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9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69" r:id="rId11"/>
    <p:sldId id="270" r:id="rId12"/>
    <p:sldId id="273" r:id="rId13"/>
    <p:sldId id="274" r:id="rId14"/>
    <p:sldId id="275" r:id="rId15"/>
    <p:sldId id="276" r:id="rId16"/>
    <p:sldId id="401" r:id="rId17"/>
    <p:sldId id="405" r:id="rId18"/>
    <p:sldId id="278" r:id="rId19"/>
    <p:sldId id="277" r:id="rId20"/>
    <p:sldId id="279" r:id="rId21"/>
    <p:sldId id="280" r:id="rId22"/>
    <p:sldId id="281" r:id="rId23"/>
    <p:sldId id="282" r:id="rId24"/>
    <p:sldId id="406" r:id="rId25"/>
    <p:sldId id="300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413" r:id="rId34"/>
    <p:sldId id="416" r:id="rId35"/>
    <p:sldId id="388" r:id="rId36"/>
    <p:sldId id="389" r:id="rId37"/>
    <p:sldId id="390" r:id="rId38"/>
    <p:sldId id="391" r:id="rId39"/>
    <p:sldId id="402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4" r:id="rId49"/>
    <p:sldId id="290" r:id="rId50"/>
    <p:sldId id="291" r:id="rId51"/>
    <p:sldId id="292" r:id="rId52"/>
    <p:sldId id="293" r:id="rId53"/>
    <p:sldId id="294" r:id="rId54"/>
    <p:sldId id="295" r:id="rId55"/>
    <p:sldId id="407" r:id="rId56"/>
    <p:sldId id="417" r:id="rId57"/>
    <p:sldId id="296" r:id="rId58"/>
    <p:sldId id="297" r:id="rId59"/>
    <p:sldId id="298" r:id="rId60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1" d="100"/>
          <a:sy n="141" d="100"/>
        </p:scale>
        <p:origin x="74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esh Gunjal" userId="1024ecb43d19158b" providerId="LiveId" clId="{AA708DFB-6941-4B8F-AF24-AD2D51E88B22}"/>
    <pc:docChg chg="undo custSel addSld modSld sldOrd">
      <pc:chgData name="Siddhesh Gunjal" userId="1024ecb43d19158b" providerId="LiveId" clId="{AA708DFB-6941-4B8F-AF24-AD2D51E88B22}" dt="2022-10-30T11:25:55.214" v="253"/>
      <pc:docMkLst>
        <pc:docMk/>
      </pc:docMkLst>
      <pc:sldChg chg="addSp delSp modSp mod">
        <pc:chgData name="Siddhesh Gunjal" userId="1024ecb43d19158b" providerId="LiveId" clId="{AA708DFB-6941-4B8F-AF24-AD2D51E88B22}" dt="2022-10-30T11:25:55.214" v="253"/>
        <pc:sldMkLst>
          <pc:docMk/>
          <pc:sldMk cId="0" sldId="257"/>
        </pc:sldMkLst>
        <pc:spChg chg="mod">
          <ac:chgData name="Siddhesh Gunjal" userId="1024ecb43d19158b" providerId="LiveId" clId="{AA708DFB-6941-4B8F-AF24-AD2D51E88B22}" dt="2022-10-30T06:43:44.336" v="192" actId="20577"/>
          <ac:spMkLst>
            <pc:docMk/>
            <pc:sldMk cId="0" sldId="257"/>
            <ac:spMk id="9" creationId="{00000000-0000-0000-0000-000000000000}"/>
          </ac:spMkLst>
        </pc:spChg>
        <pc:inkChg chg="del">
          <ac:chgData name="Siddhesh Gunjal" userId="1024ecb43d19158b" providerId="LiveId" clId="{AA708DFB-6941-4B8F-AF24-AD2D51E88B22}" dt="2022-10-30T08:13:53.883" v="198" actId="478"/>
          <ac:inkMkLst>
            <pc:docMk/>
            <pc:sldMk cId="0" sldId="257"/>
            <ac:inkMk id="7" creationId="{B6CB8EC3-403A-3185-653E-3CB331FFB2D5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57"/>
            <ac:inkMk id="11" creationId="{E69DA1DE-D2BD-79F9-3C65-6EC279A37A76}"/>
          </ac:inkMkLst>
        </pc:inkChg>
      </pc:sldChg>
      <pc:sldChg chg="mod modShow">
        <pc:chgData name="Siddhesh Gunjal" userId="1024ecb43d19158b" providerId="LiveId" clId="{AA708DFB-6941-4B8F-AF24-AD2D51E88B22}" dt="2022-10-30T07:19:05.512" v="197" actId="729"/>
        <pc:sldMkLst>
          <pc:docMk/>
          <pc:sldMk cId="0" sldId="258"/>
        </pc:sldMkLst>
      </pc:sldChg>
      <pc:sldChg chg="mod modShow">
        <pc:chgData name="Siddhesh Gunjal" userId="1024ecb43d19158b" providerId="LiveId" clId="{AA708DFB-6941-4B8F-AF24-AD2D51E88B22}" dt="2022-10-30T07:19:05.512" v="197" actId="729"/>
        <pc:sldMkLst>
          <pc:docMk/>
          <pc:sldMk cId="0" sldId="259"/>
        </pc:sldMkLst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60"/>
        </pc:sldMkLst>
        <pc:inkChg chg="del">
          <ac:chgData name="Siddhesh Gunjal" userId="1024ecb43d19158b" providerId="LiveId" clId="{AA708DFB-6941-4B8F-AF24-AD2D51E88B22}" dt="2022-10-30T08:13:57.210" v="199" actId="478"/>
          <ac:inkMkLst>
            <pc:docMk/>
            <pc:sldMk cId="0" sldId="260"/>
            <ac:inkMk id="38" creationId="{EE847883-AD5C-C8CF-8732-82609337A6BC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60"/>
            <ac:inkMk id="39" creationId="{59A04CB4-40AD-54DF-1C82-D8A2360B30CB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61"/>
        </pc:sldMkLst>
        <pc:inkChg chg="del">
          <ac:chgData name="Siddhesh Gunjal" userId="1024ecb43d19158b" providerId="LiveId" clId="{AA708DFB-6941-4B8F-AF24-AD2D51E88B22}" dt="2022-10-30T08:13:59.459" v="200" actId="478"/>
          <ac:inkMkLst>
            <pc:docMk/>
            <pc:sldMk cId="0" sldId="261"/>
            <ac:inkMk id="10" creationId="{782488EB-4031-D1A4-0425-A5260C479066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61"/>
            <ac:inkMk id="11" creationId="{682F5421-6E50-6433-914E-10FD99C4EDBF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62"/>
        </pc:sldMkLst>
        <pc:inkChg chg="add del">
          <ac:chgData name="Siddhesh Gunjal" userId="1024ecb43d19158b" providerId="LiveId" clId="{AA708DFB-6941-4B8F-AF24-AD2D51E88B22}" dt="2022-10-30T08:14:10.331" v="203" actId="478"/>
          <ac:inkMkLst>
            <pc:docMk/>
            <pc:sldMk cId="0" sldId="262"/>
            <ac:inkMk id="11" creationId="{741ECF3D-4C40-95B6-182C-E5A5CA0E443F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62"/>
            <ac:inkMk id="12" creationId="{55213F61-C5CE-B336-0E83-9065A5B80FCD}"/>
          </ac:inkMkLst>
        </pc:inkChg>
      </pc:sldChg>
      <pc:sldChg chg="addSp delSp mod ord">
        <pc:chgData name="Siddhesh Gunjal" userId="1024ecb43d19158b" providerId="LiveId" clId="{AA708DFB-6941-4B8F-AF24-AD2D51E88B22}" dt="2022-10-30T11:25:55.214" v="253"/>
        <pc:sldMkLst>
          <pc:docMk/>
          <pc:sldMk cId="0" sldId="269"/>
        </pc:sldMkLst>
        <pc:inkChg chg="del">
          <ac:chgData name="Siddhesh Gunjal" userId="1024ecb43d19158b" providerId="LiveId" clId="{AA708DFB-6941-4B8F-AF24-AD2D51E88B22}" dt="2022-10-30T08:14:15.858" v="206" actId="478"/>
          <ac:inkMkLst>
            <pc:docMk/>
            <pc:sldMk cId="0" sldId="269"/>
            <ac:inkMk id="10" creationId="{DE5C6FDE-02FD-9647-8F60-386CDA7C7484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69"/>
            <ac:inkMk id="18" creationId="{6078F730-F109-B699-7298-C0F2FC900B5A}"/>
          </ac:inkMkLst>
        </pc:inkChg>
      </pc:sldChg>
      <pc:sldChg chg="addSp delSp mod ord">
        <pc:chgData name="Siddhesh Gunjal" userId="1024ecb43d19158b" providerId="LiveId" clId="{AA708DFB-6941-4B8F-AF24-AD2D51E88B22}" dt="2022-10-30T11:25:55.214" v="253"/>
        <pc:sldMkLst>
          <pc:docMk/>
          <pc:sldMk cId="0" sldId="270"/>
        </pc:sldMkLst>
        <pc:inkChg chg="del">
          <ac:chgData name="Siddhesh Gunjal" userId="1024ecb43d19158b" providerId="LiveId" clId="{AA708DFB-6941-4B8F-AF24-AD2D51E88B22}" dt="2022-10-30T08:14:24.410" v="207" actId="478"/>
          <ac:inkMkLst>
            <pc:docMk/>
            <pc:sldMk cId="0" sldId="270"/>
            <ac:inkMk id="9" creationId="{5D0AC631-F46E-777F-E7AA-99BE216F83D2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70"/>
            <ac:inkMk id="16" creationId="{F038963B-E001-2627-C9D7-3FE4C8CDD71F}"/>
          </ac:inkMkLst>
        </pc:inkChg>
      </pc:sldChg>
      <pc:sldChg chg="addSp ord">
        <pc:chgData name="Siddhesh Gunjal" userId="1024ecb43d19158b" providerId="LiveId" clId="{AA708DFB-6941-4B8F-AF24-AD2D51E88B22}" dt="2022-10-30T11:25:55.214" v="253"/>
        <pc:sldMkLst>
          <pc:docMk/>
          <pc:sldMk cId="0" sldId="271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71"/>
            <ac:inkMk id="15" creationId="{0FEF5E82-724F-25AC-3342-C9E0F28457F4}"/>
          </ac:inkMkLst>
        </pc:inkChg>
      </pc:sldChg>
      <pc:sldChg chg="addSp delSp modSp mod ord">
        <pc:chgData name="Siddhesh Gunjal" userId="1024ecb43d19158b" providerId="LiveId" clId="{AA708DFB-6941-4B8F-AF24-AD2D51E88B22}" dt="2022-10-30T11:25:55.214" v="253"/>
        <pc:sldMkLst>
          <pc:docMk/>
          <pc:sldMk cId="0" sldId="272"/>
        </pc:sldMkLst>
        <pc:inkChg chg="del mod">
          <ac:chgData name="Siddhesh Gunjal" userId="1024ecb43d19158b" providerId="LiveId" clId="{AA708DFB-6941-4B8F-AF24-AD2D51E88B22}" dt="2022-10-30T08:14:13.067" v="205" actId="478"/>
          <ac:inkMkLst>
            <pc:docMk/>
            <pc:sldMk cId="0" sldId="272"/>
            <ac:inkMk id="8" creationId="{68F27CEF-C00E-EDBA-0168-108316C1DFE8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72"/>
            <ac:inkMk id="9" creationId="{34510B90-298D-D062-E050-A97586E40054}"/>
          </ac:inkMkLst>
        </pc:inkChg>
      </pc:sldChg>
      <pc:sldChg chg="mod modShow">
        <pc:chgData name="Siddhesh Gunjal" userId="1024ecb43d19158b" providerId="LiveId" clId="{AA708DFB-6941-4B8F-AF24-AD2D51E88B22}" dt="2022-10-30T06:44:39.918" v="193" actId="729"/>
        <pc:sldMkLst>
          <pc:docMk/>
          <pc:sldMk cId="0" sldId="273"/>
        </pc:sldMkLst>
      </pc:sldChg>
      <pc:sldChg chg="mod modShow">
        <pc:chgData name="Siddhesh Gunjal" userId="1024ecb43d19158b" providerId="LiveId" clId="{AA708DFB-6941-4B8F-AF24-AD2D51E88B22}" dt="2022-10-30T06:44:39.918" v="193" actId="729"/>
        <pc:sldMkLst>
          <pc:docMk/>
          <pc:sldMk cId="0" sldId="274"/>
        </pc:sldMkLst>
      </pc:sldChg>
      <pc:sldChg chg="addSp delSp mod modShow">
        <pc:chgData name="Siddhesh Gunjal" userId="1024ecb43d19158b" providerId="LiveId" clId="{AA708DFB-6941-4B8F-AF24-AD2D51E88B22}" dt="2022-10-30T11:25:55.214" v="253"/>
        <pc:sldMkLst>
          <pc:docMk/>
          <pc:sldMk cId="0" sldId="275"/>
        </pc:sldMkLst>
        <pc:inkChg chg="del">
          <ac:chgData name="Siddhesh Gunjal" userId="1024ecb43d19158b" providerId="LiveId" clId="{AA708DFB-6941-4B8F-AF24-AD2D51E88B22}" dt="2022-10-30T08:14:29.427" v="208" actId="478"/>
          <ac:inkMkLst>
            <pc:docMk/>
            <pc:sldMk cId="0" sldId="275"/>
            <ac:inkMk id="11" creationId="{0761E996-2E1D-8DCB-FECE-CD24666FE363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75"/>
            <ac:inkMk id="12" creationId="{D22BD366-3D66-7BA9-1629-F68702BE73E5}"/>
          </ac:inkMkLst>
        </pc:inkChg>
      </pc:sldChg>
      <pc:sldChg chg="addSp delSp mod ord">
        <pc:chgData name="Siddhesh Gunjal" userId="1024ecb43d19158b" providerId="LiveId" clId="{AA708DFB-6941-4B8F-AF24-AD2D51E88B22}" dt="2022-10-30T11:25:55.214" v="253"/>
        <pc:sldMkLst>
          <pc:docMk/>
          <pc:sldMk cId="0" sldId="276"/>
        </pc:sldMkLst>
        <pc:inkChg chg="del">
          <ac:chgData name="Siddhesh Gunjal" userId="1024ecb43d19158b" providerId="LiveId" clId="{AA708DFB-6941-4B8F-AF24-AD2D51E88B22}" dt="2022-10-30T08:14:30.834" v="209" actId="478"/>
          <ac:inkMkLst>
            <pc:docMk/>
            <pc:sldMk cId="0" sldId="276"/>
            <ac:inkMk id="10" creationId="{6C057EFB-B4C1-4532-251F-8A8B7D3C9F8E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76"/>
            <ac:inkMk id="11" creationId="{E0F61FD2-B285-D576-A7D1-5F900A192484}"/>
          </ac:inkMkLst>
        </pc:inkChg>
      </pc:sldChg>
      <pc:sldChg chg="mod ord modShow">
        <pc:chgData name="Siddhesh Gunjal" userId="1024ecb43d19158b" providerId="LiveId" clId="{AA708DFB-6941-4B8F-AF24-AD2D51E88B22}" dt="2022-10-30T06:00:16.116" v="16"/>
        <pc:sldMkLst>
          <pc:docMk/>
          <pc:sldMk cId="0" sldId="277"/>
        </pc:sldMkLst>
      </pc:sldChg>
      <pc:sldChg chg="addSp delSp mod modShow">
        <pc:chgData name="Siddhesh Gunjal" userId="1024ecb43d19158b" providerId="LiveId" clId="{AA708DFB-6941-4B8F-AF24-AD2D51E88B22}" dt="2022-10-30T11:25:55.214" v="253"/>
        <pc:sldMkLst>
          <pc:docMk/>
          <pc:sldMk cId="0" sldId="278"/>
        </pc:sldMkLst>
        <pc:inkChg chg="del">
          <ac:chgData name="Siddhesh Gunjal" userId="1024ecb43d19158b" providerId="LiveId" clId="{AA708DFB-6941-4B8F-AF24-AD2D51E88B22}" dt="2022-10-30T08:14:37.386" v="212" actId="478"/>
          <ac:inkMkLst>
            <pc:docMk/>
            <pc:sldMk cId="0" sldId="278"/>
            <ac:inkMk id="10" creationId="{EA8C9BF3-BBF8-2955-D443-39CCD34011D1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78"/>
            <ac:inkMk id="11" creationId="{7B034C19-9511-889C-1D84-8990AE561ACB}"/>
          </ac:inkMkLst>
        </pc:inkChg>
      </pc:sldChg>
      <pc:sldChg chg="mod modShow">
        <pc:chgData name="Siddhesh Gunjal" userId="1024ecb43d19158b" providerId="LiveId" clId="{AA708DFB-6941-4B8F-AF24-AD2D51E88B22}" dt="2022-10-30T05:53:08.098" v="10" actId="729"/>
        <pc:sldMkLst>
          <pc:docMk/>
          <pc:sldMk cId="0" sldId="279"/>
        </pc:sldMkLst>
      </pc:sldChg>
      <pc:sldChg chg="mod modShow">
        <pc:chgData name="Siddhesh Gunjal" userId="1024ecb43d19158b" providerId="LiveId" clId="{AA708DFB-6941-4B8F-AF24-AD2D51E88B22}" dt="2022-10-30T05:53:08.098" v="10" actId="729"/>
        <pc:sldMkLst>
          <pc:docMk/>
          <pc:sldMk cId="0" sldId="280"/>
        </pc:sldMkLst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81"/>
        </pc:sldMkLst>
        <pc:inkChg chg="del">
          <ac:chgData name="Siddhesh Gunjal" userId="1024ecb43d19158b" providerId="LiveId" clId="{AA708DFB-6941-4B8F-AF24-AD2D51E88B22}" dt="2022-10-30T08:14:43.594" v="213" actId="478"/>
          <ac:inkMkLst>
            <pc:docMk/>
            <pc:sldMk cId="0" sldId="281"/>
            <ac:inkMk id="10" creationId="{0A1C17DC-A572-047E-EA97-4EA6493E4A97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81"/>
            <ac:inkMk id="11" creationId="{838A0E3D-769E-7A00-DD79-37AE6A190F58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82"/>
        </pc:sldMkLst>
        <pc:inkChg chg="del">
          <ac:chgData name="Siddhesh Gunjal" userId="1024ecb43d19158b" providerId="LiveId" clId="{AA708DFB-6941-4B8F-AF24-AD2D51E88B22}" dt="2022-10-30T08:14:45.298" v="214" actId="478"/>
          <ac:inkMkLst>
            <pc:docMk/>
            <pc:sldMk cId="0" sldId="282"/>
            <ac:inkMk id="10" creationId="{3717BFF6-EE10-092E-6305-75A298B2AE87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82"/>
            <ac:inkMk id="11" creationId="{BCF74CC6-3EB8-D12E-990F-C04994D3319E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83"/>
        </pc:sldMkLst>
        <pc:inkChg chg="del">
          <ac:chgData name="Siddhesh Gunjal" userId="1024ecb43d19158b" providerId="LiveId" clId="{AA708DFB-6941-4B8F-AF24-AD2D51E88B22}" dt="2022-10-30T08:14:49.938" v="217" actId="478"/>
          <ac:inkMkLst>
            <pc:docMk/>
            <pc:sldMk cId="0" sldId="283"/>
            <ac:inkMk id="10" creationId="{E176F806-9C6A-4678-5831-90F61B302031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83"/>
            <ac:inkMk id="11" creationId="{7D48B7C4-D77C-A653-BC1D-8FE42DABF20D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84"/>
        </pc:sldMkLst>
        <pc:inkChg chg="del">
          <ac:chgData name="Siddhesh Gunjal" userId="1024ecb43d19158b" providerId="LiveId" clId="{AA708DFB-6941-4B8F-AF24-AD2D51E88B22}" dt="2022-10-30T08:14:51.330" v="218" actId="478"/>
          <ac:inkMkLst>
            <pc:docMk/>
            <pc:sldMk cId="0" sldId="284"/>
            <ac:inkMk id="10" creationId="{EDEEFDCA-BFAB-86D6-0AFF-DEF61776D5B0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84"/>
            <ac:inkMk id="11" creationId="{1B88A08C-9152-A08F-72A0-FBBFEF7D8860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85"/>
        </pc:sldMkLst>
        <pc:inkChg chg="del">
          <ac:chgData name="Siddhesh Gunjal" userId="1024ecb43d19158b" providerId="LiveId" clId="{AA708DFB-6941-4B8F-AF24-AD2D51E88B22}" dt="2022-10-30T08:14:52.931" v="219" actId="478"/>
          <ac:inkMkLst>
            <pc:docMk/>
            <pc:sldMk cId="0" sldId="285"/>
            <ac:inkMk id="12" creationId="{63AB6E05-ABED-1295-0F58-693DD8BF2AF2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85"/>
            <ac:inkMk id="13" creationId="{8BD62AA4-5140-D552-0BE2-FDF1F6819F45}"/>
          </ac:inkMkLst>
        </pc:inkChg>
      </pc:sldChg>
      <pc:sldChg chg="mod modShow">
        <pc:chgData name="Siddhesh Gunjal" userId="1024ecb43d19158b" providerId="LiveId" clId="{AA708DFB-6941-4B8F-AF24-AD2D51E88B22}" dt="2022-10-30T06:44:51.572" v="194" actId="729"/>
        <pc:sldMkLst>
          <pc:docMk/>
          <pc:sldMk cId="0" sldId="287"/>
        </pc:sldMkLst>
      </pc:sldChg>
      <pc:sldChg chg="mod modShow">
        <pc:chgData name="Siddhesh Gunjal" userId="1024ecb43d19158b" providerId="LiveId" clId="{AA708DFB-6941-4B8F-AF24-AD2D51E88B22}" dt="2022-10-30T06:44:51.572" v="194" actId="729"/>
        <pc:sldMkLst>
          <pc:docMk/>
          <pc:sldMk cId="0" sldId="288"/>
        </pc:sldMkLst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89"/>
        </pc:sldMkLst>
        <pc:inkChg chg="del">
          <ac:chgData name="Siddhesh Gunjal" userId="1024ecb43d19158b" providerId="LiveId" clId="{AA708DFB-6941-4B8F-AF24-AD2D51E88B22}" dt="2022-10-30T08:15:05.826" v="220" actId="478"/>
          <ac:inkMkLst>
            <pc:docMk/>
            <pc:sldMk cId="0" sldId="289"/>
            <ac:inkMk id="11" creationId="{4AB945DD-698C-E42B-E750-E49058D67210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89"/>
            <ac:inkMk id="12" creationId="{C56BD5D7-F5FE-51F6-B081-9101A549300F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94"/>
        </pc:sldMkLst>
        <pc:inkChg chg="del">
          <ac:chgData name="Siddhesh Gunjal" userId="1024ecb43d19158b" providerId="LiveId" clId="{AA708DFB-6941-4B8F-AF24-AD2D51E88B22}" dt="2022-10-30T08:15:58.427" v="238" actId="478"/>
          <ac:inkMkLst>
            <pc:docMk/>
            <pc:sldMk cId="0" sldId="294"/>
            <ac:inkMk id="11" creationId="{9307C480-21EA-2AF0-73F7-906BE3B4F3AD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94"/>
            <ac:inkMk id="12" creationId="{6599DAD5-BD4F-990D-D6FA-F95344C6636E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295"/>
        </pc:sldMkLst>
        <pc:inkChg chg="del">
          <ac:chgData name="Siddhesh Gunjal" userId="1024ecb43d19158b" providerId="LiveId" clId="{AA708DFB-6941-4B8F-AF24-AD2D51E88B22}" dt="2022-10-30T08:16:00.803" v="239" actId="478"/>
          <ac:inkMkLst>
            <pc:docMk/>
            <pc:sldMk cId="0" sldId="295"/>
            <ac:inkMk id="12" creationId="{13539991-FE5D-8AB2-B9D2-0BC40178F607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95"/>
            <ac:inkMk id="13" creationId="{1510406B-0B7F-36AC-7F1A-081FBDBC9637}"/>
          </ac:inkMkLst>
        </pc:inkChg>
      </pc:sldChg>
      <pc:sldChg chg="addSp delSp modSp mod ord">
        <pc:chgData name="Siddhesh Gunjal" userId="1024ecb43d19158b" providerId="LiveId" clId="{AA708DFB-6941-4B8F-AF24-AD2D51E88B22}" dt="2022-10-30T11:25:55.214" v="253"/>
        <pc:sldMkLst>
          <pc:docMk/>
          <pc:sldMk cId="0" sldId="296"/>
        </pc:sldMkLst>
        <pc:spChg chg="mod">
          <ac:chgData name="Siddhesh Gunjal" userId="1024ecb43d19158b" providerId="LiveId" clId="{AA708DFB-6941-4B8F-AF24-AD2D51E88B22}" dt="2022-10-30T06:40:40.209" v="65" actId="1076"/>
          <ac:spMkLst>
            <pc:docMk/>
            <pc:sldMk cId="0" sldId="296"/>
            <ac:spMk id="5" creationId="{00000000-0000-0000-0000-000000000000}"/>
          </ac:spMkLst>
        </pc:spChg>
        <pc:inkChg chg="del">
          <ac:chgData name="Siddhesh Gunjal" userId="1024ecb43d19158b" providerId="LiveId" clId="{AA708DFB-6941-4B8F-AF24-AD2D51E88B22}" dt="2022-10-30T08:16:05.834" v="241" actId="478"/>
          <ac:inkMkLst>
            <pc:docMk/>
            <pc:sldMk cId="0" sldId="296"/>
            <ac:inkMk id="7" creationId="{FFCD97AC-5AA0-0609-6EA8-5DC34F23190E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96"/>
            <ac:inkMk id="8" creationId="{D7CBD669-79B8-A204-319A-47C972FCC72D}"/>
          </ac:inkMkLst>
        </pc:inkChg>
      </pc:sldChg>
      <pc:sldChg chg="addSp delSp modSp mod">
        <pc:chgData name="Siddhesh Gunjal" userId="1024ecb43d19158b" providerId="LiveId" clId="{AA708DFB-6941-4B8F-AF24-AD2D51E88B22}" dt="2022-10-30T11:25:55.214" v="253"/>
        <pc:sldMkLst>
          <pc:docMk/>
          <pc:sldMk cId="0" sldId="297"/>
        </pc:sldMkLst>
        <pc:spChg chg="mod">
          <ac:chgData name="Siddhesh Gunjal" userId="1024ecb43d19158b" providerId="LiveId" clId="{AA708DFB-6941-4B8F-AF24-AD2D51E88B22}" dt="2022-10-30T08:16:49.204" v="252" actId="1076"/>
          <ac:spMkLst>
            <pc:docMk/>
            <pc:sldMk cId="0" sldId="297"/>
            <ac:spMk id="3" creationId="{00000000-0000-0000-0000-000000000000}"/>
          </ac:spMkLst>
        </pc:spChg>
        <pc:inkChg chg="del">
          <ac:chgData name="Siddhesh Gunjal" userId="1024ecb43d19158b" providerId="LiveId" clId="{AA708DFB-6941-4B8F-AF24-AD2D51E88B22}" dt="2022-10-30T08:16:08.195" v="242" actId="478"/>
          <ac:inkMkLst>
            <pc:docMk/>
            <pc:sldMk cId="0" sldId="297"/>
            <ac:inkMk id="6" creationId="{1E3CF606-9679-0D1B-BDBE-270B2FB70118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97"/>
            <ac:inkMk id="7" creationId="{CD5FD008-80F4-CC16-D444-E469DAB93FCE}"/>
          </ac:inkMkLst>
        </pc:inkChg>
      </pc:sldChg>
      <pc:sldChg chg="addSp">
        <pc:chgData name="Siddhesh Gunjal" userId="1024ecb43d19158b" providerId="LiveId" clId="{AA708DFB-6941-4B8F-AF24-AD2D51E88B22}" dt="2022-10-30T11:25:55.214" v="253"/>
        <pc:sldMkLst>
          <pc:docMk/>
          <pc:sldMk cId="0" sldId="299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299"/>
            <ac:inkMk id="11" creationId="{F335D200-CDC5-6294-D201-14F55912573C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625861498" sldId="300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625861498" sldId="300"/>
            <ac:inkMk id="3" creationId="{7EDE25D5-3929-05E7-FB87-66B9B098C155}"/>
          </ac:inkMkLst>
        </pc:inkChg>
        <pc:inkChg chg="del">
          <ac:chgData name="Siddhesh Gunjal" userId="1024ecb43d19158b" providerId="LiveId" clId="{AA708DFB-6941-4B8F-AF24-AD2D51E88B22}" dt="2022-10-30T08:14:48.346" v="216" actId="478"/>
          <ac:inkMkLst>
            <pc:docMk/>
            <pc:sldMk cId="625861498" sldId="300"/>
            <ac:inkMk id="12" creationId="{B750CDE1-AEB1-4875-856F-78E5D0C21D25}"/>
          </ac:inkMkLst>
        </pc:inkChg>
      </pc:sldChg>
      <pc:sldChg chg="addSp add">
        <pc:chgData name="Siddhesh Gunjal" userId="1024ecb43d19158b" providerId="LiveId" clId="{AA708DFB-6941-4B8F-AF24-AD2D51E88B22}" dt="2022-10-30T11:25:55.214" v="253"/>
        <pc:sldMkLst>
          <pc:docMk/>
          <pc:sldMk cId="1426973994" sldId="388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1426973994" sldId="388"/>
            <ac:inkMk id="3" creationId="{C5B8B1B4-5C2F-8BFC-3F97-7C8919719A9D}"/>
          </ac:inkMkLst>
        </pc:inkChg>
      </pc:sldChg>
      <pc:sldChg chg="addSp add">
        <pc:chgData name="Siddhesh Gunjal" userId="1024ecb43d19158b" providerId="LiveId" clId="{AA708DFB-6941-4B8F-AF24-AD2D51E88B22}" dt="2022-10-30T11:25:55.214" v="253"/>
        <pc:sldMkLst>
          <pc:docMk/>
          <pc:sldMk cId="2306550971" sldId="389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2306550971" sldId="389"/>
            <ac:inkMk id="3" creationId="{9C24BD99-90E0-61B7-7EBA-33063E31AE3B}"/>
          </ac:inkMkLst>
        </pc:inkChg>
      </pc:sldChg>
      <pc:sldChg chg="addSp add">
        <pc:chgData name="Siddhesh Gunjal" userId="1024ecb43d19158b" providerId="LiveId" clId="{AA708DFB-6941-4B8F-AF24-AD2D51E88B22}" dt="2022-10-30T11:25:55.214" v="253"/>
        <pc:sldMkLst>
          <pc:docMk/>
          <pc:sldMk cId="3642932540" sldId="390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3642932540" sldId="390"/>
            <ac:inkMk id="3" creationId="{C4D6A5F0-36D6-DB73-F450-70AD80DC8EA6}"/>
          </ac:inkMkLst>
        </pc:inkChg>
      </pc:sldChg>
      <pc:sldChg chg="addSp add">
        <pc:chgData name="Siddhesh Gunjal" userId="1024ecb43d19158b" providerId="LiveId" clId="{AA708DFB-6941-4B8F-AF24-AD2D51E88B22}" dt="2022-10-30T11:25:55.214" v="253"/>
        <pc:sldMkLst>
          <pc:docMk/>
          <pc:sldMk cId="1000828583" sldId="391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1000828583" sldId="391"/>
            <ac:inkMk id="3" creationId="{9A1A8C6F-807C-CB6A-A7E7-5552E78B7129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4095772282" sldId="392"/>
        </pc:sldMkLst>
        <pc:inkChg chg="del">
          <ac:chgData name="Siddhesh Gunjal" userId="1024ecb43d19158b" providerId="LiveId" clId="{AA708DFB-6941-4B8F-AF24-AD2D51E88B22}" dt="2022-10-30T08:15:10.531" v="221" actId="478"/>
          <ac:inkMkLst>
            <pc:docMk/>
            <pc:sldMk cId="4095772282" sldId="392"/>
            <ac:inkMk id="4" creationId="{5DE0242E-DE15-7608-7452-81A368138DEE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4095772282" sldId="392"/>
            <ac:inkMk id="5" creationId="{95786AE8-9990-A3EC-27A7-501DC033C28C}"/>
          </ac:inkMkLst>
        </pc:inkChg>
        <pc:inkChg chg="del">
          <ac:chgData name="Siddhesh Gunjal" userId="1024ecb43d19158b" providerId="LiveId" clId="{AA708DFB-6941-4B8F-AF24-AD2D51E88B22}" dt="2022-10-30T08:15:12.226" v="222" actId="478"/>
          <ac:inkMkLst>
            <pc:docMk/>
            <pc:sldMk cId="4095772282" sldId="392"/>
            <ac:inkMk id="7" creationId="{F0BF2757-42C0-68D4-272D-185D7F146126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4115916715" sldId="393"/>
        </pc:sldMkLst>
        <pc:inkChg chg="del">
          <ac:chgData name="Siddhesh Gunjal" userId="1024ecb43d19158b" providerId="LiveId" clId="{AA708DFB-6941-4B8F-AF24-AD2D51E88B22}" dt="2022-10-30T08:15:15.939" v="224" actId="478"/>
          <ac:inkMkLst>
            <pc:docMk/>
            <pc:sldMk cId="4115916715" sldId="393"/>
            <ac:inkMk id="2" creationId="{BB153740-7318-C8B3-B7F6-36724F4E0323}"/>
          </ac:inkMkLst>
        </pc:inkChg>
        <pc:inkChg chg="del">
          <ac:chgData name="Siddhesh Gunjal" userId="1024ecb43d19158b" providerId="LiveId" clId="{AA708DFB-6941-4B8F-AF24-AD2D51E88B22}" dt="2022-10-30T08:15:13.924" v="223" actId="478"/>
          <ac:inkMkLst>
            <pc:docMk/>
            <pc:sldMk cId="4115916715" sldId="393"/>
            <ac:inkMk id="3" creationId="{A2476A85-D2DE-4D82-3146-C3B8EAFF5CD5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4115916715" sldId="393"/>
            <ac:inkMk id="8" creationId="{7D72F0F3-07F8-5636-A162-082441851BB0}"/>
          </ac:inkMkLst>
        </pc:inkChg>
      </pc:sldChg>
      <pc:sldChg chg="addSp delSp mod">
        <pc:chgData name="Siddhesh Gunjal" userId="1024ecb43d19158b" providerId="LiveId" clId="{AA708DFB-6941-4B8F-AF24-AD2D51E88B22}" dt="2022-10-30T08:15:22.019" v="228" actId="478"/>
        <pc:sldMkLst>
          <pc:docMk/>
          <pc:sldMk cId="3636101194" sldId="394"/>
        </pc:sldMkLst>
        <pc:picChg chg="add del">
          <ac:chgData name="Siddhesh Gunjal" userId="1024ecb43d19158b" providerId="LiveId" clId="{AA708DFB-6941-4B8F-AF24-AD2D51E88B22}" dt="2022-10-30T08:15:19.237" v="226" actId="478"/>
          <ac:picMkLst>
            <pc:docMk/>
            <pc:sldMk cId="3636101194" sldId="394"/>
            <ac:picMk id="2" creationId="{3ED9AC52-5A61-4697-898D-F3A0D4051FCD}"/>
          </ac:picMkLst>
        </pc:picChg>
        <pc:inkChg chg="del">
          <ac:chgData name="Siddhesh Gunjal" userId="1024ecb43d19158b" providerId="LiveId" clId="{AA708DFB-6941-4B8F-AF24-AD2D51E88B22}" dt="2022-10-30T08:15:22.019" v="228" actId="478"/>
          <ac:inkMkLst>
            <pc:docMk/>
            <pc:sldMk cId="3636101194" sldId="394"/>
            <ac:inkMk id="5" creationId="{C07CE3D4-0F74-8E2A-ED74-F235FCB7E7F2}"/>
          </ac:inkMkLst>
        </pc:inkChg>
        <pc:inkChg chg="del">
          <ac:chgData name="Siddhesh Gunjal" userId="1024ecb43d19158b" providerId="LiveId" clId="{AA708DFB-6941-4B8F-AF24-AD2D51E88B22}" dt="2022-10-30T08:15:21.163" v="227" actId="478"/>
          <ac:inkMkLst>
            <pc:docMk/>
            <pc:sldMk cId="3636101194" sldId="394"/>
            <ac:inkMk id="6" creationId="{B626B584-BFD1-BF6B-271C-E849541DD156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3549688927" sldId="395"/>
        </pc:sldMkLst>
        <pc:inkChg chg="del">
          <ac:chgData name="Siddhesh Gunjal" userId="1024ecb43d19158b" providerId="LiveId" clId="{AA708DFB-6941-4B8F-AF24-AD2D51E88B22}" dt="2022-10-30T08:15:25.514" v="229" actId="478"/>
          <ac:inkMkLst>
            <pc:docMk/>
            <pc:sldMk cId="3549688927" sldId="395"/>
            <ac:inkMk id="5" creationId="{E8C0065E-ACAA-F7B4-EEAC-261860CAC0E9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3549688927" sldId="395"/>
            <ac:inkMk id="6" creationId="{2ED22D3C-5721-3F52-51CC-F98C8FD99821}"/>
          </ac:inkMkLst>
        </pc:inkChg>
      </pc:sldChg>
      <pc:sldChg chg="delSp mod">
        <pc:chgData name="Siddhesh Gunjal" userId="1024ecb43d19158b" providerId="LiveId" clId="{AA708DFB-6941-4B8F-AF24-AD2D51E88B22}" dt="2022-10-30T08:15:27.843" v="230" actId="478"/>
        <pc:sldMkLst>
          <pc:docMk/>
          <pc:sldMk cId="1495468276" sldId="396"/>
        </pc:sldMkLst>
        <pc:inkChg chg="del">
          <ac:chgData name="Siddhesh Gunjal" userId="1024ecb43d19158b" providerId="LiveId" clId="{AA708DFB-6941-4B8F-AF24-AD2D51E88B22}" dt="2022-10-30T08:15:27.843" v="230" actId="478"/>
          <ac:inkMkLst>
            <pc:docMk/>
            <pc:sldMk cId="1495468276" sldId="396"/>
            <ac:inkMk id="5" creationId="{1D00E03D-FEF6-D9DE-F106-AF3DDEBD566C}"/>
          </ac:inkMkLst>
        </pc:inkChg>
      </pc:sldChg>
      <pc:sldChg chg="addSp delSp modSp mod">
        <pc:chgData name="Siddhesh Gunjal" userId="1024ecb43d19158b" providerId="LiveId" clId="{AA708DFB-6941-4B8F-AF24-AD2D51E88B22}" dt="2022-10-30T11:25:55.214" v="253"/>
        <pc:sldMkLst>
          <pc:docMk/>
          <pc:sldMk cId="2703477309" sldId="397"/>
        </pc:sldMkLst>
        <pc:inkChg chg="del mod">
          <ac:chgData name="Siddhesh Gunjal" userId="1024ecb43d19158b" providerId="LiveId" clId="{AA708DFB-6941-4B8F-AF24-AD2D51E88B22}" dt="2022-10-30T08:15:35.835" v="233" actId="478"/>
          <ac:inkMkLst>
            <pc:docMk/>
            <pc:sldMk cId="2703477309" sldId="397"/>
            <ac:inkMk id="7" creationId="{B723583C-A56D-F63C-E4E4-C7C1B1FF448B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2703477309" sldId="397"/>
            <ac:inkMk id="8" creationId="{D0B2C531-C39C-1AFC-F7C1-2FA5EEB985DC}"/>
          </ac:inkMkLst>
        </pc:inkChg>
      </pc:sldChg>
      <pc:sldChg chg="addSp delSp mod">
        <pc:chgData name="Siddhesh Gunjal" userId="1024ecb43d19158b" providerId="LiveId" clId="{AA708DFB-6941-4B8F-AF24-AD2D51E88B22}" dt="2022-10-30T08:15:49.915" v="236" actId="478"/>
        <pc:sldMkLst>
          <pc:docMk/>
          <pc:sldMk cId="3870962401" sldId="398"/>
        </pc:sldMkLst>
        <pc:inkChg chg="add del">
          <ac:chgData name="Siddhesh Gunjal" userId="1024ecb43d19158b" providerId="LiveId" clId="{AA708DFB-6941-4B8F-AF24-AD2D51E88B22}" dt="2022-10-30T08:15:49.915" v="236" actId="478"/>
          <ac:inkMkLst>
            <pc:docMk/>
            <pc:sldMk cId="3870962401" sldId="398"/>
            <ac:inkMk id="6" creationId="{CFB7178E-F288-7C64-F3B2-E1439FDC9D31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219127469" sldId="399"/>
        </pc:sldMkLst>
        <pc:inkChg chg="del">
          <ac:chgData name="Siddhesh Gunjal" userId="1024ecb43d19158b" providerId="LiveId" clId="{AA708DFB-6941-4B8F-AF24-AD2D51E88B22}" dt="2022-10-30T08:15:52.355" v="237" actId="478"/>
          <ac:inkMkLst>
            <pc:docMk/>
            <pc:sldMk cId="219127469" sldId="399"/>
            <ac:inkMk id="3" creationId="{D1A2288C-611C-83F6-41AF-8C7B127B3EC1}"/>
          </ac:inkMkLst>
        </pc:ink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219127469" sldId="399"/>
            <ac:inkMk id="6" creationId="{C50D1310-C538-44D6-E0CB-776AE8F81DAC}"/>
          </ac:inkMkLst>
        </pc:inkChg>
      </pc:sldChg>
      <pc:sldChg chg="addSp delSp mod ord">
        <pc:chgData name="Siddhesh Gunjal" userId="1024ecb43d19158b" providerId="LiveId" clId="{AA708DFB-6941-4B8F-AF24-AD2D51E88B22}" dt="2022-10-30T11:25:55.214" v="253"/>
        <pc:sldMkLst>
          <pc:docMk/>
          <pc:sldMk cId="1359913405" sldId="401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1359913405" sldId="401"/>
            <ac:inkMk id="7" creationId="{2505163F-BBEB-4D25-E151-2ECCBA66C389}"/>
          </ac:inkMkLst>
        </pc:inkChg>
        <pc:inkChg chg="del">
          <ac:chgData name="Siddhesh Gunjal" userId="1024ecb43d19158b" providerId="LiveId" clId="{AA708DFB-6941-4B8F-AF24-AD2D51E88B22}" dt="2022-10-30T08:14:33.154" v="210" actId="478"/>
          <ac:inkMkLst>
            <pc:docMk/>
            <pc:sldMk cId="1359913405" sldId="401"/>
            <ac:inkMk id="8" creationId="{0C9A990E-0EF2-CD0D-8324-9AB7D19CD468}"/>
          </ac:inkMkLst>
        </pc:inkChg>
      </pc:sldChg>
      <pc:sldChg chg="addSp add">
        <pc:chgData name="Siddhesh Gunjal" userId="1024ecb43d19158b" providerId="LiveId" clId="{AA708DFB-6941-4B8F-AF24-AD2D51E88B22}" dt="2022-10-30T11:25:55.214" v="253"/>
        <pc:sldMkLst>
          <pc:docMk/>
          <pc:sldMk cId="848204745" sldId="402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848204745" sldId="402"/>
            <ac:inkMk id="3" creationId="{29B385C0-3C7A-24E9-3DB3-8E1A9BC07151}"/>
          </ac:inkMkLst>
        </pc:inkChg>
      </pc:sldChg>
      <pc:sldChg chg="addSp">
        <pc:chgData name="Siddhesh Gunjal" userId="1024ecb43d19158b" providerId="LiveId" clId="{AA708DFB-6941-4B8F-AF24-AD2D51E88B22}" dt="2022-10-30T11:25:55.214" v="253"/>
        <pc:sldMkLst>
          <pc:docMk/>
          <pc:sldMk cId="2340949079" sldId="404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2340949079" sldId="404"/>
            <ac:inkMk id="4" creationId="{C5D4EF5E-46C9-1776-8B2D-D04CE266DF55}"/>
          </ac:inkMkLst>
        </pc:inkChg>
      </pc:sldChg>
      <pc:sldChg chg="addSp delSp mod ord">
        <pc:chgData name="Siddhesh Gunjal" userId="1024ecb43d19158b" providerId="LiveId" clId="{AA708DFB-6941-4B8F-AF24-AD2D51E88B22}" dt="2022-10-30T11:25:55.214" v="253"/>
        <pc:sldMkLst>
          <pc:docMk/>
          <pc:sldMk cId="281275610" sldId="405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281275610" sldId="405"/>
            <ac:inkMk id="6" creationId="{8F7DD218-051B-AFDD-1DD7-4E319981F188}"/>
          </ac:inkMkLst>
        </pc:inkChg>
        <pc:inkChg chg="del">
          <ac:chgData name="Siddhesh Gunjal" userId="1024ecb43d19158b" providerId="LiveId" clId="{AA708DFB-6941-4B8F-AF24-AD2D51E88B22}" dt="2022-10-30T08:14:34.963" v="211" actId="478"/>
          <ac:inkMkLst>
            <pc:docMk/>
            <pc:sldMk cId="281275610" sldId="405"/>
            <ac:inkMk id="7" creationId="{97604632-EC94-06A0-A7F5-A402818B9A49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2129100691" sldId="406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2129100691" sldId="406"/>
            <ac:inkMk id="6" creationId="{28284100-44AF-405B-AFD6-FCF23D935CE9}"/>
          </ac:inkMkLst>
        </pc:inkChg>
        <pc:inkChg chg="del">
          <ac:chgData name="Siddhesh Gunjal" userId="1024ecb43d19158b" providerId="LiveId" clId="{AA708DFB-6941-4B8F-AF24-AD2D51E88B22}" dt="2022-10-30T08:14:46.722" v="215" actId="478"/>
          <ac:inkMkLst>
            <pc:docMk/>
            <pc:sldMk cId="2129100691" sldId="406"/>
            <ac:inkMk id="11" creationId="{D7AB4C0F-BAAF-F532-0AAC-04CFCF5AFDC7}"/>
          </ac:inkMkLst>
        </pc:inkChg>
      </pc:sldChg>
      <pc:sldChg chg="addSp delSp mod">
        <pc:chgData name="Siddhesh Gunjal" userId="1024ecb43d19158b" providerId="LiveId" clId="{AA708DFB-6941-4B8F-AF24-AD2D51E88B22}" dt="2022-10-30T11:25:55.214" v="253"/>
        <pc:sldMkLst>
          <pc:docMk/>
          <pc:sldMk cId="0" sldId="407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0" sldId="407"/>
            <ac:inkMk id="6" creationId="{CAD606F3-FE26-B175-0433-397AE85D8A2F}"/>
          </ac:inkMkLst>
        </pc:inkChg>
        <pc:inkChg chg="del">
          <ac:chgData name="Siddhesh Gunjal" userId="1024ecb43d19158b" providerId="LiveId" clId="{AA708DFB-6941-4B8F-AF24-AD2D51E88B22}" dt="2022-10-30T08:16:02.626" v="240" actId="478"/>
          <ac:inkMkLst>
            <pc:docMk/>
            <pc:sldMk cId="0" sldId="407"/>
            <ac:inkMk id="9" creationId="{4CD687CB-D93C-8852-41F5-D8B27F5B2D27}"/>
          </ac:inkMkLst>
        </pc:inkChg>
      </pc:sldChg>
      <pc:sldChg chg="add">
        <pc:chgData name="Siddhesh Gunjal" userId="1024ecb43d19158b" providerId="LiveId" clId="{AA708DFB-6941-4B8F-AF24-AD2D51E88B22}" dt="2022-10-30T06:02:02.465" v="17"/>
        <pc:sldMkLst>
          <pc:docMk/>
          <pc:sldMk cId="2738676129" sldId="413"/>
        </pc:sldMkLst>
      </pc:sldChg>
      <pc:sldChg chg="addSp add">
        <pc:chgData name="Siddhesh Gunjal" userId="1024ecb43d19158b" providerId="LiveId" clId="{AA708DFB-6941-4B8F-AF24-AD2D51E88B22}" dt="2022-10-30T11:25:55.214" v="253"/>
        <pc:sldMkLst>
          <pc:docMk/>
          <pc:sldMk cId="1353951276" sldId="416"/>
        </pc:sldMkLst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1353951276" sldId="416"/>
            <ac:inkMk id="3" creationId="{AFF2F8AF-4FAB-EAAC-58AD-369FE0EF6257}"/>
          </ac:inkMkLst>
        </pc:inkChg>
      </pc:sldChg>
      <pc:sldChg chg="addSp delSp modSp new mod ord modClrScheme chgLayout">
        <pc:chgData name="Siddhesh Gunjal" userId="1024ecb43d19158b" providerId="LiveId" clId="{AA708DFB-6941-4B8F-AF24-AD2D51E88B22}" dt="2022-10-30T11:25:55.214" v="253"/>
        <pc:sldMkLst>
          <pc:docMk/>
          <pc:sldMk cId="1282520046" sldId="417"/>
        </pc:sldMkLst>
        <pc:spChg chg="del mod ord">
          <ac:chgData name="Siddhesh Gunjal" userId="1024ecb43d19158b" providerId="LiveId" clId="{AA708DFB-6941-4B8F-AF24-AD2D51E88B22}" dt="2022-10-30T06:39:36.170" v="35" actId="700"/>
          <ac:spMkLst>
            <pc:docMk/>
            <pc:sldMk cId="1282520046" sldId="417"/>
            <ac:spMk id="2" creationId="{ABA039C3-4EBF-6E93-14EB-FBB8059ABFB9}"/>
          </ac:spMkLst>
        </pc:spChg>
        <pc:spChg chg="add del mod ord">
          <ac:chgData name="Siddhesh Gunjal" userId="1024ecb43d19158b" providerId="LiveId" clId="{AA708DFB-6941-4B8F-AF24-AD2D51E88B22}" dt="2022-10-30T06:39:37.704" v="36"/>
          <ac:spMkLst>
            <pc:docMk/>
            <pc:sldMk cId="1282520046" sldId="417"/>
            <ac:spMk id="5" creationId="{41CBCAA5-C617-7049-E453-E6781CA9930D}"/>
          </ac:spMkLst>
        </pc:spChg>
        <pc:spChg chg="add del mod ord">
          <ac:chgData name="Siddhesh Gunjal" userId="1024ecb43d19158b" providerId="LiveId" clId="{AA708DFB-6941-4B8F-AF24-AD2D51E88B22}" dt="2022-10-30T06:39:37.704" v="36"/>
          <ac:spMkLst>
            <pc:docMk/>
            <pc:sldMk cId="1282520046" sldId="417"/>
            <ac:spMk id="6" creationId="{95C79D79-85AE-9B2C-62B3-D10CC119228B}"/>
          </ac:spMkLst>
        </pc:spChg>
        <pc:spChg chg="add del mod">
          <ac:chgData name="Siddhesh Gunjal" userId="1024ecb43d19158b" providerId="LiveId" clId="{AA708DFB-6941-4B8F-AF24-AD2D51E88B22}" dt="2022-10-30T06:39:40.641" v="37" actId="700"/>
          <ac:spMkLst>
            <pc:docMk/>
            <pc:sldMk cId="1282520046" sldId="417"/>
            <ac:spMk id="7" creationId="{DC39B36C-BB43-96BA-267A-D797A02C7E09}"/>
          </ac:spMkLst>
        </pc:spChg>
        <pc:spChg chg="add del mod">
          <ac:chgData name="Siddhesh Gunjal" userId="1024ecb43d19158b" providerId="LiveId" clId="{AA708DFB-6941-4B8F-AF24-AD2D51E88B22}" dt="2022-10-30T06:39:40.641" v="37" actId="700"/>
          <ac:spMkLst>
            <pc:docMk/>
            <pc:sldMk cId="1282520046" sldId="417"/>
            <ac:spMk id="8" creationId="{2E3FD73A-EC0B-C0D8-AD4C-D8C9BD6B15E5}"/>
          </ac:spMkLst>
        </pc:spChg>
        <pc:spChg chg="add del mod ord">
          <ac:chgData name="Siddhesh Gunjal" userId="1024ecb43d19158b" providerId="LiveId" clId="{AA708DFB-6941-4B8F-AF24-AD2D51E88B22}" dt="2022-10-30T06:40:20.545" v="53" actId="478"/>
          <ac:spMkLst>
            <pc:docMk/>
            <pc:sldMk cId="1282520046" sldId="417"/>
            <ac:spMk id="9" creationId="{C25315BC-0B93-4808-62CA-F68C92F9BDC8}"/>
          </ac:spMkLst>
        </pc:spChg>
        <pc:spChg chg="add mod">
          <ac:chgData name="Siddhesh Gunjal" userId="1024ecb43d19158b" providerId="LiveId" clId="{AA708DFB-6941-4B8F-AF24-AD2D51E88B22}" dt="2022-10-30T06:41:00.178" v="77" actId="113"/>
          <ac:spMkLst>
            <pc:docMk/>
            <pc:sldMk cId="1282520046" sldId="417"/>
            <ac:spMk id="10" creationId="{E5314E6D-0C88-7877-3ADB-B6AD1858BE55}"/>
          </ac:spMkLst>
        </pc:spChg>
        <pc:spChg chg="add mod">
          <ac:chgData name="Siddhesh Gunjal" userId="1024ecb43d19158b" providerId="LiveId" clId="{AA708DFB-6941-4B8F-AF24-AD2D51E88B22}" dt="2022-10-30T06:41:58.509" v="79"/>
          <ac:spMkLst>
            <pc:docMk/>
            <pc:sldMk cId="1282520046" sldId="417"/>
            <ac:spMk id="11" creationId="{74F96087-6B6C-7855-2AEE-3E54433B6ED8}"/>
          </ac:spMkLst>
        </pc:spChg>
        <pc:picChg chg="add mod modCrop">
          <ac:chgData name="Siddhesh Gunjal" userId="1024ecb43d19158b" providerId="LiveId" clId="{AA708DFB-6941-4B8F-AF24-AD2D51E88B22}" dt="2022-10-30T06:41:09.241" v="78" actId="14100"/>
          <ac:picMkLst>
            <pc:docMk/>
            <pc:sldMk cId="1282520046" sldId="417"/>
            <ac:picMk id="4" creationId="{169C1D92-2947-6680-1424-651AC3DA3207}"/>
          </ac:picMkLst>
        </pc:picChg>
        <pc:inkChg chg="add">
          <ac:chgData name="Siddhesh Gunjal" userId="1024ecb43d19158b" providerId="LiveId" clId="{AA708DFB-6941-4B8F-AF24-AD2D51E88B22}" dt="2022-10-30T11:25:55.214" v="253"/>
          <ac:inkMkLst>
            <pc:docMk/>
            <pc:sldMk cId="1282520046" sldId="417"/>
            <ac:inkMk id="2" creationId="{A0CB29D4-FB5D-BC98-7DF9-28EE4BC133FA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37:25.3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4942 4236 1338 0,'-7'0'47'0,"7"0"25"16,0 0 37-16,-6 0 40 0,6 0-20 0,0 0 9 16,0 0-5-16,0 0-10 0,0 0 0 0,0 0-12 15,0 0-6-15,0 0-13 0,0 0-8 0,0 0-12 16,0 0-15-16,0 0-13 0,0 0-16 15,0 0-9-15,0 0-8 0,0 0-8 0,0 0 1 16,0 0 2-16,0 0 5 0,0 0 17 0,0 0 12 16,0 0 15-16,0 0 9 0,0 0 1 0,0 0 0 15,0 0-10-15,0 0 2 0,0 0-7 0,0 0 2 16,0 0 5-16,0 0-3 0,0 0 4 0,0 0-6 16,0 0-2-16,0 0-8 0,0 0-11 0,0 0-10 15,22 0-3-15,-22 0-2 0,23 0 0 0,-6 0 8 16,8 0-5-16,5 0-3 0,4 0 2 0,6 0-9 15,7 0 3-15,6 0 4 0,7 0 7 16,5 0 3-16,7 0-3 0,4 0-3 0,3 0-10 16,6 0-1-16,5 0 0 0,10-14-3 0,-1 14-1 15,10 0 0-15,6-11 2 0,-1 11 2 0,4 0 5 16,0-11 3-16,2 11-1 0,-1-7 6 0,-2 2-3 16,-2 2 9-16,-5-2 11 0,-2 0 1 0,-5 0 7 15,-7 0-7-15,-9 0-11 0,-6-2-6 0,-7 1-8 16,-5 2-7-16,-4 1-4 0,-2-1-5 0,-2 1 2 15,6 1-2-15,-2 2 4 0,-1 0-3 0,-2 0 1 16,0 0 3-16,-3 0-3 0,-10 0 4 0,-2 0-3 16,-7 0 0-16,-9 0 0 0,-10 0-2 0,-6 12-2 15,-2-12-1-15,-9 0 1 0,-1 0 1 0,-3 0-22 16,0 0-50-16,0 0-67 0,0 0-109 0,0 0-128 16,0 0-104-16,0 0-82 0,-15 0-123 15,15 0-63-15,0 0 154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53:31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11011 4250 996 0,'0'0'15'0,"0"0"14"0,0 0 17 0,0 0 19 16,0 0 18-16,0 0 19 0,0 0 18 0,0 4 6 15,0-4-12-15,0 0-23 0,0 0-10 0,-14 1-14 16,14-1-4-16,0 0 8 0,0 0-3 0,0 0 8 15,0 0 4-15,0 0-5 0,-9 0-3 0,9 0 1 16,0 0-2-16,0 0 0 0,0 0 1 0,0 0 0 16,0 0-4-16,0 0 7 0,0 0-2 0,0 0-6 15,0 0 1-15,0 0-8 0,0 0-5 16,0 0-4-16,0 0-11 0,0 0-12 0,0 0-9 16,0 0-9-16,18 0 1 0,-18 0 12 0,20 0 2 15,-10 0 5-15,4 0 0 0,1 0-7 0,1 0-4 16,2 0-7-16,4 0-1 0,-2 0-1 0,4 0 7 15,-1 0 14-15,3 0 3 0,-1 0 8 0,3 0-2 16,0 0-1-16,1 0-5 0,-2 10-8 0,-1-10-3 16,4 0 0-16,-2 0 6 0,1 0 1 0,-2 0 3 15,0 0-5-15,5 0 2 0,-5 0 8 0,1 0-4 16,2 0 3-16,-2 0-5 0,0 0-15 16,3 0 2-16,-2 0-4 0,2 0-3 0,2 0 7 0,3 0-7 15,-1 0-10-15,6 0 5 0,-2 0-6 16,-2 0 4-16,0 0 8 0,3 0-4 0,1 0 4 15,-2 0-5-15,1 0 5 0,-1 0-4 0,3 0-5 16,-2 0 1-16,2 0-5 0,3 0 3 0,3 0-1 16,3 0 4-16,-3 0 31 0,0 0 11 0,1 0 4 15,0 0 0-15,2 0-42 0,-4 0-12 0,1 10-1 16,-1-10-5-16,4 0 16 0,0 0-6 0,5 0-2 16,0 6 2-16,-2-6-3 0,5 4 6 0,-1-4-2 15,-4 2 3-15,0 0-5 0,-2-2 4 0,-3 2 8 16,-1-2 8-16,-6 0 10 0,2 1-3 0,-10 0-3 15,-2-1-9-15,0 1 6 0,-6-1 9 0,-4 1 13 16,-1 0 6-16,-4-1-8 0,-1 1-2 16,-4-1-17-16,-2 0-5 0,-3 0-10 0,-2 0-3 15,-2 0-1-15,0 0-4 0,-1 0 0 0,-2 0-3 16,0 0-1-16,0 0 0 0,0 0-4 0,0 0-71 16,0 0-79-16,0 0-123 0,0 0-148 0,0 0-84 15,0 0-77-15,0 0-112 0,-20 0-118 0,20 0 155 16</inkml:trace>
  <inkml:trace contextRef="#ctx0" brushRef="#br0" timeOffset="2691.82">17015 4222 1070 0,'-2'0'47'0,"-1"0"24"0,0 0 11 16,-2 0 19-16,4 0-33 0,1 0-12 0,0 0-1 15,0 0-5-15,0 0 3 0,0-2 5 16,0 2 6-16,0 0 3 0,0 0 3 0,0 0-2 15,0 0-12-15,0 0-4 0,0 0-5 0,0 0-2 16,0 0 10-16,0 0 3 0,0 0 4 0,0 0 1 16,-12 0 3-16,12 0 4 0,0 0-7 0,0 0-2 15,0 0-6-15,-8 0-15 0,8 0-4 0,0 0-7 16,0 0-5-16,0 0 0 0,0 0 2 0,0 0 7 16,0 0 4-16,0 0 9 0,0 0 2 0,0 0 1 15,0 0 4-15,0 0-1 0,0 0 5 16,0 0 10-16,0 0 3 0,0 0 7 0,0 0 8 0,0 0-2 15,0 0 6-15,0 0-3 0,0 0-6 16,20 0-7-16,-20 0-11 0,14 0-1 0,-14 0-1 16,29 0-8-16,-12 0 1 0,7 0-11 0,2 0-11 15,5 0-2-15,6 0-14 0,2 0 1 0,8 0-1 16,-1 0-2-16,9 0 11 0,-4 0 12 0,8 0 8 16,1 0 6-16,-8 0 8 0,4 0-7 0,-5 0-1 15,-2 0 13-15,3 0 9 0,-7 0 22 0,-3 0 3 16,0 0-9-16,1 0-3 0,-7 0 15 0,6 0 48 15,-4 0 18-15,1 0-11 0,2-16-32 0,-3 16-51 16,3 0-25-16,-1-11-7 0,4 11-6 0,4 0-6 16,-5-7-1-16,8 7 3 0,-4 0 11 0,6-3 6 15,-8 3 14-15,-6 0 4 0,-2 0-10 16,-11 0-5-16,1 0-19 0,-7 0-10 0,-9 0-12 16,-1 0-4-16,-5 0 0 0,-2 0-4 0,3 0 2 15,-6 0-6-15,0 0-2 0,0 0 2 0,0 0-2 16,0 0 5-16,0 0 0 0,0 0 0 0,0 0-1 15,0 0-2-15,0 0 0 0,0 0-12 0,0 0-111 16,0 0-157-16,0 0-152 0,0 0-145 0,0 0-32 16,0 0-23-16,-14 0-66 0,14 0-196 0,0 24-15 15,-21-24 181-15</inkml:trace>
  <inkml:trace contextRef="#ctx0" brushRef="#br0" timeOffset="6234.58">4114 5131 1099 0,'-1'0'17'0,"-1"0"0"16,-2 0 14-16,-3 0 21 0,3 0 13 0,2-13 27 15,-2 13 9-15,-3 0-2 0,4 0-11 0,2 0-20 16,-2-6-14-16,1 6-7 0,-3 0-16 0,5 0-1 16,0 0-5-16,-1 0-3 0,1 0 5 0,0 0 4 15,0 0 9-15,0 0 11 0,0 0 5 0,0 0 9 16,0 0-3-16,0 0 3 0,0 0-5 0,0 0-9 16,0 0-6-16,20 0-13 0,-20 0 8 15,23 0 4-15,-9 0 6 0,3 0 2 0,8 0-4 16,-2 0-9-16,5 0-5 0,3 0-4 0,5 0-7 15,3 0 2-15,3 0 6 0,0-13-3 0,3 13-3 16,6 0 0-16,0 0-8 0,4-9 1 0,2 9 4 16,3-5-1-16,3 5-3 0,2-8-4 0,12 4-4 15,7 1-11-15,3-1 2 0,11 0 0 0,0 1 7 16,9-1 12-16,1 0 4 0,7-1 10 0,0 1-4 16,3 0-10-16,-1 0-4 0,4 0-7 0,-2 0-7 15,-6 2 13-15,2-1 7 0,-6 1 12 0,-5 0 8 16,-3 1-3-16,-6-1 1 0,-8 0-7 15,-5 1 2-15,-3-1 1 0,-3 0-11 0,-5 0-7 16,-9 1-9-16,-6-2-9 0,-3 2 2 0,-9 0-1 16,-7-1-1-16,-6-1 2 0,-3 3-4 0,-10-1-1 15,-2 0-1-15,-5 1-3 0,-3-1-41 0,-2 1-55 16,-5 0-70-16,-1 0-59 0,0 0-27 0,0 0-45 16,0 0-55-16,-24 0-114 0,24 19-132 0,-28-19 101 15</inkml:trace>
  <inkml:trace contextRef="#ctx0" brushRef="#br0" timeOffset="7625.23">8456 5013 1515 0,'0'0'34'0,"0"0"22"15,0 0 26-15,0 0 44 0,0 0-10 0,0 0 5 16,0 0 3-16,0 0-21 0,0 0-4 0,0 0-4 16,0 0-13-16,0 0-5 0,0 0-6 0,0 0-11 15,0 0-8-15,0 0-13 0,0 0 1 0,0 0 3 16,0 0 7-16,0 0 12 0,0 0 4 0,0 0 1 15,0 0-1-15,0 0-2 0,0 0 0 16,0 0-5-16,0 0 1 0,0 0 0 0,0 0-4 0,0 0 0 16,0 0-3-16,0 0-5 0,0 0-5 15,20 0-3-15,-20 0-5 0,23 0 3 0,-9 0-1 16,2 0-1-16,4 0-1 0,-1 0 1 0,4 0 2 16,-1 0 1-16,3 0 1 0,-1 0-2 0,7 0-3 15,2 0 2-15,1 0 6 0,2-8 0 0,4 8 7 16,1 0-1-16,0 0-7 0,-2-6-5 0,2 6-9 15,4-2-5-15,-3 2-5 0,-2-3 6 0,3 2 13 16,2-1 6-16,0 0 2 0,0 0-4 0,2 2-15 16,-4-2-7-16,2 1-2 0,-6 1 1 0,5-2 0 15,-9 2 14-15,3 0 12 0,-4 0 15 16,-2 0 13-16,0 0 1 0,-1 0-3 0,0-1-12 16,-2 1-12-16,1-1-10 0,1 0-11 0,1 0-7 15,-1 0-1-15,3 1-6 0,5-3 4 0,-3 2-1 16,4 0-6-16,1 0 14 0,2 1 3 0,2-1 1 15,2 0 11-15,-1 0-18 0,1 1-8 0,2-1 13 16,-2 1-5-16,4-1 9 0,-4 1 8 0,-2-1-4 16,0 1-2-16,-5-1 6 0,4 1-4 0,-2 0 17 15,-5 0 0-15,2 0 4 0,-2-1-6 0,3 1-15 16,-1-1-10-16,5 1-11 0,-4-1 0 0,-1 1-11 16,4-1 14-16,-1 1 4 0,-3-1 10 0,3 1 21 15,-5 0 12-15,0 0 7 0,-1-2 3 16,-5 1-8-16,-1 1-11 0,-4-1-9 0,-4 1-14 15,-2-1-2-15,0-1-4 0,-6 2 1 0,0-1-3 16,-6 0-10-16,4 1-4 0,-6 0-2 0,1-1-5 16,-1 1-2-16,-5 0 4 0,6 0-6 0,-6 0 4 15,1 0 1-15,1 0-7 0,-2 0 2 0,-1 0 1 16,2 0-5-16,-2 0-9 0,0 0-105 0,0 0-158 16,0 0-164-16,0 0-142 0,0 0-77 0,1 0 4 15,-1 0-35-15,0 0-147 0,0 16-64 0,-18-16 155 16</inkml:trace>
  <inkml:trace contextRef="#ctx0" brushRef="#br0" timeOffset="14325.04">17148 5048 1144 0,'-6'0'18'15,"3"0"8"-15,-2 0 15 0,2 0 33 0,-1 0 14 16,-1 0 24-16,2 0 4 0,0 0-12 0,-2-11-14 16,4 11-1-16,-1 0-3 0,-1 0 3 0,1 0 4 15,2 0-13-15,-1 0-9 0,1 0-13 16,0 0-8-16,0 0-1 0,0 0 7 0,0 0 8 16,0 0 5-16,0 0 4 0,0 0 0 0,0 0 1 15,0 0-6-15,17 0-10 0,-17 0-9 0,25 0-10 16,0 0-5-16,-1 0 3 0,9 0 0 0,3 12-1 15,9-12-7-15,3 0-12 0,9 0-7 0,7 0-7 16,0 0-6-16,7 0-2 0,10 0-1 0,9 0-3 16,8 0 2-16,10 0 2 0,13 0-3 0,3 0 0 15,2 0 2-15,6 0 0 0,-6 0-1 0,0 0 0 16,-4 0 1-16,-9 0-1 0,1 0 3 0,-7-15 2 16,5 15 2-16,-7 0 16 0,-9 0 12 0,1-13 15 15,-6 13 9-15,-5 0-8 0,-9 0-7 16,-10-7-8-16,-6 7-7 0,-2 0-3 0,-11-5-4 15,-2 5-10-15,-10-2-3 0,-7 2-7 0,-4-1 0 16,-8 1-2-16,-10 0-26 0,3 0-58 0,-8 0-42 16,-2 0-43-16,0 0-49 0,0 0-33 0,-25 0-83 15,25 23-159-15,-39-23-121 0,13 19 93 0</inkml:trace>
  <inkml:trace contextRef="#ctx0" brushRef="#br0" timeOffset="16178.16">2702 5937 1152 0,'0'0'40'0,"-9"0"33"0,9 4 39 0,0-4 48 0,0 2-3 15,0-2 10-15,0 0 2 0,0 0-15 16,0 0-6-16,0 0-12 0,0 0-25 0,0 0-22 16,0 0-25-16,0 0-28 0,0 0-10 0,24 0-7 15,-24 0 3-15,27 0 7 0,-9 0 12 0,6 0 9 16,0-10-5-16,-2 10 7 0,6 0-5 0,2 0 2 15,2 0 11-15,2 0-6 0,5 0 3 0,3 0-3 16,6 0-4-16,0 0-4 0,7 0-9 0,5-6-10 16,1 6-2-16,1-5-2 0,5 2-5 0,4 0-4 15,3 1-8-15,7-1-2 0,11 1 0 0,1-1 18 16,14 0 25-16,0-1 15 0,11 2 11 0,-1-2-8 16,4 1-17-16,-2-1-12 0,-4 0-10 15,6-1-5-15,-1 1-6 0,2 3-6 0,1-4-2 16,-2 3-7-16,2 0 18 0,1 0 19 0,-2 0 11 15,-1 2 9-15,0-3-13 0,-1 3-18 0,-2-2-11 16,0 1-3-16,-2 0-5 0,-4 1-2 0,-5 0 3 16,0 0 13-16,-4 0 4 0,-4 0 5 0,-4 0-1 15,-4 0-4-15,1 0-2 0,-4 0-4 0,-7 0 1 16,-8 0-9-16,-8 0-3 0,-9 0 0 0,-8 0 2 16,-10 0-4-16,-7 0 0 0,-7 0-1 0,-6 0-4 15,-5 0-1-15,-8 0-4 0,1 0 3 0,-3 0-8 16,-1 0 2-16,-2 0-22 0,0 0-52 15,0 0-49-15,0 0-77 0,0 0-61 0,0 0-42 16,-16 0-43-16,16 0-55 0,0 0-89 0,-27 0-154 16,11 0-3-16,-3 0 131 0</inkml:trace>
  <inkml:trace contextRef="#ctx0" brushRef="#br0" timeOffset="18094.77">9291 5863 1369 0,'0'0'36'0,"0"0"19"16,0 6 13-16,0-6 34 0,12 0-8 0,-12 0 9 15,0 0 17-15,0 0-8 0,0 0-5 0,0 0-10 16,0 0-15-16,0 0-14 0,0 0-12 0,0 0-7 15,0 0-8-15,0 0 0 0,0 0-2 0,0 0-3 16,0 0 1-16,0 0 1 0,0 0-2 0,0 0 4 16,0 0 3-16,0 0 0 0,0 0 15 0,0 0 17 15,0 0 10-15,0 0 11 0,14 0 3 0,-14 0-3 16,13 14 0-16,-13-14-3 0,17 0-3 16,-9 0-1-16,4 9 0 0,-1-9-7 0,-2 0 3 15,4 0-10-15,2 0-1 0,-1 5-3 0,3-5-6 16,-1 0-8-16,6 0-5 0,-1 0 2 0,-1 0-6 15,8 0 3-15,-1 0-7 0,-2 0-7 0,1 0-3 16,5 0-3-16,2 0-2 0,2 1-1 0,-2-1 3 16,1 1-6-16,2 0 3 0,4 0 1 0,-4 0-10 15,1 1 8-15,-3-1 5 0,-1 1 14 0,-2 0 19 16,-3-1 28-16,-5 2 24 0,0-1 13 0,-2-1 36 16,-6 0 8-16,-1 1 6 0,-2-1 4 0,-4 0-19 15,2-1-12-15,-4 0-11 0,5 0-11 0,-5 0-7 16,6 0-11-16,1 0-16 0,1 0-18 15,3 0-22-15,0 0-15 0,3 0-3 0,5 0-3 16,-5 0 2-16,6 0 2 0,4-11-6 0,-4 11-1 16,-2 0-1-16,3 0-10 0,0 0-4 0,-2 0-7 15,3-6-5-15,-4 6 0 0,-3 0 3 0,3 0 3 16,-2 0 3-16,-3 0 6 0,3 0 0 0,-4 0-1 16,-1 0-5-16,0 0-3 0,2 0-4 0,4 0-1 15,-3 0-4-15,5 0 0 0,-1 0-3 0,3 0 2 16,5 0 5-16,-1 13-2 0,1-13 13 0,2 0 2 15,4 9 8-15,-4-9 8 0,1 0 2 0,3 7 10 16,-3-7 1-16,1 0 0 0,3 3-5 0,-3-3-1 16,1 0-5-16,-1 0-7 0,-4 0-11 0,-1 0-10 15,0 0-10-15,-3 0 0 0,-1 0 0 16,-3 0 0-16,3 0 0 0,-5 0 0 0,1 0 0 16,-5-11 0-16,1 11 0 0,1 0 0 0,0 0 0 15,-1 0 0-15,3-6 0 0,-2 6 0 0,0 0 0 16,5-4 0-16,-5 4 0 0,0-2 0 0,2 1 0 15,-2-1 0-15,-4 2 0 0,2-1 0 0,-1 1 0 16,1-1 0-16,-8 0 0 0,3 1 0 0,1-1 0 16,-5 1 0-16,-1 0 0 0,1 0 0 0,-3-1 0 15,-1 1 0-15,4 0 0 0,-6 0 0 0,4-1 0 16,-1 1 0-16,-3 0 0 0,3 0 0 0,-3 0 0 16,2 0 0-16,-2 0 0 0,-1 0 0 0,4 0 0 15,-3 0 0-15,-3-1 0 0,1 1 0 0,-1 0 0 16,0-1 0-16,2 1 0 0,-2 0 0 15,0 0 0-15,0 0 0 0,0 0 0 0,0 0 0 16,0 0 0-16,0 0 0 0,0 0 0 0,0 0 0 16,0 0 0-16,0 0-37 0,0 0-124 0,0 0-148 15,0 0-227-15,0 0-238 0,0 0-88 0,0 0-83 16,0 0-7-16,-17 0-153 0,17 13 81 0,-16-13 230 16</inkml:trace>
  <inkml:trace contextRef="#ctx0" brushRef="#br0" timeOffset="27980.24">14611 5891 1905 0,'0'4'25'0,"0"0"8"15,0-2 11-15,0 0 21 0,0-2 7 0,0 0 25 16,0 0 26-16,0 0 21 0,0 0 1 0,0 0 3 15,0 0-8-15,0 0-11 0,0 0-14 0,0 0-23 16,0 0-11-16,0 0-16 0,0 0-6 0,0 0 1 16,0 0-10-16,0 0-9 0,0 0-11 0,0 0-15 15,0 0-8-15,0 0-4 0,24 0 2 0,-24 0 12 16,22-12 6-16,-8 12-3 0,-2 0 5 0,2 0-12 16,5-9 1-16,1 9 7 0,5 0 9 15,3-5 16-15,-2 5 5 0,10-4 0 0,1 1-6 16,4 0-18-16,5 0-9 0,6-1-15 0,6 1-4 15,8 2-2-15,10-3-2 0,9 1 2 0,7-1-2 16,7 0-1-16,3 1 2 0,7 0 2 0,4 0-3 16,7 0 3-16,4 0-1 0,3 1 4 0,5 0 12 15,-1 1 11-15,5 1 6 0,3-1 5 0,0-1 3 16,-1 2-5-16,-1 0 11 0,-5-1-10 0,3 1-6 16,-3-1 12-16,-3 1-8 0,-7 0 2 0,-2 0-5 15,-5 0-17-15,-2 0-1 0,-7 0 1 0,-1 0 14 16,-6 0 1-16,-10 0-3 0,-4 0-3 15,-13 0-7-15,-13 0-4 0,-10 0 3 0,-11 0-3 16,-9 0-5-16,-7 0-1 0,-8 0-10 0,-2 0 1 16,-2 0-2-16,-7 0-7 0,-3 0-2 0,3 0-37 15,-3 0-57-15,0 0-46 0,0 0-56 0,0 0-38 16,0 0-44-16,-17 0-60 0,17 0-77 0,-25 21-134 16,14-21-177-16,-9 17 101 0,1-17 139 0</inkml:trace>
  <inkml:trace contextRef="#ctx0" brushRef="#br0" timeOffset="34064.91">6165 7214 3415 0,'26'-13'-4'0,"-6"-2"5"16,4 4 17-16,-9 0 18 0,1-2 18 0,-5 5 6 16,-5 4 4-16,-5 3 0 0,2 1 26 0,-3 0 18 15,0 0-2-15,0 0-18 0,0 17-37 0,-17-17-27 16,17 23-20-16,-15-7 4 0,15 3-6 0,-22 1-3 16,10 3 1-16,-1 1-2 0,-2-1 3 15,2 1 1-15,6-1 1 0,-3 0-5 0,10-2 2 16,0 1-1-16,0-3 0 0,0 1 5 0,22-3-7 15,-22-2 4-15,39-1 1 0,-16-4-3 0,2-3 6 16,3-3 4-16,3-4 23 0,-2 0 7 0,-1 0 22 16,0-20 18-16,-3 20-18 0,2-28 11 0,-7 11-9 15,0-3-11-15,-3 0 18 0,-3-3 4 0,-3 2 4 16,0-2 4-16,-7 0 0 0,4 2 14 0,-3 0 21 16,-2 2 30-16,3 2 13 0,-1 1 12 0,-4 3-4 15,4-1-13-15,1 4-14 0,-3 3-35 0,-1 2-35 16,2 1-35-16,0 2-36 0,-3 2-8 0,4 0 21 15,-4 0 44-15,4 25 33 0,-2-8 20 16,2 1 5-16,-2 8-32 0,0 3 1 0,3 4-12 16,-4 2-13-16,-1 1 2 0,-1 2-14 0,0 1-6 15,0-1-16-15,0-1-10 0,-26-1-7 0,26-2-2 16,-28-1 2-16,9-3 0 0,1-2-5 0,-4-1-5 16,-1-3 4-16,1-2 1 0,-1-1 2 0,-1-3-53 15,1 0-42-15,1-2-39 0,-2-1-52 0,3-2 8 16,-2 0-33-16,3-2-24 0,1-3-29 0,1-2-13 15,-3 0 6-15,4-3-10 0,-3-3 9 0,2 0-25 16,-6 0-31-16,4-22-34 0,-6 22-42 0,4-29-32 16,-3 10-65-16,5-3-140 0,3-3-92 0,6-2 119 15</inkml:trace>
  <inkml:trace contextRef="#ctx0" brushRef="#br0" timeOffset="34311.16">6966 7363 2553 0,'8'14'31'16,"-4"-14"6"-16,-2 0 22 0,-2 13 22 0,0-13 8 15,0 0 36-15,0 0 26 0,0 0 29 0,0 0 7 16,0 0-1-16,0 0-11 0,0 0-25 0,0 0-21 16,0 0-21-16,0 0-15 0,0 0-9 15,0 0-6-15,0 0-11 0,0 0-16 0,0 0-20 16,0 0-19-16,21 0-12 0,-5 0-4 0,3 0-6 15,1 0-39-15,6 0-55 0,2 0-77 0,-3 0-80 16,4 0-52-16,-4 0-41 0,-5 0-27 0,-1 14-34 16,-3-14-69-16,-2 0-80 0,-5 13-37 0,-4-13 120 15</inkml:trace>
  <inkml:trace contextRef="#ctx0" brushRef="#br0" timeOffset="34457.15">6887 7532 2459 0,'-21'10'43'16,"7"-1"40"-16,2-3 60 0,9 0 74 0,3-4 32 0,0-2 23 15,0 3-17-15,0-2-56 0,20 1-71 16,-20 0-63-16,31 0-42 0,-9 0-17 0,4 3-4 16,4-2 0-16,5 1-55 0,1-1-84 0,0 1-105 15,4 0-136-15,-4 1-128 0,4 0-241 0,-2-3-48 16,0-1 136-16</inkml:trace>
  <inkml:trace contextRef="#ctx0" brushRef="#br0" timeOffset="34976.49">8088 7058 3425 0,'3'-4'36'0,"5"-4"75"0,-3 2 67 16,-1 1 63-16,4-2 8 0,-5 2-31 15,-3 2-38-15,0 1-38 0,0 1-31 0,0 0-28 16,0 0-40-16,0 0-28 0,0 0-15 0,-15-1-15 15,15 2 2-15,-19-2 3 0,19 2 3 0,-26-1-4 16,12 1 10-16,0 0 6 0,0 0-12 0,-2 0 8 16,7 18-4-16,-4-18-4 0,1 17 11 0,6-17-8 15,-2 21 8-15,2-11-3 0,-4 3-3 0,7 0 6 16,2-1-5-16,-2 0 2 0,1-3 4 0,2 2-8 16,-1-2 4-16,1 0 0 0,0-2-2 0,-3 1 11 15,3-1 16-15,0 1 7 0,0 1 12 0,0-2 10 16,-2 3-4-16,2 0 1 0,0 0-4 0,0 5-7 15,0 0-19-15,0 3-11 0,-2 2-4 16,1 3-16-16,1 0 0 0,0 3 6 0,-2 1-3 16,-1 1 12-16,2 1 10 0,-1 0 0 0,-3 1-32 15,5-2-98-15,-3 2-81 0,2-1-93 0,-2-2-73 16,1 0-35-16,1-2-74 0,-4-1-72 0,2-4-161 16,-2 0-130-16,-1-6 148 0</inkml:trace>
  <inkml:trace contextRef="#ctx0" brushRef="#br0" timeOffset="35152.03">7702 7595 3401 0,'17'-12'5'0,"3"3"28"0,3-2 41 0,-1 0 35 16,6-2 20-16,-3 3-15 0,-2 2-25 0,5 0-31 16,-3 2-22-16,-4-1-14 0,6 2-14 0,-5-1-8 15,1 1 0-15,-3 0 0 0,0 1-4 0,2-1-40 16,-2 0-75-16,0-1-98 0,4 0-118 0,-4-2-112 15,6 0-186-15,0-2-169 0,-1-4 119 0</inkml:trace>
  <inkml:trace contextRef="#ctx0" brushRef="#br0" timeOffset="35420.35">8690 6976 3999 0,'3'-10'17'15,"5"2"17"-15,-6-3 23 0,-1 3 41 0,-1-4 17 16,0 3 33-16,0 3 28 0,0 2 13 0,0 2-2 15,-18 1-39-15,18-1-54 0,0 1-54 0,-17 1-39 16,17 0-11-16,-22 0 6 0,8 0 8 0,-2 21-1 16,-1-21 6-16,-1 31-8 0,-9-9 0 0,6 5-3 15,-6 2 5-15,5 7 4 0,1 4-5 0,1 6 9 16,-1 3-14-16,0 4-8 0,2 4-1 0,2-1 3 16,1 3 0-16,1-2-38 0,-1-4-35 0,4-2-41 15,4-5-27-15,-1-5 12 0,9-5-8 0,-2-4-4 16,2-5-10-16,0-1-18 0,0-6-16 0,25-4-25 15,-25-1-25-15,25-3-28 0,-5-2-32 16,-1-3-49-16,-1 0-138 0,3-5-193 0,2-2 88 16</inkml:trace>
  <inkml:trace contextRef="#ctx0" brushRef="#br0" timeOffset="36144.81">9080 7097 2713 0,'3'-10'62'0,"0"0"70"15,-1 1 82-15,-1-1 78 0,1 3-6 16,-1-3-25-16,-1 3-54 0,2 3-71 0,-2 2-57 15,0 1-44-15,0 0-34 0,0 1-16 0,0 0 1 16,0 0 2-16,0 0 5 0,-22 0 15 0,22 18-1 16,-25-18-9-16,8 18-4 0,0-18-33 0,-8 25-9 15,5-11-4-15,-3-1-7 0,0 1 12 0,1-1 3 16,-1 0 11-16,4 0 1 0,0-2 10 0,5 0 0 16,0-1 2-16,2-1 8 0,6 0 2 0,0-2 15 15,6-1 2-15,0 0 2 0,0-3 6 0,0 1-6 16,26-1 3-16,-26 0 17 0,31 0 12 0,-15-2 11 15,2 1 6-15,-1-1-6 0,3-1-11 16,-6 0-4-16,-3 0-1 0,2 0-12 0,-6 0-7 16,1 0-11-16,-8 0-13 0,8 0-3 0,-8 0 0 15,0 0-1-15,0 0 5 0,0 0 3 0,0 0-2 16,0 0 2-16,0 23 4 0,0-23-4 0,-20 21 2 16,20-7 3-16,-11 2-4 0,11-2 2 0,-20 2 2 15,10 0-6-15,-4-1-6 0,2 0-5 0,-4-3-6 16,1 1 2-16,-4 1 0 0,2-1 2 0,-3-1-2 15,3 0-2-15,-2 1 1 0,4-1 3 0,-1 2 5 16,2 0 2-16,2-1 4 0,4 1 0 0,0-1-2 16,5 1 3-16,3 0-1 0,0-3 3 0,0 0 5 15,0-1-1-15,17 0-1 0,-17-3 4 16,25 0-4-16,-9-1 3 0,2-2 4 0,3-1-6 16,5 1 4-16,2-3-4 0,1 1-1 0,2-1 3 15,2-1-16-15,0 1-40 0,-4-1-62 0,2 0-92 16,-1 0-106-16,-7 0-118 0,0 0-211 0,-4 0-182 15,-2 0 119-15</inkml:trace>
  <inkml:trace contextRef="#ctx0" brushRef="#br0" timeOffset="36783.97">9307 7151 3432 0,'0'-10'17'0,"0"2"21"0,0 1 12 16,18 1 7-16,-18 0-16 0,0-1-21 15,0 4-14-15,0 0-5 0,0 3-12 0,0 0-1 0,0 0-4 16,0 0-1-16,0 0 9 0,0 0 7 16,0 0 4-16,0 23-3 0,0-23 7 0,-17 19-7 15,17-6-1-15,-17 0 4 0,17 2-8 0,-17 0 6 16,5-1-1-16,5 2-5 0,-4-1 3 0,4-1-8 16,-3 0 0-16,4-3-4 0,0 0-2 0,1-2 0 15,-2-2 6-15,3 0 10 0,4-1 6 0,0-2 1 16,0-2 1-16,0-1-4 0,0 0-4 0,27-1 6 15,-27 0 5-15,29 0 15 0,-10 0 16 0,-2 0 14 16,2 0 14-16,-2-18 5 0,3 18 1 0,-5 0-1 16,1-17-11-16,-7 17-7 0,4-11-11 0,-4 11-18 15,-3-8-4-15,-3 8-17 0,2 0-8 16,-3-7-6-16,-2 7-12 0,0 0 8 0,0 0-3 16,0 0 3-16,0 0 11 0,0 19-7 0,0-19 5 15,0 21-1-15,0-4-18 0,-16 0-2 0,16 1-4 16,0 0 1-16,0 2 8 0,0-2 4 0,0 1-2 15,0-2 4-15,0-1 0 0,0-1 4 0,0-3 7 16,17-1 2-16,-17-2 12 0,0-4-1 0,19 1 2 16,-19-5-1-16,14-1-4 0,-14 0 18 0,17 0 13 15,-6 0 10-15,-2-27 7 0,3 27-5 0,2-28-9 16,-1 11-6-16,-1-3-3 0,-3-2-16 16,4-1-6-16,-2 0-4 0,-5-1-12 0,3 1 4 15,-4 1-1-15,3 1-1 0,-5 2-40 0,0 2-45 16,-2 3-51-16,3 3-79 0,-3 2-56 0,-1 4-80 15,3 2-93-15,-3 1-76 0,0 2-55 0,0 0-80 16,0 0 141-16</inkml:trace>
  <inkml:trace contextRef="#ctx0" brushRef="#br0" timeOffset="37029.37">9674 7538 3025 0,'4'2'45'0,"-4"-2"52"16,6 0 69-16,-6 0 69 0,1 0 15 0,1 0-6 15,-1 0-37-15,-1-15-43 0,0 15-47 0,0 0-30 16,0 0-31-16,0 0-23 0,0 0-17 16,0 0-20-16,0 0-10 0,0 0-5 0,0 0 3 15,0 0 2-15,0 0 8 0,0 0 5 0,0 14 0 16,0-14 4-16,-12 19 1 0,12-5-1 0,0 0-2 16,0 3-1-16,0 1-37 0,0 0-37 0,0 2-41 15,0-3-61-15,-6 1-31 0,6-1-47 0,-8-1-42 16,6-2-31-16,-1-1-33 0,0-3-53 0,0-1-40 15,2-3-58-15,-3-4-54 0,4-2 134 0</inkml:trace>
  <inkml:trace contextRef="#ctx0" brushRef="#br0" timeOffset="37163.87">9710 7470 3183 0,'11'-29'58'0,"-5"0"57"0,5 4 39 16,-2 0 33-16,-2 0-40 0,2 5-47 0,-4 3-40 15,-4 4-32-15,2 3-18 0,-1 3-15 0,1 1-23 16,-3 2-63-16,0 3-81 0,0 0-66 0,0 1-61 15,0 0-13-15,0 0-20 0,-19 0-57 0,19 22-101 16,0-22-116-16,0 16 98 0</inkml:trace>
  <inkml:trace contextRef="#ctx0" brushRef="#br0" timeOffset="37752.08">9906 7168 3376 0,'9'-9'29'15,"-1"1"34"-15,3-2 52 0,-5 3 46 0,2-1 1 16,-2 0-3-16,-5 4-31 0,2 0-36 0,-3 2-29 16,0 2-32-16,0-1-24 0,0 1-13 0,0 0-13 15,0 0-4-15,0 0 8 0,0 0 3 0,0 0 11 16,0 18 5-16,0-18-4 0,0 20 1 0,0-3-5 16,0 3 9-16,0 2-7 0,0 3 2 0,0 1-1 15,0 6-4-15,-15 0 7 0,15-1-2 0,0 2 2 16,-16-2 2-16,16 0-5 0,-12-2 1 0,12-2-3 15,-17-3 3-15,12-3 2 0,-2-2 2 16,-1-4-1-16,5-3 2 0,-5-4 5 0,5-2 0 16,1-2 15-16,1-3-5 0,1-1-6 0,0 0-3 15,0 0-10-15,0-28-6 0,0 13 5 0,0-5 0 16,18-4-5-16,-18-5 10 0,17-2-2 0,-17-3-4 16,30 0 4-16,-10-3-6 0,-3 2-1 0,3-2 5 15,-1 5 4-15,4 2 0 0,-1 4-2 0,-5 1 2 16,5 5 0-16,-4 1 4 0,1 5 9 0,-3 1-6 15,-1 3-6-15,-3 2-8 0,-1 0-1 0,-3 3-4 16,-3 1 0-16,1 2 1 0,-4 1-12 0,-1 1 4 16,-1 0-2-16,0 0 3 0,0 0 4 0,0 19 2 15,0-19 4-15,-17 22-8 0,17-6 0 16,-16 2-6-16,16 5-7 0,-18 3 5 0,7 0-3 0,-1 2-1 16,-1 1 2-16,4 3-1 0,-5-4 5 15,3 2-1-15,0-3 2 0,2-1 2 0,-2-3 1 16,5-1 5-16,-4-3-3 0,6-2 5 0,1-4 3 15,-2-2-1-15,2-1 9 0,3-3-3 0,0-3 4 16,0-2 4-16,0-1-5 0,0-1 2 0,25 0-7 16,-25 0 5-16,21 0-3 0,-5-15 2 0,1 15 3 15,2 0-11-15,-1-17 4 0,3 17-3 0,-4-14-22 16,0 14-40-16,-2-11-58 0,-1 11-70 0,2-9-48 16,-2 9-36-16,-3 0-29 0,-2 0-26 15,2 0-53-15,-5 0-92 0,3 0-120 0,-3 0 87 16,2 0 124-16</inkml:trace>
  <inkml:trace contextRef="#ctx0" brushRef="#br0" timeOffset="37973.37">10390 7522 3080 0,'5'0'37'16,"-1"0"35"-16,-2-17 43 0,1 17 44 0,2 0-3 15,-1-16-13-15,-1 16-35 0,-3 0-41 0,0 0-43 16,0 0-27-16,0 0-12 0,0 0-1 0,0 0 8 15,0 0 8-15,0 19 0 0,-17-19 0 16,17 27-2-16,0-7 0 0,-15 0 3 0,15 3-1 16,0 2 4-16,-14-1 0 0,14 1-2 0,0-1-47 15,0 1-57-15,-6-2-78 0,6-2-84 0,0 1-48 16,-5-4-58-16,5-3-84 0,-3-2-79 0,3-5-90 16,-3-4 114-16</inkml:trace>
  <inkml:trace contextRef="#ctx0" brushRef="#br0" timeOffset="38136.79">10465 7216 3750 0,'15'-43'29'0,"-1"5"50"16,2 4 52-16,-4 5 38 0,2 1 11 15,-5 6-24-15,1 7-45 0,-7 4-37 0,-2 4-45 16,1 1-29-16,-2 4-13 0,0 1-3 0,0 1-11 16,0 0-43-16,0 0-43 0,0 0-62 0,-20 21-70 15,20-21-40-15,-16 29-61 0,16-8-51 0,-15 3-73 16,15 4-154-16,0 4-84 0,-11 4 116 0</inkml:trace>
  <inkml:trace contextRef="#ctx0" brushRef="#br0" timeOffset="38604.73">10739 6687 3211 0,'22'0'23'0,"-22"-18"35"0,25 18 29 0,-25 0 23 16,29-18-15-16,-13 18-7 0,-2 0-5 16,-2 0 15-16,-1 0 15 0,3 0-3 0,-2 20-13 15,4-20-16-15,-4 23-14 0,2-10-16 0,-1 3 5 16,-2 1-9-16,1 4 7 0,1 1 9 0,-3 4-3 16,-2 3 4-16,1 4 5 0,-2 2-8 0,-4 3-8 15,-2 5-4-15,-1 3-12 0,0 8-7 0,0 3-9 16,0 5-14-16,0 4-10 0,0 2-5 0,-20 0 1 15,20 1 3-15,-18-4 3 0,18-4 8 0,-28-4 1 16,12-4 1-16,-3-3 3 0,2-5-2 0,-4-4 2 16,0-2-54-16,1-4-65 0,-5-2-59 0,5-3-73 15,-6-6-37-15,6-2-35 0,-2-4-52 16,3-4-39-16,4-2-30 0,1-3-26 0,6-4-18 16,0-2-105-16,8-3 67 0,0 0 121 0</inkml:trace>
  <inkml:trace contextRef="#ctx0" brushRef="#br0" timeOffset="39400.81">11598 7038 3780 0,'0'-8'22'0,"17"-1"36"0,-17 1 50 15,18 1 55-15,-18-2 20 0,17 2 9 0,-17 0-7 16,13 5-22-16,-13 1-17 0,0 1-43 0,0 0-40 16,0 0-38-16,0 0-36 0,0 0 5 0,0 0-6 15,0 0 2-15,0 21 12 0,0-21-7 0,-17 27 5 16,17-7 5-16,-13 0 3 0,13 7 1 0,-15 3-9 16,15 4 5-16,-14 5 4 0,14 1-3 0,-16 5-82 15,16 1-83-15,-11 1-95 0,7 2-103 0,-1-2-39 16,2-2-53-16,-3-4-55 0,1-3-102 0,1-4-182 15,-4-5 99-15,3-6 143 0</inkml:trace>
  <inkml:trace contextRef="#ctx0" brushRef="#br0" timeOffset="39611.75">11262 7429 3450 0,'33'-9'19'0,"-16"-1"44"16,2 0 58-16,1 0 50 0,2-3 18 0,-5 2-14 15,1 4-36-15,1-3-38 0,-4 4-27 0,4-1-21 16,-3-2-18-16,-1 1-14 0,2 1-12 0,0 0-8 16,3-1-9-16,7 2 6 0,-2 0-3 0,-2 0 2 15,6 0 1-15,2 3-2 0,1-1-2 16,-1 0-43-16,3 0-48 0,0-1-80 0,-2-2-123 16,1-1-127-16,-2-1-176 0,0-2-316 0,0-4 75 15,0 0 170-15</inkml:trace>
  <inkml:trace contextRef="#ctx0" brushRef="#br0" timeOffset="40064.73">12265 6876 3843 0,'-20'-18'11'0,"20"18"31"0,0 0 60 0,0-21 60 16,0 21 38-16,22-15 42 0,-22 15 6 0,0 0 8 15,14 0-20-15,-14 0-59 0,0 0-71 16,0 0-68-16,0 0-30 0,0 0 12 0,12 0 45 15,-12 23 21-15,6-5 13 0,0 5-12 0,2 5-14 16,0 4 6-16,0 3 5 0,-4 4 12 0,6 2-4 16,-4 5-27-16,3 3-15 0,-6 3-23 0,5 0-22 15,-5 2-1-15,0-1 0 0,-1 1 0 0,-2-6 0 16,0-4 3-16,0-6-2 0,0-6-1 0,0-5 1 16,0-7 2-16,-17-4 3 0,17-6 8 0,0-3 4 15,0-3 11-15,0-3 3 0,0-1-8 0,0 0-8 16,0 0-11-16,0-26-8 0,0 26-3 0,0-34-5 15,0 12 7-15,0-3 2 0,0-1 0 16,0-2 6-16,17 1-9 0,-17 1 1 0,17 2 3 16,-5 2-2-16,2 1 1 0,3 4-5 0,5 1 13 15,0 3 12-15,3 2 13 0,-2 3 9 0,3 2-11 16,-2 4-7-16,2 2-12 0,-4 0-11 0,-1 0-8 16,-3 0-5-16,-3 23-1 0,-2-23-1 0,-4 26 6 15,0-9-2-15,-4 3 4 0,-4 1 5 0,-1 3-2 16,0 3 6-16,0 0 0 0,0 2-4 0,-21-1 4 15,0 1-46-15,-3-2-76 0,-6-3-113 0,-6 0-164 16,-6-4-97-16,-1-3-57 0,-4-1-36 16,1-5-26-16,1-2-71 0,-2-2-217 0,10-5-29 15,-2-2 187-15</inkml:trace>
  <inkml:trace contextRef="#ctx0" brushRef="#br0" timeOffset="50992.05">12113 7997 2417 0,'-12'7'12'0,"12"-1"0"15,0-2 13-15,0 1 48 0,-10-2 28 0,10-1 42 16,0 2 18-16,-9 1-18 0,4 1-11 0,2-1-9 16,-3 0 7-16,3 0 6 0,-3 1-10 0,1-2-16 15,2 1-20-15,3 0-13 0,-2-1 5 16,-1 1 11-16,3-2 10 0,-1 0 9 0,-1-1 15 15,2 0 27-15,-3-1 32 0,3-1 33 0,-2 0 9 16,2 0-19-16,0 0-41 0,0 0-58 0,0-23-13 16,24 23-19-16,-24-30 7 0,20 10 15 0,-1-4-18 15,2-4-8-15,3-5-21 0,5-2-4 0,2-4 6 16,6-1 13-16,2-3 25 0,5-1 13 0,-1 0 14 16,4 0 17-16,-1 3 9 0,-1-1-1 15,-3 3 3-15,-1 1-28 0,-6 4-31 0,2 1-26 0,-4 3-38 16,-5-1-5-16,-6 2 33 0,1 4 23 0,-3 0 14 15,-1 3 0-15,-5 0-43 0,-2 1-24 0,-4 5-18 16,0 2-5-16,-4 1-2 0,-1 1-4 16,-1 3 5-16,1-1-4 0,-1 3-6 0,-2 1-42 15,0-1-52-15,1 2-60 0,-1 0-74 0,0 2-73 16,0 0-116-16,0 2-144 0,0 0-73 0,0 1-42 16,0 0-16-16,0 0 60 0,0 0-10 0,0 0-106 15,0 21-38-15,0-21 147 0</inkml:trace>
  <inkml:trace contextRef="#ctx0" brushRef="#br0" timeOffset="51400.79">12858 7071 3462 0,'0'0'14'0,"0"0"21"0,0 0 46 15,-8 0 45-15,8 0 26 0,0 0 17 0,0 0-19 16,0 0-19-16,0 0-25 0,0 0-21 0,0 0-33 15,0 0-25-15,0 0-21 0,0 0-10 0,0 0 3 16,-18 0 4-16,18 0 0 0,0 15-2 0,-17-15-1 16,17 0-4-16,-16 12 8 0,16-12-6 0,-9 0 10 15,9 9-2-15,-10-9 8 0,10 0 47 0,0 0 4 16,0 0 6-16,0 0-12 0,0 0-46 0,0-20-12 16,27 20 12-16,-27-26 19 0,29 12 22 0,-12-3 15 15,0 0 24-15,7-2 20 0,-4 3 22 16,0 0 53-16,2 2 22 0,-2 1 12 0,-3 1 5 15,0 1-26-15,-3 4-35 0,0-1-25 0,-3 1-31 16,-5 4-33-16,2-1-28 0,-3 3-29 0,-4 1-22 16,-1 0-22-16,0 0-2 0,0 0 0 0,0 0 5 15,0 0 18-15,0 23 2 0,0-23 0 0,0 27 4 16,0-8 0-16,-18 2-4 0,18 4 7 0,-14 1-2 16,14 2-2-16,-21 0-8 0,12 1-88 0,-5 1-100 15,2 3-147-15,1-3-99 0,0 3-35 0,-1-1-26 16,2-1-4-16,1 1-60 0,-2-4-83 0,3-1-223 15,1-3-18-15,0-5 172 0</inkml:trace>
  <inkml:trace contextRef="#ctx0" brushRef="#br0" timeOffset="53419.99">13232 6522 2209 0,'9'0'35'0,"-9"-17"33"0,13 17 34 0,-5-16 32 15,-2 16-5-15,0-14-11 0,5 7-8 0,-3 7-6 16,-1-12-1-16,6 8-2 0,-1 0 0 0,1 1-3 15,2 0-9-15,-2 0-4 0,7 3-15 0,-3 0-13 16,2 0-13-16,-2 0-5 0,3 0 0 0,1 19-8 16,0-19-2-16,2 20-8 0,-4-20-6 0,1 27 4 15,3-10 6-15,-6 1 1 0,0 1-3 0,-3 4 2 16,3 1-4-16,-6 1-2 0,0 1 2 0,0 2 0 16,-5 0-1-16,3 3-7 0,-4-1-2 15,-3 0-4-15,2 0 1 0,-4-2-1 0,0 0 5 16,0-1 0-16,0-1-4 0,-20-4 4 0,20 0 3 15,-26-3 1-15,2-4 5 0,1-2-1 0,-8-3-5 16,-6-6-6-16,-7-4 1 0,1 0-2 0,-8 0-1 16,1-30-13-16,-1 12-27 0,3-3-5 0,-2-5-3 15,8 0 10-15,3-3 22 0,8-1 4 0,5-2 3 16,9 0 7-16,7-1-4 0,3-1 4 0,7-1 3 16,0 0-5-16,29 0 3 0,-4-1-4 0,3 3-4 15,5 1-1-15,4 3-1 0,3 3 0 0,0 5-4 16,4 5 4-16,-1 4-4 0,-1 6-36 15,-3 3-63-15,0 3-86 0,-5 0-98 0,-4 0-77 16,-7 30-65-16,0-16-117 0,-7 6-203 0,-4-2 112 16</inkml:trace>
  <inkml:trace contextRef="#ctx0" brushRef="#br0" timeOffset="173855.98">1089 8761 2985 0,'0'0'25'0,"14"0"27"0,-14 0 37 0,0 0 37 15,0-15 11-15,0 15 13 0,14 0-1 0,-14 0-4 16,0 0-8-16,0 0-27 0,0 0-27 16,0 0-28-16,0-10-33 0,0 10-14 0,0 0-11 15,5 0-10-15,-5 0 7 0,0 0-7 0,0 0 4 16,3 0 7-16,1 17-5 0,0-17 11 0,-1 16-7 15,0-16 4-15,1 23 0 0,4-10-2 0,0 0 4 16,-3 2 0-16,2-1-1 0,1 0 1 0,-2 0-4 16,2 0 3-16,-2-2 4 0,2-2-1 0,-5-2 2 15,2-2-5-15,1 0 12 0,-3-5 45 0,0 2 28 16,-3-3 8-16,5 0-10 0,1 0-40 0,2 0-24 16,4-28 4-16,4 28 11 0,9-30 3 15,-1 9 15-15,12-2-6 0,3-1 2 0,6-2 2 16,5-1 1-16,10-2 12 0,4 2 10 0,3 0 23 15,1 2 6-15,8-1 18 0,-5 3 3 0,1 2-16 16,-6 1-4-16,-7 4-23 0,-6 1-19 0,-11 2-4 16,-8 4-19-16,-10 1-13 0,-9 3-11 0,-2 1-20 15,-10 3-22-15,1 0-107 0,-4 1-102 0,0 0-96 16,0 0-99-16,0 0-42 0,-31 0-87 0,31 15-124 16,-35-15-249-16,13 16 8 0,-3-16 191 0</inkml:trace>
  <inkml:trace contextRef="#ctx0" brushRef="#br0" timeOffset="189670.96">6747 8813 2826 0,'0'8'29'0,"-8"0"45"16,8 0 63-16,0-1 52 0,0-3 10 0,0 3-9 15,23 1-23-15,-23 1-21 0,24 0-13 0,-24 0-13 16,23-1-15-16,-7-2-21 0,-16 1-7 0,18-1-9 16,-18-3-13-16,14-1-2 0,-14 1-19 0,14-3-10 15,-6 0-10-15,0 2-8 0,2-2-4 0,4 0 0 16,5 0-10-16,-2 0-56 0,6 0-64 15,1-16-91-15,2 16-99 0,-3 0-74 0,5-14-59 0,-1 14-88 16,-7 0-140-16,0-12-50 0,0 12 127 16</inkml:trace>
  <inkml:trace contextRef="#ctx0" brushRef="#br0" timeOffset="189827.09">6781 8993 3785 0,'0'5'8'16,"0"-1"26"-16,0-1 33 0,28 0 33 0,-5-3 12 15,-3 3-19-15,2 0-22 0,6 2-32 0,0 1-21 16,0 1-12-16,2 0-8 0,-4 0 1 0,5 0-28 16,-5-1-57-16,5 0-99 0,-6 0-125 15,-1-2-143-15,0 3-207 0,0-4-238 0,-1 1 125 16</inkml:trace>
  <inkml:trace contextRef="#ctx0" brushRef="#br0" timeOffset="191573.94">9022 8565 3519 0,'11'0'5'0,"5"0"15"0,-5-20 17 0,-2 20 9 16,0 0 0-16,-1-17-7 0,-5 17-7 0,-3 0-6 16,0 0 12-16,0 0 14 0,0 0 19 0,0 0 11 15,-26 0-4-15,26 0-20 0,-34 22-17 0,14-22-18 16,-8 28-11-16,-2-10-3 0,-1 3-12 16,0 4 7-16,2 3 0 0,-1 4 3 0,7 2-3 0,-2 6-3 15,8 0 12-15,3 5-2 0,0 3 4 16,8 5 3-16,-1 1-19 0,6 2 0 0,1 1-26 15,0-3-30-15,0 1-20 0,23-4-39 0,-23-5-17 16,19-8-23-16,-19-4-22 0,20-6-11 0,-20-5-15 16,25-5-7-16,-13-5-33 0,2-5-59 0,2-2-139 15,1-5-204-15,1-1 69 0,1 0 111 0</inkml:trace>
  <inkml:trace contextRef="#ctx0" brushRef="#br0" timeOffset="193589.05">9260 8925 3363 0,'14'-13'39'16,"-14"3"60"-16,9 0 64 0,-9 2 58 0,8-3 16 16,-8 3-10-16,8 2-4 0,-8 2 9 0,1 3 18 15,-1-2 15-15,3 2-6 0,-3 0-44 0,0 1-61 16,4 0-61-16,-4 0-52 0,0 0-29 0,0 0-12 16,0 0-16-16,0 0-3 0,0 0 3 0,0 0 1 15,0 0 15-15,0 16 1 0,0-16-3 0,-18 18 5 16,18-5-7-16,0 1 12 0,-20 4 5 0,20 2-10 15,-14 3 2-15,14 3-6 0,-12 3-7 0,12 1 20 16,-14 1 0-16,14 2-7 0,-5 2-106 0,5-3-102 16,-3 1-100-16,3-3-81 0,0-3 13 0,0 0-28 15,0-3-44-15,20-3-59 0,-20-2-93 0,21-2-175 16,-21-5-8-16,31-3 146 0</inkml:trace>
  <inkml:trace contextRef="#ctx0" brushRef="#br0" timeOffset="193780.13">9501 9040 3710 0,'17'-15'31'0,"0"3"52"0,-2 1 54 0,1 2 39 15,-2-2-16-15,-5 4-41 0,0 3-57 0,-2 3-47 16,-3 1-15-16,-2 0-11 0,2 0 1 16,0 19 14-16,3-19-4 0,0 35 5 0,3-10-1 0,-3 7-5 15,5 3-42-15,2 3-49 0,-2 2-60 16,-1 0-84-16,0-2-45 0,3-1-64 0,0-2-55 15,-2-3-100-15,-1-4-189 0,-3-4 1 0,3-6 120 16</inkml:trace>
  <inkml:trace contextRef="#ctx0" brushRef="#br0" timeOffset="193972.02">9771 9039 3667 0,'14'-18'41'0,"-14"4"52"16,15 2 33-16,-15 5 16 0,13-3-32 15,-13 3-57-15,0 6-43 0,0 1-19 0,0 0-5 16,0 0 2-16,0 0 21 0,-27 25-4 0,27-9-3 16,-31 5 9-16,14 3-13 0,-3 7 4 0,-3 2-36 15,2 1-75-15,-2 2-78 0,1 2-93 0,2-1-59 16,0-2-36-16,0 0-49 0,3-3-123 0,0-3-136 16,3-4 104-16</inkml:trace>
  <inkml:trace contextRef="#ctx0" brushRef="#br0" timeOffset="194675.99">10080 8991 1767 0,'-10'-4'26'0,"10"1"11"15,0-2 31-15,0 4 43 0,0-1 13 0,0 0 21 16,0-1-7-16,0 3-24 0,0 0-23 16,0 0-21-16,0 0-16 0,0 0-13 0,0 0-13 0,0 0-2 15,0 0 2-15,0 0 9 0,0 0 23 16,0 0 17-16,0 0 19 0,0 0 17 0,0 0 13 15,0 0 8-15,0 0 5 0,0 0 0 0,0 0-6 16,0 0-7-16,0 0-5 0,0 0-34 0,0 0-29 16,0 0-27-16,0 0-32 0,0 0 4 0,0 0-3 15,22 0 2-15,-22 0 2 0,16 0 3 0,-16 0 7 16,17 0-3-16,-17-12 13 0,15 12 7 0,-15 0 5 16,14 0 11-16,-5-7 3 0,-9 7-13 0,10 0 4 15,-10 0-16-15,7 0-12 0,-5 0-7 0,0 0-18 16,-2 0 1-16,0 0-8 0,0 0 7 0,0 0 3 15,0 0 7-15,0 0 7 0,-16 20-1 16,16-20 3-16,0 27-5 0,-25-10 2 0,25 2 5 16,-22 2-8-16,10 3 3 0,-3-1-2 0,1 1-4 15,-2-1 3-15,2-2-4 0,3 1 5 0,-3-4 1 16,2 1 2-16,-1-3-5 0,3-1-4 0,3-4-2 16,-2-2 2-16,4-1 6 0,2-3 3 0,2-2 8 15,1 0 0-15,0-3 1 0,0 0-1 0,0 0-6 16,21 0-3-16,-21 0-2 0,30 0 2 0,-11-17-3 15,4 17 0-15,-1 0-3 0,2-14 2 0,-3 14 0 16,2 0 1-16,-3-11 3 0,-3 11-4 0,-3 0 7 16,-3-10 10-16,-5 10 5 0,2 0 7 0,-5-3-4 15,0 3-15-15,-3-1-3 0,0 1-15 16,0 0 3-16,0 0-3 0,0 0 1 0,0 0 9 16,0 0-3-16,-18 0 3 0,18 19 0 0,-19-19-6 15,19 18-4-15,-23-5 0 0,9-1 3 0,1 3 3 16,-1 1-1-16,3 1 7 0,1 3-30 0,-4 0-63 15,7 2-58-15,-2 1-83 0,4 0-83 0,-1 2-58 16,3-2-69-16,1 2-92 0,2 0-181 0,0-2-30 16,0-2 130-16</inkml:trace>
  <inkml:trace contextRef="#ctx0" brushRef="#br0" timeOffset="196728.97">10929 8846 2822 0,'7'-5'30'0,"-7"4"34"0,5-1 31 0,-3 1 32 16,1-3-13-16,-3 2-20 0,3 0-18 0,-3 2-21 15,0 0-9-15,0 0-17 0,0 0 20 0,0 0 14 16,0 0 3-16,-16 15 6 0,16-15-28 0,-15 17-23 15,15-4-2-15,-19 3 1 0,19 1 3 0,-20 5 2 16,20 4-13-16,-14 4-3 0,14 4-2 0,-8 3-4 16,8 3 3-16,-9 0-1 0,9 4-6 0,-2-1-60 15,2-1-58-15,-3-3-78 0,3-4-73 0,0-1-26 16,0-5-36-16,0-4-58 0,0-3-120 0,0-7-125 16,0-3 88-16,0-5 133 0</inkml:trace>
  <inkml:trace contextRef="#ctx0" brushRef="#br0" timeOffset="197000.66">10719 9122 2756 0,'0'-9'29'0,"19"-1"32"16,-19 1 41-16,0 2 37 0,0 0-4 0,12 2-15 16,-12 1-32-16,0 2-32 0,0 1-23 0,0 1-15 15,0 0-8-15,0 0-1 0,0 0-1 0,0 0-4 16,0 0-2-16,0 0-4 0,20 0-2 0,-20 0 4 15,28 0 4-15,-11 0 19 0,3 0 13 0,7 12 18 16,-1-12 19-16,4 0 13 0,1 0 16 16,0 0-5-16,0 0 1 0,0 0-20 0,0 0-14 15,-5 0-12-15,-1-17-19 0,-3 17-7 0,-2 0-13 16,-6 0-3-16,-5-12-9 0,-1 12-23 0,-5 0-66 16,-1 0-74-16,-2 0-82 0,0-6-80 0,0 6-46 15,-30 0-59-15,12 0-141 0,-1 0-189 0,-4 0 112 16</inkml:trace>
  <inkml:trace contextRef="#ctx0" brushRef="#br0" timeOffset="197416.26">10356 8804 3040 0,'0'-4'10'0,"23"1"3"16,-23-1 24-16,25 2 33 0,-25-2 38 0,25 0 48 16,-14 1 26-16,-2 0 12 0,-9 2-9 0,14 1-20 15,-14-2-28-15,9 1-28 0,-9 1-24 0,5 0-28 16,-4 0-18-16,-1 0-22 0,0 0-9 0,0 0-2 16,0 0 15-16,4 0 27 0,2 0 9 15,-2 19-1-15,1-19-10 0,4 21-12 0,2-8-4 16,-3 2 11-16,4 3-7 0,-4 1 1 0,2 0 20 15,-1 4 6-15,-1 2 9 0,-4 5 12 0,1 0-18 16,0 5-5-16,-5 1 6 0,0 2-17 0,0 3 2 16,0 0-8-16,0-1-13 0,-22-1-1 0,22-2-15 15,-23-1-5-15,23-2-4 0,-31-4 0 0,13 0 0 16,0-5 8-16,-1-3-8 0,-1-1 4 0,1-3 4 16,2-3-7-16,-1-1 11 0,2-1-11 0,2-3-5 15,2-2-63-15,-2-2-68 0,8 0-55 0,-2-1-48 16,3-2 11-16,2-1 17 0,2-1 7 0,1-1-30 15,0 0-104-15,0 0-125 0,0 0-163 16,0-17-273-16,0 17 72 0,15-24 172 0</inkml:trace>
  <inkml:trace contextRef="#ctx0" brushRef="#br0" timeOffset="198532.07">11515 8793 3233 0,'0'-3'56'16,"21"0"51"-16,-21 0 71 0,17 0 67 0,-17-1 6 15,14 0 8-15,-14 1-12 0,6 2-5 0,-6-1-4 16,0 1-2-16,0 1-10 0,0 0-37 0,0-2-53 16,0 2-64-16,0 0-51 0,0-1-26 0,0 1-6 15,0 0 7-15,0 0 4 0,-19 0-4 0,19 0 4 16,-20 17-4-16,4-17-2 0,-2 19 10 0,-2-6-6 15,-5 3 4-15,5 2 5 0,-4 1-14 16,1 2 18-16,1 4-4 0,1 2-3 0,4 5 3 0,1 1-7 16,4 2-4-16,1 3 6 0,1 2 4 15,9 1-4-15,-1 2 8 0,2-2-4 0,0-2 0 16,0 0 1-16,0-5-8 0,21-1 1 0,-21-2-3 16,17-3-1-16,-17-3 8 0,20-4-8 0,-20-2-97 15,17-3-60-15,-17-2-55 0,15-4-64 0,-15 0 29 16,16-2-17-16,-8-2-46 0,4-2-47 0,-3-1-72 15,1-2-74-15,4 0-157 0,0-1-182 0,3 0 140 16</inkml:trace>
  <inkml:trace contextRef="#ctx0" brushRef="#br0" timeOffset="199353.9">11677 9070 3039 0,'18'0'30'16,"-18"15"33"-16,14-15 49 0,-14 0 55 0,8 0 24 16,-8 0 13-16,13 0-15 0,-13 0-25 0,7 0-29 15,-7 0-33-15,5 0-25 0,-3 0-22 16,1 0-27-16,4 0-11 0,-3 0-10 0,0-12-7 16,4 12-1-16,-2 0 2 0,3 0-1 0,2 0 8 15,-1 0 14-15,4 0 4 0,0-5 7 0,0 5 2 16,1 0-9-16,-4 0-10 0,0 0-7 0,1 0-11 15,-1 0 0-15,-3 0-2 0,3 0-2 0,-8 14-1 16,5-14-7-16,-4 0 3 0,-2 0 6 0,-1 14-3 16,-1-14 9-16,0 14 1 0,0-4-4 0,0 2 6 15,-18 0-6-15,18 4 4 0,-28-2 1 0,11 2 2 16,0 1-9-16,-8 0-28 0,3 0-12 0,-3 0-17 16,2-3 3-16,3 2 19 0,-2-2 2 15,7 1 15-15,-1-1 8 0,0-3 6 0,9-1 8 16,0-1-1-16,4-2 2 0,0 0 4 0,3-1 2 15,0-2 5-15,0 1 12 0,0-2 4 0,20 1 1 16,-20-1-3-16,28 0-8 0,-11 0-11 0,-1 0-1 16,4-1-8-16,3 0-2 0,1 0 6 0,2 0-5 15,-1-1-46-15,-3 0-56 0,4 0-83 0,-4 0-93 16,1 1-56-16,-3 0-62 0,0-2-64 0,-1 2-149 16,0-1-136-16,-2-1 116 0</inkml:trace>
  <inkml:trace contextRef="#ctx0" brushRef="#br0" timeOffset="199588.15">12203 9166 3786 0,'12'-11'8'0,"1"2"23"15,-2-1 33-15,1 1 30 0,4-2 6 0,-7 4-11 16,-3 2-38-16,-3 4-32 0,2 1-17 0,-2 0-13 15,-1 0 1-15,1 0 5 0,-2 27 7 0,7-10-1 16,-2 5 7-16,7 5-5 0,-1 4-2 0,2 4-6 16,2 3-48-16,-1 0-58 0,2-1-77 15,0-1-83-15,0 1-52 0,-1-3-45 0,-2-1-56 16,-2-3-104-16,4-2-154 0,-7-7 104 0</inkml:trace>
  <inkml:trace contextRef="#ctx0" brushRef="#br0" timeOffset="199776.94">12552 9294 3568 0,'0'-21'33'16,"0"3"55"-16,0 1 52 0,0 3 37 0,19 1-11 15,-19 5-47-15,0 1-67 0,0 5-34 0,0 2-21 16,0 0-11-16,0 0 16 0,-22 0-4 0,5 27 1 16,-2-27 6-16,-4 33-3 0,-5-11 2 0,-3 3-1 15,-5 3 1-15,4 2-52 0,-2 1-63 16,3 0-85-16,0 1-100 0,4-2-59 0,2 0-79 15,2-3-130-15,5-1-233 0,0-5 113 0</inkml:trace>
  <inkml:trace contextRef="#ctx0" brushRef="#br0" timeOffset="200472.13">13049 9177 3227 0,'9'-4'43'15,"1"-2"55"-15,-4-1 59 0,3 1 61 0,-4-2-1 16,4-1-20-16,-7 3-36 0,2 1-36 0,-4 2-30 15,0 0-27-15,0 2-19 0,0-1-26 0,0 1-12 16,0 1-14-16,0-3-2 0,0 2-4 0,-17-2 0 16,17 0 9-16,-18 0-8 0,4 0 2 0,-2 2 3 15,-1 0-2-15,-3 1 3 0,-2 0 9 16,5 0-8-16,0 0 1 0,1 16 5 0,1-16-9 16,-1 15 5-16,6-15-2 0,2 13-4 0,0-13 3 15,5 0 6-15,0 11 3 0,0-11 4 0,1 0 4 16,2 0 22-16,0 0 22 0,0 0 26 0,0 7 21 15,0-7 1-15,0 0-1 0,0 0-16 0,0 0-25 16,0 0-25-16,0 0-24 0,0 0-20 0,0 0 0 16,0 2-12-16,0-2-6 0,0 0 10 0,0 4-3 15,0-1 12-15,0 1 11 0,0 3-3 0,0 3 3 16,0 0-6-16,0 1-11 0,0 3 4 16,-18-1 0-16,18 0 6 0,0 1 0 0,-11-4-4 15,11 1 4-15,0-2-7 0,-10 0 7 0,10-4 7 16,-6 0-4-16,6-1 7 0,0-1 3 0,0-2-1 15,0 1 9-15,0-2 24 0,0 0 13 0,0 0 3 16,0 0-3-16,17 1 11 0,-17 0 26 0,20 1 19 16,-20-2 16-16,27 1-17 0,-12 1-13 0,1-1-1 15,-2 0 0-15,-5 1 9 0,4-1-3 0,-1 0-8 16,-1 1-10-16,-5-2-20 0,3 2-21 0,-2-1-22 16,-4 0-14-16,1 0-16 0,-2 0-5 0,-2 1-8 15,0-2 0-15,0 1 3 0,0 2 4 0,0-1 10 16,0 4 4-16,0 1-3 0,0 1 3 0,-17 3 0 15,17 1 7-15,-19 3-2 0,19 0-7 16,-20 1-66-16,8-1-67 0,-2 0-71 0,-2 1-88 16,4-2-24-16,-4 0-27 0,2-2-4 0,-4-1 14 15,5-2-3-15,-1-1-14 0,0-2-35 0,3-2-30 16,-3-1-31-16,7-2-86 0,-3-1-196 0,4 0 31 16,0-18 126-16</inkml:trace>
  <inkml:trace contextRef="#ctx0" brushRef="#br0" timeOffset="200748.25">13162 8904 3610 0,'16'-6'14'0,"-2"1"24"0,1 1 33 16,-2 1 33-16,4 0 19 0,-5 2 11 16,2 1-2-16,-3 0-5 0,3 0-8 0,0 22-17 15,2-22-13-15,1 23-15 0,-2-23-15 0,4 27-3 16,-2-9-8-16,0 3-3 0,-2 1 4 0,-2 3-8 15,-1 1 2-15,2 4-16 0,-1 1-7 0,-3 2-3 16,-2 1-17-16,-2 0 5 0,1 1-8 0,-7 2-2 16,0-2 5-16,0 2 3 0,0-1 3 0,-24-1 2 15,24 1-2-15,-37-2-1 0,19-1 8 0,-12-2-8 16,2 0-16-16,-5-4-71 0,1 1-81 0,-2-4-78 16,-4-2-84-16,3-3-52 0,1 1-70 0,-1-3-80 15,1-3-139-15,3-1-168 0,5-4 142 16</inkml:trace>
  <inkml:trace contextRef="#ctx0" brushRef="#br0" timeOffset="201455.94">14184 9046 3905 0,'0'-18'33'16,"20"1"40"-16,-20 2 47 0,18 1 52 0,-18 3 14 16,18 4 6-16,-18 1-5 0,12 4-28 0,-12 0-38 15,0 0-50-15,0 2-42 0,0 0-38 16,0 0-12-16,0 0 5 0,0 0 7 0,0 19 13 0,0-19 3 15,-19 35 7-15,19-8-12 0,0 6 0 16,-15 7 7-16,15 5-9 0,-14 4 3 0,14 2-46 0,-13 0-97 16,13 0-83-16,-12 0-106 0,7-3-102 15,-1-1-65-15,1-5-113 0,-1-2-220 0,-1-5-2 16,3-6 158-16</inkml:trace>
  <inkml:trace contextRef="#ctx0" brushRef="#br0" timeOffset="201631.95">13973 9423 3572 0,'23'-8'12'0,"-3"0"16"15,-1 0 36-15,-1-1 34 0,1-2 5 0,7 1-10 16,-6 2-38-16,5 2-31 0,-3-1-20 0,4 3-9 16,2 1-15-16,5 1-70 0,3 2-75 0,7 0-91 15,4 0-90-15,1 0-55 0,6 0-72 0,-3 22-117 16,1-22-56-16,-4 0 122 0</inkml:trace>
  <inkml:trace contextRef="#ctx0" brushRef="#br0" timeOffset="201904.94">14904 8993 3659 0,'5'-14'33'0,"1"4"53"0,-3 3 44 0,0 0 40 0,5 0-10 16,-4 4-36-16,-2-1-39 0,-2 2-41 15,1 2-32-15,-1 0-20 0,0 0-4 0,0 0 3 16,0 0 9-16,0 20 4 0,0-5-1 0,-15 3-4 15,15 4 3-15,-14 6 1 0,14 3-3 0,-23 2 3 16,9 4-8-16,-3 0 2 0,-2 0 4 0,-4 0 0 16,4 0 3-16,-4 0 2 0,3-3-4 0,-4 1-1 15,1-3-1-15,1-1-1 0,1-2 2 0,4-2 1 16,1-2 0-16,1-2 4 0,7-3-4 0,2-1 1 16,6-1 2-16,0-1-4 0,0-3-20 0,29 0-19 15,-29-2-26-15,34 0-31 0,-12-3-27 0,0 0-46 16,2-2-63-16,-2-1-77 0,3-3-77 15,-3 1-120-15,3-3-210 0,3-1-12 0,-4 0 125 16</inkml:trace>
  <inkml:trace contextRef="#ctx0" brushRef="#br0" timeOffset="202392.57">15205 9231 3296 0,'0'-1'37'0,"0"-1"33"0,0 2 51 16,0-2 55-16,0-1 11 0,0 0 7 0,0 1-19 16,0 0-44-16,0 0-48 0,0 1-39 0,0-1-31 15,0 1-11-15,9-1-3 0,-9 0-4 16,14 1 2-16,-3-1 0 0,0 2-1 0,-2-2 6 16,5 2-4-16,2 0-1 0,-1 0 2 0,1 0-4 15,-2 0 0-15,0 0 2 0,0 0 2 0,-5 0 1 16,0 0-1-16,-1 0-4 0,-3 0-10 0,-4 0-3 15,1 0 2-15,-2 0 6 0,0 12 9 0,0-12-1 16,0 12 4-16,-22-3-3 0,22 2 1 0,-23 2 5 16,7 2-4-16,1 1 4 0,1 0-5 0,-3 0-3 15,3-1 1-15,-2-2-1 0,7 0 1 0,-3-1-3 16,2-3 3-16,6 0 2 0,-1-4 5 0,5 0 9 16,-5-2 1-16,5 1 14 0,0-2 24 15,0 1 17-15,28 0 23 0,-28 0 13 0,27 2-1 16,-7-1 1-16,-3-1-4 0,5 2-8 0,-2 0-7 15,-3-2-15-15,-2 0-14 0,1 1-24 0,-2-2-14 16,-5 1-13-16,-1 0-10 0,-3-1-5 0,1 0-14 16,-3 0 3-16,-3 2 4 0,0-1 3 0,0 3 8 15,0 0 4-15,0 2-4 0,0 0 4 0,-28 4 7 16,28-1 0-16,-25 2-4 0,5 0-60 0,3 0-52 16,-6 0-49-16,-1-1-56 0,1 1 4 0,-2-1-34 15,-1-1-52-15,3 0-47 0,-2-1-61 0,5 0-37 16,-2-2-63-16,3-1-108 0,2-1-71 0,5-4 121 15</inkml:trace>
  <inkml:trace contextRef="#ctx0" brushRef="#br0" timeOffset="202604.44">15553 9366 3495 0,'21'-13'42'0,"-5"1"38"0,-1 0 43 0,-5 2 50 16,1 2-17-16,-2-2-26 0,-1 5-38 0,-5 3-53 15,3 2-30-15,-1 0-11 0,-2 0-5 16,5 0 3-16,-2 22 3 0,5-22 3 0,-2 28-1 0,2-10-2 16,-2 5 0-16,-1 1-3 0,3 1 1 15,0 1-7-15,-5-1-62 0,0 0-56 0,2-1-87 16,0-1-74-16,-2 0-49 0,-2-2-84 0,0-1-127 16,0-3-220-16,1-2 99 0,-4-4 142 0</inkml:trace>
  <inkml:trace contextRef="#ctx0" brushRef="#br0" timeOffset="202796.37">15860 9410 3526 0,'17'-14'28'0,"-3"0"56"15,2 0 48-15,-2 1 42 0,-2 1 2 0,-4 4-41 16,0 1-51-16,-8 3-49 0,3 2-36 0,-3 2-19 16,0 0 6-16,0 0 4 0,-21 0 7 15,21 26 5-15,-29-26 0 0,6 31 5 0,-2-10-1 16,-3 4 1-16,-2 0-4 0,-4 1-32 0,-5 1-58 15,4 0-73-15,-7 0-88 0,5-1-73 0,-4-1-69 16,2-2-92-16,-1-1-152 0,6-4-104 0,4-2 128 16</inkml:trace>
  <inkml:trace contextRef="#ctx0" brushRef="#br0" timeOffset="203172.33">16320 9301 3923 0,'26'-20'25'0,"-6"1"57"0,-3 1 52 16,0 1 50-16,-3 1 23 0,-1 4-21 0,-7 6-33 15,-5 0-52-15,-1 4-53 0,0 0-44 0,0 2-15 16,0 0 0-16,-20 0 8 0,20 0 5 0,-32 0 1 16,7 23 3-16,0-23-8 0,-3 26 5 0,-5-7-2 15,-1 1-4-15,0 2 2 0,3 2-24 0,0 0-15 16,3 3-6-16,2-2-2 0,-1 0 17 0,9 0 5 15,-3-2-1-15,6-2-6 0,3 1-16 0,1-3-2 16,8-1 1-16,-1-1 11 0,4-3 15 16,0 1-3-16,0-2-3 0,24-1-9 0,-24-2 6 0,29 0 15 15,-12-2 8-15,0-1 11 0,4-1 0 16,-4-2 0-16,-2-1 3 0,-1-1-3 0,0-2 4 16,-6 0 0-16,1 0-1 0,-3 0 2 0,-6 0-6 15,10 0-8-15,-10 0-25 0,0 0-27 0,0 0-16 16,0-14-18-16,0 14-12 0,-24 0-28 0,24-9-53 15,-20 9-66-15,20 0-55 0,-25-9-50 0,25 9-49 16,-23 0-95-16,23-4-154 0,-17 4 104 0,17-4 120 16</inkml:trace>
  <inkml:trace contextRef="#ctx0" brushRef="#br0" timeOffset="203456.05">16644 9046 4050 0,'22'-20'48'16,"-2"4"55"-16,-2 1 61 0,-2 2 61 0,1-1 5 15,-11 7-3-15,0 3 0 0,-2 2-38 0,-4 1-58 16,3-1-53-16,-3 2-63 0,0 0-35 0,0 0 5 16,1 0-4-16,4 17 10 0,1-17 10 0,-3 37 6 15,5-8 0-15,-3 5-1 0,4 7-4 0,-3 4-5 16,-3 7 5-16,-1-1-6 0,-2 2 5 0,0-2 4 15,0-1-1-15,-20 0 4 0,20-3-9 16,-27-3 0-16,9-1 9 0,-4-1-9 0,-6-3 8 16,-3-3-117-16,-5-1-102 0,-3-3-91 0,-4-4-133 15,-2 0-43-15,3-5-94 0,-3 0-177 0,2-5-231 16,-1-7 156-16</inkml:trace>
  <inkml:trace contextRef="#ctx0" brushRef="#br0" timeOffset="204143.88">16012 9514 2152 0,'0'-4'39'0,"0"4"35"16,0 0 40-16,0-3 28 0,0 1-7 0,0 0-4 15,0-1-18-15,0 0-6 0,16-1-27 0,-16 0-22 16,0-1-14-16,15 1-15 0,-15-1 2 0,13 0 3 16,-7 1-3-16,5 0 3 0,-5 2-4 0,5 0-13 15,1 1-7-15,1 1-10 0,-4 0-11 16,5 0 1-16,0 0-1 0,-2 23-1 0,1-23 6 16,-4 24 2-16,0-8-1 0,-6 1 6 0,5 1 0 15,-8 1-7-15,0 0-43 0,0-1-61 0,0 1-74 16,-29-2-97-16,29-1-88 0,-38-2-145 0,18-3-140 15,-1-2 104-15</inkml:trace>
  <inkml:trace contextRef="#ctx0" brushRef="#br0" timeOffset="209716.04">8721 8269 2607 0,'5'-10'27'0,"1"2"29"16,-3-1 45-16,-1 4 31 0,3-3-1 0,-1 3-14 16,-2 0-32-16,-2 3-25 0,1 1-23 0,-1 1-14 15,0-1-15-15,0 1-8 0,0 0 5 0,0 0 9 16,-23 0 17-16,23 15 12 0,-22-15-1 0,7 17-3 15,-4-17-10-15,-4 20-9 0,1-9-3 16,-1 0-2-16,3-1 0 0,-2 3 6 0,-1-3 6 16,2 1 3-16,3 1 11 0,4 0-2 0,0 0 2 15,3 1 21-15,0-2 1 0,3 3 16 0,4-2 9 16,-2 1-5-16,4 1 15 0,0-3-2 0,1 3 4 16,1-1 1-16,0-1-13 0,0 0 0 0,0 2-4 15,0-1-10-15,0 1 0 0,19 1-4 0,-19-1 4 16,0 2 11-16,0 1 6 0,12 1 12 0,-12 2 7 15,0-1 2-15,0 3-6 0,0 1-16 0,0 3-13 16,0 1-14-16,-20 3-9 0,20 1-1 0,-16 2-13 16,16 4-3-16,-20 4-4 0,20 5-13 0,-20 2 3 15,6 5-11-15,3 2 8 0,0 2-10 16,-1 4-4-16,-1 0 8 0,1-4-8 0,3 1 3 16,-2-3 2-16,-2-3-4 0,2-3-5 0,5-1 4 15,-3-4 1-15,4-3-3 0,1-2 1 0,1-5 5 16,-2-3-3-16,3-4-5 0,2-4 7 0,0-4-6 15,0-4 5-15,0-2 8 0,0-4-1 0,0-1-1 16,0-3-7-16,19 0-3 0,-19-2 2 0,26-2-25 16,-10 1-68-16,1-1-72 0,8 1-99 0,1-2-90 15,2 0-33-15,6 0-46 0,2 0-64 0,0 0-80 16,2 0-145-16,1 0-321 0,6 0 159 0</inkml:trace>
  <inkml:trace contextRef="#ctx0" brushRef="#br0" timeOffset="210855.06">16939 8557 2807 0,'-6'0'5'0,"-4"15"-1"15,10-15-4-15,-3 0 1 0,3 0 11 0,0 0 27 16,0 12 21-16,0-12 29 0,0 0 11 0,0 11 11 15,0-11 12-15,-3 6 3 0,3-6-4 16,0 5-13-16,0-5-7 0,0 2-14 0,0-2-5 16,0 0-12-16,0 0-18 0,0 0-13 0,0 0-5 15,23 2 2-15,-23-2 10 0,27 0 14 0,-10 0-2 16,-2 0-4-16,1 0-10 0,1 0-15 0,0 0-8 16,0 0-11-16,-3 0-5 0,-1 0 6 0,2 0 2 15,-4 0 4-15,-3 0-2 0,3 0-9 0,-5 0-11 16,3 0-2-16,-4 0-2 0,2 15 0 0,-2-15 11 15,-2 16 4-15,2-5 18 0,0 3 21 0,-2 3 13 16,-2 3 10-16,2 2 1 0,0 1 6 0,-3 5 0 16,0 0 8-16,0 2-9 0,0 1-1 15,0 4 19-15,0 3 25 0,0 2 5 0,-23 2-5 16,23 3-12-16,-14 0-18 0,14 1 2 0,-17 3 0 16,17-2-11-16,-17-2-8 0,6-1-8 0,3-2-9 15,-1 0 16-15,3-4-1 0,-2-1 18 0,5 0 11 16,-3-3-16-16,1-1 0 0,0-2-1 0,2 0-17 15,2-3 2-15,-1-1-21 0,-2-2-4 0,4 1 0 16,-2-1-5-16,2-4 11 0,-3 3-9 0,3-2-2 16,-2 2-7-16,-1-1-4 0,2 1-4 0,-4-2-2 15,2 2 2-15,1 1-7 0,-2-3-7 0,-2 2 0 16,1-3-4-16,3-1-3 0,-4 0 8 0,0 0-1 16,1 0-4-16,-2 0 4 0,2 0-6 0,0-2 2 15,-1 0 2-15,1-1 1 0,-1 0-2 16,-2-2-3-16,7 0-1 0,-8-3 0 0,4 1 1 15,2-3 5-15,-8 0 3 0,6-1 2 0,-4-2-2 16,1 0-3-16,-4 0 3 0,-1-2-6 0,1-1 5 16,1 0-3-16,-4-1-4 0,1-1 0 0,0-2-23 15,0 0-65-15,-2 0-84 0,2 0-104 0,3 0-143 16,2 0-129-16,0 0-63 0,-5-18-75 0,9 18-62 16,-6-17-119-16,3 6-253 0,1-5 182 15</inkml:trace>
  <inkml:trace contextRef="#ctx0" brushRef="#br0" timeOffset="213791.97">7622 8710 2967 0,'0'0'2'0,"0"0"6"15,0 0 19-15,0 13 39 0,0-13 38 0,21 0 36 0,-21 7 17 16,0-7-18-16,0 7-20 0,0-7-22 16,0 4-18-16,0-4-3 0,0 0-11 0,0 3 1 15,0-3 4-15,0 0 13 0,0 0 10 0,0 1 16 16,0-1 11-16,0 0 3 0,0 0 18 0,0 0-37 16,14 0-40-16,-14 0-34 0,12 0-33 0,-12 0-5 15,17 0 9-15,-3 0 5 0,3-13-5 0,0 13 15 16,3 0 0-16,1 0-9 0,0 0 3 0,-2 0-5 15,-2 0-5-15,3 0-2 0,-6 20-1 0,0-20-2 16,-5 14-7-16,1-14 3 0,-6 16 3 0,-2-6-5 16,-2 1 9-16,0 0 6 0,0 2-6 0,-17 1 8 15,17 1 5-15,-31 1-9 0,14 1 1 16,-3-2 3-16,-4-1-7 0,3 0 9 0,-3-2-9 16,6-4 5-16,1-1-7 0,1-2 0 0,4-1 9 15,5-3 27-15,7 0 80 0,-7 0 90 0,7-1 97 16,0 1 47-16,0 3-8 0,24 2-51 0,-24 1-66 15,36 4-53-15,-16 1-38 0,7 0-19 0,2 5-8 16,2-2-21-16,-3 2-17 0,0-1-21 0,-6-2-20 16,-4-1-11-16,0 0-12 0,-6 0-6 0,-1-3-1 15,-6 2 4-15,-2 0 4 0,-3-1 9 0,0 3 6 16,0-1-1-16,-28 1 5 0,7 2-2 16,1-2-2-16,-8 2-6 0,-1-2-5 0,-4-1 1 15,1 0-4-15,-1-3-2 0,2 1-74 0,0-3-81 16,3 0-111-16,-1 0-143 0,7-1-143 0,-1-1-76 15,7 0-36-15,-1-1-18 0,0-2 34 0,3 1-58 16,0-1-253-16,6-3 92 0,0 0 180 0</inkml:trace>
  <inkml:trace contextRef="#ctx0" brushRef="#br0" timeOffset="-210472.1">6359 12283 2823 0,'-13'0'26'16,"6"0"17"-16,-1 0 42 0,6 0 50 0,2 0 27 16,0 0 35-16,0 0-4 0,0 0-18 0,0 0-28 15,0 0-34-15,0 0-22 0,0 0-27 0,0 15-22 16,0-15-14-16,16 0-19 0,-16 0-5 0,14 0-2 16,-3 0-4-16,0 0 6 0,6 0 0 0,3 0-4 15,2 0 3-15,-4 8-49 0,7-8-63 0,0 0-88 16,0 0-120-16,3 0-94 0,-7 0-140 0,4 0-257 15,0-19 37-15,-3 19 141 0</inkml:trace>
  <inkml:trace contextRef="#ctx0" brushRef="#br0" timeOffset="-210308.27">6362 12445 3556 0,'20'8'0'0,"2"-1"-4"16,1-2 0-16,5-5 2 0,3 0 1 0,3 0 3 15,0 0 0-15,2 0-4 0,-2 0 4 0,-1 0 0 16,4 0-6-16,-4 18-61 0,-1-18-95 0,-1 0-112 16,4 15-183-16,-8-15-268 0,6 11-6 0,-5-11 112 15</inkml:trace>
  <inkml:trace contextRef="#ctx0" brushRef="#br0" timeOffset="-209443.77">7318 12194 3017 0,'0'3'14'0,"0"1"1"15,17-3 24-15,-17-1 39 0,0 0 24 0,16 0 34 16,-16 0 7-16,0 0-10 0,0 0-18 16,12 0-29-16,-12 0-22 0,6 0-20 0,-6 0-13 15,13 0-5-15,-2 0 0 0,0 0 1 0,-1 0 7 16,4 0 15-16,-1 0 7 0,2 0 7 0,1 0 5 15,-4 0 2-15,1 0-1 0,-6 0-9 0,4 0-19 16,-6 0-23-16,3 0-14 0,-4 0-10 0,-2 0 2 16,1 0-3-16,-1 0 0 0,1 0 3 0,-2 0-2 15,1 15 4-15,-1-7 5 0,-1 2-5 0,0 1 1 16,0 3 0-16,0-1-6 0,0 2 5 0,0-1 1 16,-23 0 2-16,23 0 2 0,-19-1 0 0,19-1-1 15,-18-1-5-15,18-1 8 0,-17-2-6 0,17 0 3 16,-13-2 3-16,13-1 16 0,-6-1 42 0,6-1 89 15,0 2 75-15,0 0 69 0,0 1 26 0,23 0-51 16,-23 3-34-16,35 0-50 0,-11 1-26 0,1 2-10 16,-3-3-17-16,-2 1-23 0,0-2-31 15,-4 2-30-15,-2-3-29 0,-5-1-12 0,2 1-16 16,-6 1 0-16,2 0 1 0,-2 1-2 0,-5 1 12 16,0-1-2-16,0 4 5 0,0-1 2 0,0 3-11 15,-28 2-16-15,28 0-59 0,-36 2-60 0,10 1-84 16,-3 0-88-16,-6-2-63 0,-5-2-39 0,-2 0 0 15,0-4 23-15,-1-1 28 0,4-2-9 0,0-2-35 16,5-4-47-16,3-2-92 0,3-1-168 0,8 0-24 16,7-19 134-16</inkml:trace>
  <inkml:trace contextRef="#ctx0" brushRef="#br0" timeOffset="-208871.68">8285 12023 2357 0,'3'-7'66'0,"-1"-1"56"16,-1-1 56-16,1 1 71 0,3-1-5 0,-2-1 18 16,1 0 6-16,-2 2-13 0,-1 1-11 0,3 0-36 15,-3 2-31-15,-1 2-43 0,0-2-46 16,0 4-32-16,0-2-37 0,0 2-22 0,0 1-6 15,0 0-9-15,0 0-4 0,0 0 11 0,0 0 5 16,-20 0-2-16,20 0 6 0,-22 0-6 0,5 0-1 16,-1 20 9-16,-6-20-2 0,1 18 4 0,-2-18-1 15,0 22 0-15,5-10 2 0,0 2-8 0,3-2 4 16,-3 2-2-16,9-2 0 0,0 0 3 0,-1-1-2 16,7-1 1-16,-1-1 3 0,1 0-2 0,3-2 3 15,2-1 7-15,0 0 36 0,0 1 30 0,0 1 38 16,0-1 30-16,18 2-1 0,-18 0-3 0,0 1-33 15,20 1-18-15,-20-1-13 0,12 0-3 16,-12 2 36-16,0 1 17 0,14-1-13 0,-14 2-10 16,0 0-20-16,0 3-8 0,0 0 3 0,0 2 6 15,0 0 1-15,0 2 4 0,-17 1-1 0,17 0-5 16,0 3-5-16,-20-1-29 0,20 3-13 0,-16 0-4 16,16 0-15-16,-15 2-6 0,15 2 3 0,-17-1-11 15,9 3 1-15,-3-1 5 0,3 1 0 0,-1-2-1 16,1 1-3-16,-3-2-1 0,4-3-2 0,-3-2-1 15,1-5 5-15,3 0-5 0,0-5 2 16,-2-2 4-16,5-1-5 0,-2-3 3 0,0-2 0 0,4-3-1 16,-1 0-1-16,2-2-1 0,0 0 1 15,0 0-7-15,0-2-27 0,0 0-31 0,0 0-64 16,0 0-93-16,27 0-102 0,-27 1-108 0,31 1-42 16,-11-1-5-16,8-1 11 0,1 3-26 0,4-3-74 15,1 2-133-15,0 0-297 0,7 0 157 0,-1-1 179 16</inkml:trace>
  <inkml:trace contextRef="#ctx0" brushRef="#br0" timeOffset="-207382.51">8720 12255 4066 0,'0'0'61'16,"0"0"90"-16,0 0 118 0,0 0 156 0,0 0 87 15,0 0 42-15,17-16-21 0,-17 16-78 0,0 0-82 16,19-16-71-16,-19 16-72 0,12-12-79 0,-12 12-66 16,12-12-61-16,-12 12-24 0,7-10 0 0,-7 10 0 15,7-7 0-15,-7 7 0 0,0-2 0 16,0 2 0-16,0 0 0 0,0 0 0 0,-18 0 0 16,18 17 0-16,-25-17 0 0,9 21 0 0,1-7 0 15,-4 0 0-15,1 4 0 0,-1 1 0 0,3 0 0 16,1-1 0-16,4 2 0 0,-1 0 0 0,-1-3-22 15,2 1-21-15,7-3-22 0,-4-1-20 0,3-2 10 16,2-3 19-16,3-1 22 0,0-2 18 0,0-2 14 16,0-1 2-16,31-1-2 0,-31 0 4 0,31-2 0 15,-11 1 0-15,4-1 2 0,-4 0-2 0,5 0 2 16,-5 0-1-16,5 0 4 0,-5 0 2 16,-1 0 9-16,1-16 19 0,-8 16 14 0,2 0 11 0,-1-10 5 15,-4 10-11-15,-3 0-17 0,-4 0-13 16,1-9-17-16,1 9-9 0,-4 0-1 0,0 0-6 15,0 0-3-15,0 0-3 0,0 0 0 0,0 0 8 16,-23 0 6-16,23 22 1 0,-15-22 0 0,15 27-4 16,-24-9 2-16,13 2 3 0,-4 2-2 0,2 2-53 15,4 3-65-15,-2 2-81 0,0 1-98 0,4 0-81 16,-1 1-125-16,5-1-89 0,3 1-45 0,-2-3-22 16,2-2-13-16,0-3-57 0,0-3-283 15,33-6 63-15,-16-5 199 0</inkml:trace>
  <inkml:trace contextRef="#ctx0" brushRef="#br0" timeOffset="-207166.4">9296 12446 4837 0,'20'-16'10'16,"-3"3"20"-16,-5 0 113 0,-1 2 153 0,3-5 103 16,-1 6 42-16,-9 4-93 0,1 2-154 0,-4 3-125 15,-1 1-66-15,0 0-15 0,0 0 5 0,0 0 10 16,0 24 8-16,-20-24-10 0,20 34-9 0,0-10 11 15,-18 4 4-15,18 3 5 0,-17 3-8 0,17 6-88 16,-19 2-100-16,10 4-124 0,1-1-109 0,-1 3-31 16,4-2-13-16,-3 1-2 0,4-4-29 0,-1-7-36 15,-1-5-63-15,1-7-111 0,3-7-79 16,-1-6 148-16</inkml:trace>
  <inkml:trace contextRef="#ctx0" brushRef="#br0" timeOffset="-206874.67">9108 12603 3452 0,'-2'-4'33'0,"1"1"1"0,1 1 0 15,0-1 10-15,0 1-11 0,0 0 8 0,0 0 11 16,0 2-10-16,0 0-13 0,0 0-10 0,0 0 1 16,0 0 11-16,0 0 3 0,0 0 20 0,0 0 3 15,18 0 5-15,-18 0 17 0,24 0 17 16,-6 0 20-16,2 0 19 0,10 0 2 0,1 0 10 15,6 0-2-15,2 0 8 0,6 0 20 0,2 0 14 16,-1 0 35-16,1 0 11 0,-4-16-9 0,-7 16-33 16,-2 0-47-16,-4-11-48 0,-7 11-36 0,-8 0-23 15,-4-7-23-15,-3 7-12 0,-5 0-9 0,2 0-20 16,-5 0-62-16,0 0-95 0,0-6-113 0,0 6-103 16,0 0-53-16,-23 0-36 0,23 0-64 0,-16 0-61 15,16 0-106-15,-17 19-268 0,17-19 179 0</inkml:trace>
  <inkml:trace contextRef="#ctx0" brushRef="#br0" timeOffset="-206634.56">10078 12417 4679 0,'14'-14'8'0,"-3"1"62"0,-3 2 119 15,2 1 163-15,1-5 127 0,-4 6 33 0,-3 3-51 16,1 2-118-16,-5 3-124 0,0 0-93 0,0 1-73 15,0 0-50-15,0 0-14 0,0 0-2 0,0 0 4 16,-16 17 9-16,16-17 2 0,-14 26-1 0,14-7 3 16,-15 3-4-16,4 6-1 0,0 2 9 0,3 0-49 15,-4 6-77-15,0 1-96 0,2 4-146 16,-2 0-128-16,1 2-74 0,-1-2-47 0,2 0-31 16,1-1-15-16,1-4-73 0,0-5-254 0,8-8 110 15,0-6 187-15</inkml:trace>
  <inkml:trace contextRef="#ctx0" brushRef="#br0" timeOffset="-206252.99">10651 12406 4388 0,'20'-8'15'0,"-9"0"38"0,3 1 58 0,-2 1 53 0,2-2 33 15,-6 4-9-15,1 2-27 0,-6 2-16 16,0 0 11-16,2 0 40 0,0 0 10 0,-2 23-11 15,5-23-53-15,-4 27-64 0,-2-9-40 0,1 1-20 16,2 1 4-16,-2 4 5 0,-3 0 16 0,0-1-8 16,0-2-9-16,0 3-13 0,0 0-13 0,0-1 2 15,-27 1-10-15,27 0 10 0,-18-1-2 0,18 0 3 16,-25 2 7-16,11-4-8 0,-3-1-11 0,-2-3-54 16,1-2-70-16,-6-3-49 0,3-2-72 0,-7-6-8 15,1-2 19-15,1-2 15 0,1 0 72 16,2-23 61-16,-1 23 46 0,6-35 37 0,2 15 10 0,4-4 3 15,4-2-3-15,3 0 8 0,5 2-2 16,0 1-3-16,0 0 13 0,25 2 6 0,-25 2 6 16,34 1 9-16,-7 2-10 0,-4 2-19 0,5-2-6 15,3 2-7-15,-1 1-1 0,-1 2 6 0,1 2-19 16,-2 1-54-16,-4 3-59 0,4 0-78 0,-3 4-79 16,-3-1-71-16,4 2-77 0,-6 0-83 0,4 0-165 15,-4 17-142-15,-3-17 138 0</inkml:trace>
  <inkml:trace contextRef="#ctx0" brushRef="#br0" timeOffset="-206014.94">11289 12448 4632 0,'14'-18'26'0,"-5"18"44"15,3 0 64-15,-2-20 70 0,-2 20 44 0,1-15-1 16,-6 15-44-16,-2 0-69 0,-1 0-84 0,0 0-37 15,0 0-17-15,0 0 4 0,0 0 27 0,-15 20-5 16,15-20 1-16,-14 32-3 0,14-9-15 0,-16 4 14 16,16 4-16-16,-18 3 3 0,18 5 2 0,-16 3-123 15,5 4-90-15,4-2-102 0,-3 1-101 0,0 2-3 16,-4-3-20-16,4-2-41 0,-2-5-45 0,-2-5-91 16,3-3-205-16,3-9 68 0,-4-5 148 0</inkml:trace>
  <inkml:trace contextRef="#ctx0" brushRef="#br0" timeOffset="-205709.84">11036 12684 3428 0,'0'-5'39'0,"0"2"21"16,0 1 29-16,0 0 40 0,0-2-1 0,0 2 10 16,0 1-3-16,0 1-11 0,0 0-12 0,0 0-6 15,0 0-7-15,0 0 0 0,0 0 2 0,0 0 10 16,0 0 21-16,0 0-5 0,0 0-26 0,0 0-29 15,28 0-31-15,-28 0 17 0,31 0 35 0,-6 0 30 16,1 0 35-16,10 0 8 0,1 0 7 16,3 0 17-16,4 0-13 0,-1 0-7 0,7 0-8 15,-7-13-4-15,1 13 13 0,-2 0-6 0,-7 0-15 16,-2-12-38-16,-7 12-45 0,-2 0-33 0,-7-7-23 16,-10 7-11-16,3 0-8 0,-7-3-7 0,-3 3-47 15,0-1-67-15,0 1-79 0,0 0-66 0,0 0-48 16,0 0-82-16,-25 0-76 0,25 0-68 0,-20 16-70 15,4-16-44-15,1 14-65 0,-2-14-257 0,3 20 58 16,-2-9 196-16</inkml:trace>
  <inkml:trace contextRef="#ctx0" brushRef="#br0" timeOffset="-200878.4">12206 12383 4142 0,'19'0'12'0,"1"0"30"0,-1-18 57 0,-4 18 55 16,2-19 36-16,-4 19 8 0,-6-14-38 0,1 14-53 15,-5 0-49-15,-3 0-39 0,0 0-24 0,0 0-3 16,0 0-2-16,0 0 5 0,-26 0 3 0,26 18 0 16,-25-18 3-16,9 30 4 0,-4-11-4 0,0 6 9 15,5 3-4-15,-3 2-27 0,5 2-59 0,-1 7-66 16,3 1-60-16,3 3-50 0,3 0-29 0,5 0-44 16,-7-1-49-16,7-1-58 0,0-1-80 0,0-8-164 15,0-3-29-15,0-9 130 0</inkml:trace>
  <inkml:trace contextRef="#ctx0" brushRef="#br0" timeOffset="-200313.1">12635 12551 3862 0,'24'-17'22'0,"-5"0"15"0,-3 1 37 0,-4 2 42 16,-1 0 7-16,-3 1-3 0,-4 3-32 0,-4 1-42 15,0 2-27-15,0 1-18 0,0 2-2 0,0 1-3 16,-29 0-1-16,29 2 2 0,-30 1-2 0,13 0 2 15,-1 0-2-15,-1 21-1 0,-3-21 2 0,5 26-5 16,3-9-1-16,0 0 3 0,8 3 5 0,6 0 1 16,0 0 8-16,0-2-6 0,0 2-3 0,0-1 2 15,33-1-2-15,-16-1 15 0,4-2 37 16,1-1 39-16,1 3 39 0,1-4 36 0,2-2 8 16,-3 0-2-16,4-1 3 0,-7-1 3 0,3 1 1 15,-3-2 10-15,-3 0-2 0,0-1-16 0,-4-1-15 16,-2 0-25-16,-3-2-37 0,-1 0-28 0,-5-2-36 15,-1 1-20-15,-1-1 2 0,0 2 32 0,0-1 25 16,0 4 16-16,-17-1 6 0,17 2-30 0,-15 1-17 16,15 1-16-16,-19 1-13 0,19 1-3 0,-23-2-6 15,10 1 2-15,3 1-2 0,-3 0-3 0,1 1 2 16,-4-2 0-16,4 2 0 0,1-2 3 16,2 2-3-16,-5-4 7 0,7-1-9 0,-3-1 0 0,-3-1 1 15,7-4-8-15,-5-2 7 0,0 0-2 16,2 0 0-16,0-17 0 0,4 17-2 0,-3-25 1 15,5 7-2-15,3-1 3 0,0-2-2 0,0-2-2 16,0-1 5-16,22 0-6 0,-22-2 2 0,23-2-1 16,-23 1 0-16,30-1 1 0,-13 2 0 0,-2 0 8 15,2 3-5-15,0-1-2 0,0 4 3 0,2-1-1 16,-2 2 1-16,0 2 3 0,-3 2-2 0,0-2-1 16,-6 1-3-16,1 0-1 0,-4 1-1 0,0 2-2 15,-1-2 0-15,-4 1-16 0,0 1-51 0,0 2-54 16,0-1-82-16,-25 1-90 0,25 1-77 15,-20 3-52-15,20 0-11 0,-23 0 20 0,23 4 21 16,-20-1 5-16,7 2-24 0,-1 2-25 0,2 0-46 16,1 0-127-16,-1 0-111 0,-1 0 115 0</inkml:trace>
  <inkml:trace contextRef="#ctx0" brushRef="#br0" timeOffset="-200026.53">13037 12271 3703 0,'9'-7'47'0,"0"-1"40"0,4 0 56 16,-3-1 56-16,4 1 0 0,2-2 13 15,-2 4 2-15,-3 0 10 0,1 3 11 0,1 1 3 16,-3 0-22-16,-2 1-50 0,2 1-57 0,-4 0-50 16,3 0-33-16,-4 0 8 0,-1 24 35 0,4-24 18 15,-3 31 21-15,3-10-2 0,-4 2-25 0,-1 5-1 16,0 3-12-16,-1 1-11 0,-2 4-12 0,0 2-9 15,0 4-14-15,0 3-10 0,0 3 1 0,-23 4-9 16,23-2-2-16,-25 1 6 0,9 0-5 0,-1 0 2 16,-3-4-89-16,-5-4-121 0,2-5-144 0,-5-5-147 15,0-5-21-15,-3-5 3 0,0-3-5 0,0-4-25 16,0-5-88-16,0-2-258 0,3-6 30 0,0-3 165 16</inkml:trace>
  <inkml:trace contextRef="#ctx0" brushRef="#br0" timeOffset="-199581.82">13971 12470 3086 0,'-5'13'-1'0,"5"-2"-4"0,0 0-2 0,0-2 5 16,0-1 9-16,0 0 46 0,0 0 63 0,0-1 79 15,17 0 68-15,-17-1 25 0,0-3-12 16,0 0-76-16,0-3-76 0,19 0-70 0,-10 0-47 16,5 0 0-16,2 0-6 0,6-16 0 0,-1 16 2 15,4 0-5-15,2-16-14 0,0 16-34 0,5-14-37 16,-3 14-52-16,2-14-41 0,-3 14-57 0,0-12-64 15,-3 12-67-15,0-5-70 0,-5 5-89 0,-5 0-169 16,4 0 35-16,-5 0 130 0</inkml:trace>
  <inkml:trace contextRef="#ctx0" brushRef="#br0" timeOffset="-199406.25">13900 12671 3694 0,'-4'13'18'0,"4"0"7"0,0-4 27 15,22-1 43-15,-3-3 22 0,1-1 30 0,2 1 2 16,-2 1-16-16,3-1-27 0,-3 0-25 0,4-3-32 16,-3 0-29-16,3-2-13 0,-3 0-6 0,4 0-54 15,-1 0-77-15,2 0-122 0,2-17-163 0,1 17-134 16,1-14-239-16,2 14-134 0,4-20 161 0</inkml:trace>
  <inkml:trace contextRef="#ctx0" brushRef="#br0" timeOffset="-198377.85">15421 12228 4400 0,'18'0'44'16,"-2"-22"58"-16,-1 22 71 0,-1-16 84 15,2 16 44-15,-4-22 39 0,-4 22 4 0,-3-14-20 16,-1 14-48-16,-2-9-72 0,0 9-66 0,-2-7-61 16,0 7-43-16,0-5-26 0,0 5-9 0,0-3-5 15,-21 0 5-15,21 1-6 0,-26 1 0 0,9 1 1 16,-2 0-4-16,-4 0 4 0,0 0 4 0,-1 20-1 16,0-20 5-16,0 24-18 0,1-10-41 0,3 3-13 15,0 0-23-15,1 1-8 0,-1 0 34 0,6-1 6 16,1 1 3-16,4-2 11 0,0 1-17 0,4-1-1 15,4-3 15-15,1-1 18 0,0-1 14 0,0-2 11 16,17-1 4-16,-17-4 0 0,31 0 3 0,-8-3 6 16,0-1-2-16,2 0-1 0,2 0-1 15,-1 0 1-15,3-18-2 0,-5 18 2 0,-1-15 3 16,0 15-2-16,-4-19 2 0,1 19-2 0,-4-22-1 16,-1 10-3-16,-1 0 13 0,-3-1 8 0,-2-1 21 15,1-1 27-15,-6 2 16 0,4 0 13 0,-3 1 10 16,-4 1 9-16,1 1-2 0,-1 2 2 0,-1 2-20 15,2 1-29-15,-2 3-30 0,0 1-23 0,0 1-3 16,0 0 32-16,0 0 36 0,0 0 31 0,0 26 24 16,0-26-15-16,0 32-12 0,0-10 3 0,0 4-12 15,0 1-20-15,0 2-25 0,0 2-30 0,0 0-21 16,-13 1-3-16,13 2 0 0,0-3 0 16,-15 1 0-16,15 2 0 0,-14 0 0 0,5 1 0 15,2-2 0-15,-2 1 0 0,1-1 0 0,-1 0 0 16,-2-3 0-16,3-2 0 0,-2-3 0 0,-1-2 0 15,3-3 0-15,-4-1 0 0,-2-1 0 0,4-2 0 16,-5-3 0-16,2-2 0 0,-4 0 0 0,-1-3 0 16,1 0 0-16,-2-1-53 0,-1-1-66 0,-2-3-76 15,3 1-85-15,-1 0-48 0,2-1-40 0,-4 0-61 16,3-3-42-16,1 0-11 0,0 0 12 0,1 0 20 16,2-17-5-16,2 17-43 0,3-23-59 0,-1 9-127 15,6-6-156-15,5 0 152 0</inkml:trace>
  <inkml:trace contextRef="#ctx0" brushRef="#br0" timeOffset="-197986.31">16006 12309 4475 0,'33'-9'26'0,"-9"-1"47"16,3 2 66-16,-7-3 88 0,2-4 69 0,-7 3 65 15,-2 4 21-15,-6 1-35 0,-2 3-55 0,0 0-92 16,-5 0-78-16,1 2-54 0,-1 0-41 0,0 0-20 15,0 2-10-15,0 0 5 0,0 0 3 0,-25 0 1 16,25 20 3-16,-20-20-4 0,6 19 3 0,-3-5-1 16,-1 2-1-16,-6 2 1 0,3 1-6 15,-6 1 0-15,-2 4-5 0,-2 2 4 0,-2 1-3 16,-3 4 5-16,1 0 3 0,0 0-3 0,4 4 1 16,0 3-6-16,5 1 2 0,6 1-1 0,1 0-1 15,7-2 3-15,6-2-1 0,1-3-2 0,5-2 11 16,0-7 0-16,22-4 4 0,-22-6 0 0,37-3-9 15,-11-6 0-15,4-3 4 0,-1-2-6 0,2 0 3 16,0 0 2-16,0-25-7 0,-1 25 9 0,-5-29 2 16,0 12 2-16,-5-1 4 0,-2-2-3 0,-4-2-4 15,-1 0-8-15,-4-2 0 0,-6-2-3 0,0 2 2 16,-3 0-1-16,0 1-47 0,-21-1-69 16,21 3-95-16,-33 2-125 0,11-1-120 0,2 6-58 15,-3 1-30-15,1 3-40 0,-3 3-23 0,2 5-100 16,-2 2-289-16,5 0 118 0,-3 18 186 0</inkml:trace>
  <inkml:trace contextRef="#ctx0" brushRef="#br0" timeOffset="-197342.76">14749 12081 3648 0,'0'0'-4'15,"18"0"3"-15,-18 0 1 0,0 0 14 0,0 0 33 16,16 0 21-16,-16 0 28 0,0 0 20 16,0 0 5-16,0 0 6 0,0 0 2 0,0 0-12 15,0 0-8-15,0 0 1 0,0 0-7 0,0 0-10 16,0 0-20-16,0 0-24 0,17 0-19 0,-17 0 3 15,26 0 27-15,-6 0 17 0,5 0 14 0,3 0-11 16,6 0-24-16,5 0-16 0,3 0-16 0,9 0 18 16,4 0 43-16,5-17 33 0,2 17 31 0,5 0-4 15,8-13-46-15,2 13-44 0,9-11-38 0,2 11-16 16,5-12 4-16,5 12 44 0,1-12 37 0,7 6 21 16,-1 0 14-16,2 0-5 0,-6 0 4 15,-6-1 13-15,-8-1 15 0,-6 1 2 0,-13 0 1 16,-7 0 3-16,-13 1-9 0,-13 1-20 0,-7 0-42 15,-9 2-42-15,-5 1-35 0,-6 0-25 0,-5 2-4 16,-3 0 6-16,0 0 5 0,0 0 11 0,-27 27 5 16,27-11-3-16,-34 7 1 0,12 5 1 0,-2 5 3 15,-4 5-2-15,-5 4-2 0,5 4 5 0,-1 3-8 16,2 3 2-16,1 3 1 0,-2 3-1 0,5 5-35 16,1 7-55-16,3 3-52 0,2 3-74 0,-3 3-52 15,1 2-19-15,-1-2-68 0,-1 1-97 0,-4-5-22 16,-3-7-49-16,1-3-32 0,-2-5-16 0,-7-5-101 15,2-7-253-15,1-7-4 0,-2-9 180 16</inkml:trace>
  <inkml:trace contextRef="#ctx0" brushRef="#br0" timeOffset="-196838.32">14572 12244 4405 0,'17'-12'31'0,"-17"1"63"16,18-1 92-16,-7 2 121 0,0-3 119 0,2 4 53 16,-3 0 12-16,-2 3-43 0,0 2-70 0,-3 0-44 15,-1 1-65-15,2 0-78 0,-2-1-79 0,-3 3-72 16,2-1-40-16,-3 2 0 0,0-1 0 0,0 1 0 15,0 0 0-15,0 0 0 0,0 0 0 0,0 22 0 16,0-6 0-16,-18 2 0 0,18 7 0 0,-16 4 0 16,16 7 0-16,-26 2 0 0,13 4 0 0,-7 6 0 15,3 3 0-15,-2 4 0 0,1 5 0 0,-4 3 0 16,2 1 0-16,3 4 0 0,-3-1 0 0,1-5 0 16,3 0 0-16,1-9 0 0,6-7 0 15,-2-5 0-15,5-10 0 0,-1-7 0 0,7-7 0 16,0-4 0-16,0-6 0 0,22-3 0 0,-22-2 0 15,37-2 0-15,-6 0 0 0,8 0 0 0,0 0 0 16,6-22 0-16,11 22 0 0,0-21 0 0,9 21 0 16,5-20 0-16,7 20 0 0,3-16 0 0,13 16 0 15,6-11 0-15,7 11 0 0,-2 0 0 0,3 0 0 16,-2 0 0-16,-2-5 0 0,-9 5 0 0,-7-3 0 16,-12 1 0-16,-8-2 0 0,-13 0 0 0,-9-2 0 15,-6 2 0-15,-14 1 0 0,-5-1 0 0,-9 1-101 16,-4 1-191-16,-5 1-258 0,-2 1-289 0,0 0-121 15,-31 0-109-15,8 0-201 0,1 0 61 16,-6 0 222-16</inkml:trace>
  <inkml:trace contextRef="#ctx0" brushRef="#br0" timeOffset="-195778.76">16781 12946 3673 0,'3'19'22'0,"1"-5"25"0,6-1 48 0,-7-4 45 16,4-3 31-16,0-1 33 0,-3 0 21 0,1 0 48 15,0-1 66-15,-4-3 67 0,2 1 42 0,-3-2-6 16,0 0-92-16,0 0-124 0,5 0-107 0,-2-19-88 16,2 19-23-16,-4-29-1 0,7 7-2 0,-3-5 1 15,-1-7 1-15,3-4-1 0,-3-4-1 0,-2-2 3 16,-1-4-7-16,2 1 4 0,2-2-1 0,0 1-7 15,-2 0 6-15,3 2-1 0,0 4 1 0,-1 0 23 16,4 4 17-16,-3 3 14 0,4 4 13 16,-2 6-9-16,1 5-16 0,-3 4-18 0,2 6-19 0,-4 3-18 15,3 6-11-15,-3 1 3 0,3 0 3 16,3 31 11-16,4-7 2 0,3 6 1 0,-1 6 3 16,9 6-5-16,-3 5 5 0,1 4 0 0,-1 5-2 15,-4 0-2-15,1 0 0 0,-5 1-3 0,1-3 1 16,-4-1 3-16,-6-5-5 0,1-4-2 0,-6-6 3 15,0-7-2-15,0-5 7 0,0-6 6 0,-29-4 0 16,29-4 4-16,-38-4-3 0,15-4 3 0,-5-4-6 16,-6 0-4-16,-6 0-15 0,1-25-15 0,-3 9 0 15,-3-1-4-15,1-3 10 0,7 2 9 0,3-2 1 16,3 3 8-16,6 0 7 0,3 3 1 16,8 1 7-16,2 1-2 0,4 1 0 0,7-1-1 15,1 0-7-15,0-1-1 0,0-1-2 0,29-3 2 16,-12-1-2-16,10-4 0 0,1-1-1 0,4-1 6 15,5 1 4-15,7-3-3 0,9 0 4 0,1-1-11 16,6-1 2-16,1 3 1 0,4-2-1 0,-1 2 10 16,1 0 16-16,0 3 12 0,-4 2 23 0,-8 2 18 15,-4 3 8-15,-5 3 11 0,-6 4-3 0,-6 0-23 16,-12 4-30-16,-5 0-24 0,-2 2-34 0,-9 1 0 16,-4 1 6-16,0 0 7 0,-18 22 13 0,-2-6 5 15,-10 7-1-15,-9 6-1 0,-6 3 4 0,-6 8-4 16,-10 6-4-16,-1 3-4 0,-1 0-2 0,-4 5-1 15,-1 0 6-15,1 0-2 0,2 2-1 16,4-4-57-16,1-1-53 0,2-5-54 0,2-1-77 16,5-5-44-16,5-3-91 0,2-4-106 0,8-5-53 15,1-4-8-15,7-3 35 0,3-5 36 0,9-4-22 16,7 0-83-16,3-5-250 0,6-2-67 0,0-2 155 16</inkml:trace>
  <inkml:trace contextRef="#ctx0" brushRef="#br0" timeOffset="-193702.31">2235 8791 2780 0,'0'0'-3'0,"0"0"-4"16,18 0 0-16,-18 0 12 0,0 0 21 0,0-18 25 15,19 18 20-15,-19 0 17 0,0 0 4 0,0 0-2 16,0 0-6-16,5 0-20 0,-5 0-13 0,0 0-12 16,9 0 1-16,-6 0 5 0,0 0 8 0,0 0 16 15,6 0 4-15,-1 0 6 0,3 0-6 0,5 0-10 16,1 0-8-16,11 0-2 0,3 0-6 15,4 0 1-15,7 0 3 0,5 0 3 0,7 0 9 16,4 0 8-16,4 0 6 0,8 0-1 0,-2 0-7 16,9 0-15-16,6 0-2 0,-1 0-11 0,3 0 0 15,1 0-3-15,-1 0-5 0,-4 13 9 0,-2-13 14 16,-8 0 17-16,-9 11-4 0,-9-11-4 0,-6 0-9 16,-10 0-8-16,-12 0-5 0,-2 0-11 0,-12 0-22 15,-3 0-13-15,-5 0-8 0,-3 0-4 0,0 0-7 16,0 0-50-16,0 0-51 0,0 0-61 0,0 0-67 15,-19 0-68-15,19 0-103 0,-18 0-97 0,18 21-149 16,-27-21-245-16,13 16 131 0,2-16 164 0</inkml:trace>
  <inkml:trace contextRef="#ctx0" brushRef="#br0" timeOffset="-187598.28">5805 8585 4169 0,'0'-18'25'16,"0"18"39"-16,21-18 56 0,-21 18 76 0,24-24 43 15,-24 12 53-15,15 12 26 0,-15-16-2 16,14 16-16-16,-14-11-54 0,0 11-61 0,8-7-72 15,-8 7-61-15,0 0-44 0,0 0-32 0,0 0-2 16,0 0 9-16,0 0 4 0,0 0 11 0,0 22 3 16,0-22-5-16,0 27 3 0,0-10-2 0,0 3 2 15,-14 2 5-15,14 0-5 0,0 2 10 0,0 1-9 16,0-1-6-16,0 0-11 0,0 0-24 0,0-3-2 16,20-1 4-16,-20-2 18 0,14-5 17 0,-14-2 12 15,19-4-1-15,-10-3-3 0,2-2 13 0,5-2-13 16,-4 0 4-16,7 0 10 0,-4-26-20 0,7 26 13 15,-4-26 2-15,3 12 21 0,2-2 22 16,-3-1 14-16,0 1 17 0,2 0-7 0,-2 0 8 16,-1 1 9-16,-1 0 4 0,3 1 1 0,-4 0-3 15,0 2-11-15,-2 1-15 0,-1 1-14 0,-1 1-17 16,-4 3-12-16,0 0-16 0,-4 3-18 0,-2 1-7 16,2 2-15-16,-4 0 5 0,-1 0 8 0,0 0 12 15,0 21 12-15,0-21 10 0,0 33 17 0,0-11 8 16,-20 5 24-16,20 3 22 0,-17 4 18 0,17 1 5 15,-19 4-26-15,19-2-35 0,-18 4-35 0,18 3-19 16,-17 1 0-16,17-1 0 0,-10 2 0 0,6-2 0 16,-3 0 0-16,3 1 0 0,1-4 0 0,-5-3 0 15,3-2 0-15,-2-3 0 0,-3-1 0 16,-1-3 0-16,2-4 0 0,-2-2 0 0,-4-3 0 16,-2-4-26-16,0-2-40 0,-2-3-59 0,-4-2-73 15,-1-5-62-15,-2 0-83 0,0-4-143 0,-1 0-127 16,4 0-74-16,-5-19-81 0,8 19-35 0,-5-27-184 15,8 7-88-15,0-3 204 0</inkml:trace>
  <inkml:trace contextRef="#ctx0" brushRef="#br0" timeOffset="-178104.68">5631 6650 1829 0,'0'7'0'0,"0"-7"-5"0,0 0 2 16,0 0-2-16,0 0 4 0,0 0 1 0,0 0 3 16,0 0 12-16,0 0 20 0,0 0 32 15,0 0 15-15,0 0 12 0,0 0-10 0,0 0-8 16,15 0-13-16,-15 0-2 0,17 0-4 0,-4 0-2 16,4 0 5-16,2 0-4 0,1 0 4 0,8 0 3 15,0 0 3-15,4 0-1 0,2-11-4 0,7 11-6 16,-2 0-5-16,6 0 2 0,1 0-4 0,5 0 7 15,1-8 1-15,-1 8 0 0,5-5 1 0,-2 0-10 16,2 1-10-16,3-2-15 0,-3 0-11 0,3-2-2 16,9 1 10-16,0-1 9 0,7-2 6 0,4-2 7 15,3 2-6-15,5-1 1 0,6 1-5 0,2-1-7 16,0-1-7-16,-4 2-5 0,-2-1-2 16,1 1 7-16,-5 0 2 0,4 0 5 0,-1 0 0 15,2 0-1-15,-3 0-1 0,5 0-13 0,5 0-3 16,-2 0-2-16,-2-1 0 0,-1 1 3 0,-1-1 1 15,3 0-4-15,2 1 7 0,-2-1 23 0,6 1 15 16,1 0 10-16,4 0 0 0,-1 0-16 0,-1 1-16 16,1 0-11-16,-3 1 0 0,-2 0-11 0,2 3 1 15,0-2-2-15,4 2-2 0,4 1 3 0,1-1 0 16,5 2 6-16,-2-1-4 0,1 0 1 0,1-1-2 16,-2 0 5-16,3 2 0 0,-1-1 10 15,6 0-1-15,-1 0-6 0,-4 1 3 0,5-1-7 0,0 1 9 16,-1-2 0-16,-1 3-3 0,-1-2-2 15,2 1-8-15,-2 0 6 0,4 0-4 0,-4 0 2 16,0 1 2-16,2-2-8 0,-4 3 0 0,4-2 6 16,-2 1 4-16,-2 1 4 0,2-2 2 0,-1 2-7 15,-1 0-3-15,-6-1-5 0,0 1-2 0,-2-1 1 16,-1 1 1-16,-3-1-2 0,0 1 1 0,-3-1 0 16,4 1-3-16,-7-2 3 0,0 2-8 0,-5-1-1 15,-2-1-1-15,-5 2-1 0,-1-2 9 0,-3-1-4 16,-4 2 1-16,1-2 1 0,-1 2 0 0,-2-1 1 15,-3 0 0-15,-5 0 2 0,-1 0 6 0,-7 1 6 16,-5 0 14-16,-7 0 2 0,-5 0 4 0,-2 0 3 16,-9 1-8-16,-7-1 3 0,-2 0-10 0,-7 0 1 15,-4 2-5-15,-2-1 1 0,-4 0-1 16,-2 0-7-16,-2 0 6 0,-2 1-4 0,0-1 7 16,0 1-4-16,0-1-4 0,0 1-6 0,0 0-6 15,0 0 2-15,0 0-3 0,0 0-1 0,0-1-4 16,0 1 1-16,0 0-3 0,-16-1-3 0,16 1 4 15,0 0 10-15,-15 0-8 0,15 0 7 0,-16 0 0 16,4 16-7-16,-2-16 5 0,2 20 3 0,-7-7-6 16,0 5-1-16,-1 0 5 0,-5 6-1 0,5 7 8 15,-8 3-5-15,0 6 1 0,-1 6-7 0,2 2-6 16,-2 7 4-16,-1 5-5 0,3 3 7 0,-5 1 3 16,5 2 1-16,-3 0 8 0,5 2-1 15,-3 3 2-15,0 1-2 0,0 5-1 0,-1 2 2 16,-2 3-4-16,3 3 5 0,-5-1 1 0,-1 0-3 15,2-3 16-15,-1-2-4 0,0-6-6 0,1-4-2 16,1-2 4-16,1-6-4 0,1-1-5 0,1-1 6 16,1-2-18-16,6-1 2 0,2-4 5 0,0-3-5 15,4-4 6-15,1-2-1 0,3-6-1 0,2-6-6 16,3-3 0-16,2-6-3 0,3-2-61 0,-1-6-10 16,2 0-33-16,0-4-29 0,0-1 15 0,0-2-46 15,17-1-46-15,-17-2-59 0,0 0-64 0,22 0-61 16,-22-1-65-16,16 0-159 0,-16-3-161 0,0 0 122 15</inkml:trace>
  <inkml:trace contextRef="#ctx0" brushRef="#br0" timeOffset="-176352.88">5626 6512 1767 0,'0'-19'23'0,"0"1"44"0,-20-1 52 16,20 3 46-16,-12 1 9 0,12 2-21 0,0 3-29 16,-14 6-34-16,14 0-25 0,0 3-13 0,0 1-21 15,0 0-8-15,0 0 30 0,0 0 27 0,0 0 20 16,0 27 4-16,0-12-29 0,0 5-26 0,0 3-8 15,0 7 4-15,0 2 3 0,0 4-3 0,0 2-8 16,0 2-6-16,0 2 15 0,0 2 6 16,0-1 1-16,0 1 6 0,-16 2-15 0,16 0 3 15,0 2 4-15,0 2-3 0,-15 3-1 0,15 3 5 16,-7 2-4-16,7 2-6 0,-10 2-2 0,10-1 6 16,-8 1-4-16,3-1 1 0,0-2-5 0,4-2-22 15,-2-4-2-15,0-1-4 0,3-2-6 0,-3-2 4 16,3-1-3-16,0-1 5 0,0-2 9 0,0 0 28 15,0 1 7-15,0-1-6 0,0 0-4 0,0-2-34 16,0-2-3-16,12-1-2 0,-12-4-4 0,0-2 3 16,0-4-4-16,0-3 0 0,0-4 2 0,0-3 1 15,0-4 4-15,0-2-3 0,0-2 3 0,0-1 0 16,0-3 0-16,0 0 11 0,0-1 14 0,0 0 5 16,0-1-3-16,0 0-6 0,0 0-17 15,-16 0-6-15,16 0-2 0,0 0-1 0,0 0 1 16,-6-2 0-16,6 1 3 0,-9 1-1 0,9 0 2 15,-2 0-4-15,-1-2 3 0,0 2 0 0,2-2-5 16,-4 0 5-16,3 0-7 0,1-2 13 0,1 1 7 16,0 0 10-16,0-2 13 0,0 0-1 0,-2 0 0 15,2 0-4-15,0 0-4 0,0 0-9 0,0 0 0 16,0 0-2-16,0 0-5 0,0 0 2 0,0 0-5 16,0 0 3-16,0 0-7 0,0 0-6 0,0 0 3 15,0 0-3-15,0 0 3 0,0 0 6 0,0 0-6 16,0 0-1-16,0 0-2 0,0 0 6 0,0 0 39 15,0 0 31-15,0 0 38 0,0 0-10 16,0 0-29-16,17 0-36 0,-17 0-35 0,24-14 0 16,-7 14-8-16,3-10-4 0,-1 10 5 0,5-15 18 15,0 6 4-15,2 2-7 0,4-3 4 0,-1 0-20 16,-3 0-2-16,6-1 9 0,2 1-7 0,0 0-3 16,5 0 7-16,-1 0-1 0,3 1 2 0,1 0-1 15,7 1-3-15,1 0-4 0,1-1 15 0,4 2 56 16,-1-2 9-16,3 1 8 0,-1-1-16 0,-1 1-50 15,-1-1-14-15,-3 0-6 0,-1 0 2 0,3 0 0 16,1 0 0-16,2 0-2 0,3 0-4 0,0 1 3 16,7-1 0-16,1 1 10 0,6 0 1 15,-1 0-15-15,-1 0 5 0,5 1 2 0,-1 1 3 0,-1 0 0 16,-1-1-1-16,0 1-8 0,3 0-4 16,-1 2 14-16,4 0-4 0,-2-1 3 0,9 0 0 15,-1 1-6-15,2 1-1 0,-2 1-3 0,5-3 4 16,-3 2 3-16,0-1 0 0,0 1 7 0,-1 0 1 15,-1 0-1-15,2-1 4 0,0-1-5 0,4 2-2 16,6-1 4-16,-1 2-11 0,0-1 8 0,0-2 6 16,2 2-4-16,-2-1 14 0,-1 0-2 0,-2 0-7 15,3-2 7-15,2 3-1 0,0 0 4 16,0 1-5-16,3-1-5 0,-5 1-5 0,0 1-8 0,3 1 3 16,-4-2 1-16,0 2-8 0,-4-1 8 15,3 1 0-15,-1-1-4 0,3 0 14 0,-3 1-9 0,3-2-4 16,-4 2 10-16,-5-2-16 0,3 1 3 15,-2-1 7-15,-4 0-5 0,5 2 12 0,-6-2 13 16,4 1 5-16,3 1 9 0,-4 0-2 0,2-1-13 16,2 1-2-16,-4 0-11 0,-3 0-4 0,-2 0 0 15,1 0-12-15,-1-1 5 0,-2 1 0 0,2 0 2 16,-2 0 3-16,7 0-1 0,-6 0 1 0,3 0 0 16,-1 0-1-16,-1 0-6 0,-9 0-1 0,-3 0 0 15,2 0 2-15,-4 0 6 0,-3 0-2 0,-1 12-1 16,2-12-2-16,-6 0 0 0,10 0 1 0,-6 7 2 15,1-7-2-15,-2 0 2 0,2 6-1 16,-2-6-4-16,-3 0 5 0,0 0-8 0,-2 0 8 16,-6 2-1-16,-2-2-3 0,-3 1 4 0,-1 0-4 15,0-1 1-15,-3 1 4 0,-3-1-1 0,1 2-4 16,-1-1 1-16,1-1-2 0,-4 0-1 0,1 0 1 16,-3 0 3-16,-1 0 0 0,-3 0-1 0,-3 0 5 15,-2 0-8-15,2 0 5 0,-4 0-2 0,-3 0 1 16,-1 0 3-16,-5 0-4 0,-2 0 4 0,-3 0 1 15,1 0-1-15,-7 0 1 0,0 0 1 0,2 0-6 16,-5 0 1-16,0 0-6 0,0 0-1 0,0 0 1 16,0 0 0-16,0 0 8 0,0 0-5 0,0 0 5 15,0 0-4-15,0 0-3 0,0 0 6 16,0 0-9-16,0 0 7 0,0 0 0 0,0 0-4 16,0 0 3-16,0 0 2 0,0 0-7 0,0 0-50 15,0 0-97-15,0 0-174 0,0 0-156 0,0 0-106 16,-13 0-122-16,13 0-113 0,-12 0-385 0,-1 0 148 15,-4 0 220-15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57:55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2126 8833 1890 0,'0'0'25'15,"0"0"8"-15,0 0 21 0,-9 0 39 0,9 0 13 16,0 0 25-16,0 0 15 0,0 0-2 0,-10 0-7 16,10 0-5-16,0 0-12 0,-3 0-21 0,3 0-17 15,-3 0-17-15,-2 0-12 0,5 0-9 0,0 0-6 16,-1 0 0-16,1 0-3 0,0 0 2 0,0 0 6 16,-2 0-1-16,1 0 3 0,1 0-1 15,0 0-7-15,-2 0 0 0,2 0-4 0,0 0 0 16,-1 0 0-16,1 0 3 0,0 0 2 0,0 0 0 15,0 0 1-15,0 0-4 0,0 0-5 0,0 0 4 16,0 0-4-16,0 0-3 0,0 0-4 0,0 0-14 16,21 0-1-16,-7 0-7 0,11 0-1 0,2 0 0 15,10 0-2-15,9 0 1 0,7 0 6 0,5 0-1 16,1 0-3-16,4 0 12 0,4 0 4 0,1 0 10 16,-1 0 7-16,4 0-4 0,-1 0-3 0,3 0-7 15,5-14-1-15,-2 14-1 0,2 0 0 0,-1-9 12 16,1 9 7-16,-2-7 3 0,-9 7-6 15,-2-6-9-15,-9 6-11 0,0-7-5 0,-11 4 1 16,-7 0-5-16,-5 1-1 0,-5 0 3 0,0-1 3 16,-10 2 0-16,-4-1 2 0,-1 1-9 0,-7 1-11 15,-1 0 2-15,-2 0-2 0,-3 0 2 0,0 0 2 16,0 0-41-16,0-2-57 0,0 2-72 0,0 0-94 16,0 0-76-16,0 0-83 0,0 0-104 0,-23 0-195 15,23 0-47-15,-11 0 137 0</inkml:trace>
  <inkml:trace contextRef="#ctx0" brushRef="#br0" timeOffset="2570.13">10680 12398 2080 0,'0'0'23'0,"0"0"-1"15,0 0 15-15,0-16 29 0,-14 16 5 16,14 0 32-16,0 0 17 0,0 0 6 0,0 0 3 16,-9 0-5-16,9 0-5 0,0 0-11 0,0 0-15 15,0 0-16-15,0 0-16 0,0 0-16 0,-6 0-4 16,6 0-2-16,0 0 11 0,0 0 4 0,0 0 8 16,0 0 8-16,0 0-3 0,0 0 10 0,0 0-7 15,0 0 6-15,0 0-6 0,0 0-7 0,0 0 3 16,0 0-14-16,0 0 10 0,0 0-8 0,0 0-4 15,14 0-9-15,-14 0-11 0,17 0-3 0,-2 0 4 16,7 0 9-16,3 0 0 0,4 0 4 0,6 0-12 16,5 0-7-16,6 0-5 0,6 0-6 0,5 0-6 15,5 0-3-15,11 0 0 0,6 0 12 16,8 0 22-16,6 0 8 0,5 0 8 0,6 0 6 16,6 0-28-16,2 0-2 0,8 0-4 0,2-12-17 15,4 12 17-15,3-10 8 0,6 10 16 0,6-10-12 16,7 10 1-16,7-10-9 0,5 6-22 0,6 0 28 15,3 1-3-15,5 1-6 0,11 0 6 0,1 1-8 16,2 1 7-16,-10 0 12 0,4 0 15 0,-8 0 3 16,1 0-7-16,-12 0-4 0,-8 0-6 0,-9 0-2 15,-14 15 4-15,-8-15 15 0,-10 0 13 0,-15 0 6 16,-12 0 11-16,-13 0-12 0,-12 0-12 0,-9 0-2 16,-9 0-20-16,-12 0-5 0,-7 0-13 15,-8 0-22-15,-6 0-7 0,-2 0-9 0,-7 0-3 16,-2 0 3-16,0 0-2 0,0 0-6 0,0 0-61 15,0 0-84-15,0 0-101 0,0 0-102 0,0 0-43 16,-16 0-5-16,16 0-8 0,0 0-22 0,-15 0-36 16,15 0-71-16,-22 0-140 0,8 0-129 0,-4 0 142 15</inkml:trace>
  <inkml:trace contextRef="#ctx0" brushRef="#br0" timeOffset="-184886.39">11464 12218 2738 0,'0'0'1'0,"0"0"-3"0,0 0-4 0,0 0 3 16,17 0-2-16,-17 0 7 0,0 0 21 0,0 0 15 15,0 0 18-15,11 0 19 0,-11 0-3 0,0 17-6 16,0-17-19-16,8 0-18 0,-8 0-13 0,5 0-13 16,-5 0 3-16,1 0-4 0,1 9-1 15,-2-9 4-15,1 0-6 0,1 0 5 0,-2 0 8 0,0 0 0 16,3 0 8-16,-2 0-3 0,6 0-4 0,-3 0-2 16,-1 0 2-16,5 0 2 0,-3 0-2 0,4 0 3 15,-1 0 2-15,1 0 1 0,0 0 5 16,2 0 7-16,0 0-2 0,-1 0-5 0,0 0-8 15,3 0-8-15,-2 0-6 0,-4-10 1 0,3 10-3 16,-4 0 2-16,-1 0 0 0,-1 0-9 0,-2 0-15 16,1 0-27-16,-3 0-31 0,0-5-33 0,0 5-26 15,0-3-18-15,0 2-21 0,0-2-8 0,-20 0-11 16,20 0-27-16,-17 0-48 0,17-2-78 0,-21 1-103 16,21-1 10-16,-17 1 101 0</inkml:trace>
  <inkml:trace contextRef="#ctx0" brushRef="#br0" timeOffset="-184039.37">11571 12178 1745 0,'0'0'16'0,"0"0"4"0,0 0 4 0,0 0 9 16,0 0 6-16,0 0 27 0,0 0 21 0,-14 0 9 16,14-13-3-16,0 13-10 0,-15 0-10 0,15 0 0 15,-6 0-11-15,6-7-9 0,-7 7-3 0,7 0-4 16,-6 0 4-16,1 0 1 0,1 0-8 0,1 0-7 15,0 0-10-15,-2 0-2 0,-1 0 3 0,6 0 1 16,-3 0 10-16,0 0 3 0,1 0 5 0,-1 0 1 16,3 0-3-16,-2 0-5 0,2 0-2 0,0 10-4 15,0-10-5-15,0 0-1 0,-1 0-5 16,1 0-2-16,0 0 0 0,-2 0 0 0,2 0-1 16,0 0-3-16,-1 0-3 0,1 0-6 0,0 0 2 15,-2 0-1-15,2 0-3 0,0 0 3 0,0 0-5 16,0 0 7-16,0 0 5 0,0 0 4 0,0 0 2 15,0 0-1-15,0 0 2 0,0 0-5 0,0 0 3 16,0 0 4-16,0 0-2 0,0 0 4 0,0 0 4 16,0 0 0-16,0 0 5 0,0 0 3 0,0 0-1 15,0 0 4-15,0 0 0 0,0 0 5 0,0 0 0 16,0 0-4-16,0 0-6 0,0 0-7 16,19 0-4-16,-19 0 1 0,0 0 8 0,23 0 2 15,-23 0 0-15,19 16-2 0,-19-16-6 0,20 0-4 16,-8 11-3-16,1-11 2 0,1 12 0 0,-3-4 8 15,2-1 8-15,1 3-1 0,0-1 3 0,-1 2-13 16,-5 1-12-16,1 0-3 0,-3 0 3 0,3 2 9 16,-5-1 7-16,-1 2 3 0,3-2-3 0,-3 3 3 15,0-1-2-15,0 2-6 0,2 0-1 0,-1 0-4 16,-2 0 4-16,-2 1 5 0,3 0-3 0,-3 1 4 16,3-2-12-16,-1 1-7 0,-2-1 4 0,0-2-6 15,1-3-7-15,-1 1 13 0,2-4-14 0,-2-1-4 16,0-2 9-16,0-1-12 0,1-3 4 15,-1 1 8-15,0 0 4 0,0-2 36 0,0-1 21 16,0 0 12-16,0 0 11 0,0 0-27 0,0 0-22 16,0 0-13-16,0 0-25 0,0-16-9 0,0 16 13 15,0-14-12-15,19 14 13 0,-19-20-4 0,16 8-22 16,-16-3 12-16,23 0-7 0,-14-1 8 0,4-2 4 16,1 2-4-16,-2 0 8 0,2 0-12 0,0 0 3 15,-5 0 5-15,7 1-4 0,-2 0 3 0,1 1 0 16,-1 1-3-16,0 0-4 0,2 2 3 0,-1 0-3 15,1 1 0-15,1 2 4 0,0 1-1 0,-2 0 0 16,7 4 1-16,-2-1-5 0,-1 0 4 0,4 2 4 16,-1 1 0-16,-2-1 4 0,3 2-4 0,-4 0 0 15,-3 0 4-15,-1-1 4 0,1 1 7 16,-5 0 36-16,-5-2 9 0,5 1 9 0,-7-2-12 16,2-1-23-16,-1 1-17 0,-2-3-9 0,-1 1 13 15,1-4-9-15,0 2 0 0,0-1 0 0,-3-1-8 16,0-2-8-16,0 1 8 0,0 0-8 0,0-1 4 15,0 3 0-15,0-2 1 0,0 2-1 0,0-2-4 16,-19 2-58-16,19 0-76 0,0 0-77 0,0 0-85 16,0 0-33-16,-10-1-57 0,10 2-83 0,0-1-87 15,-11 2-161-15,11 0-234 0,-6-2 163 0</inkml:trace>
  <inkml:trace contextRef="#ctx0" brushRef="#br0" timeOffset="-183255.54">11601 12815 3553 0,'0'-8'58'15,"18"0"20"-15,-18 0 27 0,24 0 45 0,-15 1-22 16,5-2 25-16,-14 2 10 0,15 3-14 0,-15 1-7 16,13 1-17-16,-13 1-7 0,0 1-15 0,5 0-11 15,-5 0 4-15,3 0-5 0,-3 0-7 0,3 0 2 16,-3 21-12-16,0-21-15 0,0 23-1 0,0-10-15 16,0 2-17-16,-24 0-9 0,24 1-4 15,-21-1-8-15,7 1-5 0,-2 0 5 0,-2-1-1 16,-1 1 5-16,2-2-1 0,1 0-8 0,2 0-4 15,5-1 4-15,-2-2-5 0,3-1 5 0,2 0 0 16,5-1 0-16,-1-2-4 0,2 0-1 0,0-3 10 16,0 1-9-16,22-2 8 0,-22-2 0 0,28 1-8 15,-13-1 4-15,9-1 8 0,-6 0-8 0,2 0 0 16,2 0 5-16,0 0-14 0,-2 0 14 0,2 0 3 16,-2-15 21-16,-4 15 56 0,1 0 39 0,-2 0 29 15,-1-9-1-15,-3 9-33 0,-6 0-39 16,2 0-25-16,-4 0-27 0,1 0-22 0,-3 0-4 15,-1 0-10-15,0 0 6 0,0 0 3 0,0 0 1 16,0 18 4-16,0-18-2 0,0 22-4 0,-20-5-14 16,20 1-64-16,0 2-82 0,-16 2-97 0,16 0-81 15,0 1-19-15,-12 0 10 0,12 1 29 0,0-1 15 16,0-1-29-16,0-2-41 0,20 0-48 0,-20-1-48 16,20-5-100-16,-20-1-201 0,24-5 108 0,-9-5 129 15</inkml:trace>
  <inkml:trace contextRef="#ctx0" brushRef="#br0" timeOffset="-178142.71">12585 12149 2228 0,'0'0'26'0,"0"0"15"0,0 0 7 0,0 0 11 15,0 0-9-15,6 0 11 0,-6 0 14 0,0 0 10 16,0 0 5-16,0 0-12 0,0 0-6 0,0 10-10 16,0-10-27-16,0 0-7 0,0 0 8 0,0 0 6 15,0 0 19-15,0 12 2 0,0-12-18 0,0 10-10 16,0-4-2-16,0 2-4 0,0 0 1 0,16 0 1 15,-16 0-2-15,0 0 7 0,15-2-6 0,-15 2-2 16,13-1-5-16,-13-2 0 0,13 2 10 16,-6-2 4-16,2-1 11 0,-3 0 3 0,4-1 2 0,-6 0-1 15,6-2-5-15,-4 2-8 0,1-3-10 16,0 0-2-16,4 0-3 0,-2 0 1 0,2 0 3 16,4 0 2-16,-2-17 5 0,2 17-6 0,-1 0-1 15,2-17-6-15,1 17-14 0,-2-11-2 0,2 11 1 16,-1-11-1-16,-1 11 4 0,2-10 4 0,2 10-2 15,0-8-4-15,-4 8 3 0,1-6-8 0,-1 6-1 16,-4-4 3-16,2 2-4 0,-1 0 6 0,-4 0 6 16,1 1-4-16,-4 0 0 0,2 0-5 0,-2 0-8 15,-2 1 0-15,2 0-1 0,-2 0 3 0,2 0 4 16,-2 0-1-16,3 0-3 0,-1 0-3 16,4 19 1-16,-3-19 2 0,5 17 2 0,-3-17 0 15,3 20 4-15,-2-9-2 0,-1 0 0 0,1 0-2 16,-3-2-1-16,-1 0-3 0,3-2 1 0,-4 0 5 15,-1 0-5-15,4-2 9 0,-6-3-1 0,1 1 0 16,-1-1 31-16,-1-1 5 0,3-1 2 0,-1 0 8 16,4 0-29-16,-1 0-10 0,3 0 2 0,-1 0-4 15,9 0 4-15,-4-17 4 0,2 17-4 0,2-11-2 16,1 11-5-16,0-12-3 0,-2 12 3 0,4-10 0 16,-3 10-6-16,4-9 0 0,-5 9 4 0,2-6-2 15,-1 6 10-15,-2-5-2 0,-2 2-3 0,-1 1 1 16,2 0-1-16,-7 1 4 0,5-1-4 0,-5 0 2 15,2 0-3-15,-4 1-3 0,2 0 9 16,-2-1-8-16,0 1 0 0,-1-1 0 0,2 2-5 16,-3-1 6-16,1-1-6 0,-2 2 3 0,-1 0-9 15,2-1 3-15,-1 1 6 0,1-1-6 0,1 1 4 16,-3 0-5-16,0 0 4 0,0 0 2 0,2 0 2 16,-2 0-6-16,0 0 2 0,0 0-3 0,0 0-2 15,0 0 9-15,0 0-4 0,0 0 3 0,0 0 2 16,0 0-5-16,0-1 3 0,0 1-5 0,0 0-1 15,0 0 5-15,0 0-7 0,0 0 5 0,0 0-6 16,0 0-8-16,0 0-31 0,0 0-29 0,0 0-32 16,0 0-36-16,0 0-9 0,0 0-21 15,0 0-26-15,0 0-29 0,0 0-41 0,-22 0-51 16,22 0-64-16,-22 15-136 0,8-15-214 0,-3 0 95 16,-5 12 127-16</inkml:trace>
  <inkml:trace contextRef="#ctx0" brushRef="#br0" timeOffset="-177626.16">12981 12619 3183 0,'0'-2'18'0,"9"0"21"16,-7-1 30-16,1 1 30 0,1-2 22 0,-2 3 16 16,1 0 6-16,-3 1 6 0,2 0-15 0,-2 0-16 15,0 0-19-15,0 0-5 0,0 0-7 0,0 0-4 16,0 0-3-16,0 0-23 0,0 24-9 0,-16-24-15 15,16 24-8-15,0-10-2 0,-14 5-9 0,14 0-2 16,0 4-3-16,-8 1-6 0,8 2 3 0,0 1 0 16,-8 0-3-16,8 2-4 0,0-1-39 15,0-1-44-15,0 0-37 0,0-1-48 0,0-4-31 16,0-2-35-16,0-3-48 0,0-3-45 0,-1-2-20 16,1-3-27-16,0-3-68 0,0-5-157 0,0-1-36 15,0 0 107-15</inkml:trace>
  <inkml:trace contextRef="#ctx0" brushRef="#br0" timeOffset="-177322.71">13161 12810 2955 0,'17'-6'38'15,"1"2"16"-15,1-1 15 0,-2 2 30 0,0-1 1 16,-1 1 26-16,-4 1 24 0,-3 1 0 16,1 1-11-16,-6 0-8 0,1 0-10 0,1 0-5 15,-4 0-8-15,-2 19-22 0,0-19-21 0,0 19-13 16,0-8-18-16,0 3-6 0,0 0-13 0,-19 2-9 15,19 1-6-15,-17-1 4 0,17 1-1 0,-20-3-2 16,20 2 4-16,-20-3-6 0,9-1-12 0,2-1-27 16,-2-3-25-16,1-2-24 0,3-1-10 0,-4-3 1 15,3-2 6-15,-1 0 5 0,1 0 9 0,-3-17 19 16,2 17 11-16,3-23 20 0,-4 23 16 0,6-31 6 16,-1 15 3-16,0 1 2 0,5 0-2 15,0 0-2-15,0 2 4 0,0 1-2 0,27 2 1 16,-27 0 1-16,29 3-16 0,-12 0-45 0,0 0-52 0,5 1-64 15,1 2-61-15,-2 1-56 0,3 0-79 16,-2 1-162-16,3 0-162 0,1-2 99 0</inkml:trace>
  <inkml:trace contextRef="#ctx0" brushRef="#br0" timeOffset="-176366.63">14111 12120 2725 0,'0'-1'2'16,"0"-1"0"-16,0 2-3 0,0 0 5 0,0 0 14 15,17 0 31-15,-17 0 34 0,0 0 31 0,12 0 22 16,-12 21 5-16,13-21-6 0,-13 20-13 0,12-20-24 15,-3 21-21-15,-2-9-12 0,3-2-13 16,-3 2 1-16,0-3-7 0,0 1-5 0,0-3-5 16,0 0-4-16,-4 2 2 0,4-4 0 0,-3 0 7 15,-1-1 0-15,3-2 2 0,0 2-3 0,-3-2-5 16,6 0-7-16,-2-2-3 0,5 0 8 0,2 0 1 16,0 0 14-16,2 0-5 0,-2 0-10 0,3 0-6 15,-2 0-12-15,2 0-4 0,-1 0-2 0,-1-14-1 16,1 14-6-16,-1 0 2 0,1 0 2 0,-1 0-3 15,1 0 4-15,-2 0-3 0,1 0-3 16,-2 0-1-16,1 0-2 0,-5 0-1 0,2 0 2 0,-5 0 0 16,5 14-1-16,-3-14 1 0,-4 11 0 15,1-11-4-15,1 13 4 0,-1-4 3 0,0-1-2 16,1 2 3-16,-3-3-2 0,0 2-2 0,0 0-3 16,-1-1 1-16,-1 0 1 0,2 0-1 0,-3-3 4 15,0 2 3-15,0-1-4 0,0-2 2 0,0 0 1 16,0-1-2-16,0-1 3 0,0 1 0 0,0-3 5 15,0 0 38-15,0 0 23 0,0 0 23 0,0 0 24 16,0 0-16-16,0 0-25 0,0 0-23 0,0 0-30 16,0 0-25-16,0-20 1 0,0 20-4 0,20-17-7 15,-20 17 10-15,16-23-1 0,-16 10 7 0,16 1 0 16,-6-1-4-16,0 0-3 0,2-1-3 16,-3 1 3-16,2-2 3 0,2 3 4 0,1-1-1 0,1 1-3 15,1 2-4-15,-2-2 0 0,1 2 0 16,-1 3 3-16,0-2-2 0,-1 2 1 0,-3 3-2 15,3-2-3-15,-1 3 0 0,-2 2 4 0,-1-2-4 16,0 3 3-16,-1 0 6 0,3 0-5 0,-5 0-1 16,3 0 4-16,1 21-6 0,-3-21 2 0,1 14 4 15,-2-14-37-15,-2 15-30 0,2-15-21 0,-3 12-37 16,-2-12-10-16,-1 12-25 0,0-12-40 0,0 8-43 16,0-8-45-16,0 8-42 0,0-6-47 0,-17 1-66 15,17 0-135-15,-14-2-149 0,14 1 109 0</inkml:trace>
  <inkml:trace contextRef="#ctx0" brushRef="#br0" timeOffset="-175958.64">14303 12595 3263 0,'0'0'19'15,"22"0"27"-15,-22 0 32 0,0 0 36 0,17 0 22 16,-17 0 9-16,0 0 4 0,0 0-12 0,0 0-23 16,0 0-27-16,0 0-32 0,0 0-16 0,0 0-15 15,0 0-1-15,0 0 5 0,0 20-7 0,0-20-2 16,-20 21-10-16,20-5-8 0,-17 2 1 16,17 5 0-16,-19 4-1 0,11 3 1 0,1 1-35 15,-1 2-48-15,0 0-52 0,3 0-73 0,-2-2-49 16,4-1-38-16,-4-3-37 0,1-3-28 0,5-4-41 15,-3-2-103-15,1-4-155 0,3-5 92 0,0-4 123 16</inkml:trace>
  <inkml:trace contextRef="#ctx0" brushRef="#br0" timeOffset="-173087.45">14677 12700 3244 0,'8'-5'6'15,"-5"-1"14"-15,-1 1 17 0,-1 3 22 0,5-4 7 16,-6 2 0-16,4 0-16 0,-4 2-22 0,0 2-11 15,0 0-10-15,0 0 1 0,0 0 1 16,-19 0-1-16,19 0-4 0,-22 0-2 0,22 23 2 0,-23-23-3 16,12 21 2-16,-3-8-2 0,5 2 1 15,-1 0-3-15,1 2 3 0,3 0 1 0,6-1 0 16,-6-1-2-16,6 1 1 0,0-2 1 0,0 0 15 16,0-2 34-16,0 0 31 0,23 0 29 0,-23-1 21 15,28 0-2-15,-13-1-10 0,3-1-10 0,-3 0-14 16,2 1-21-16,-1-2-12 0,1 1-11 0,-2-1-14 15,1 2-8-15,-4-1-9 0,1-1-10 0,-3 3-6 16,-2 0 4-16,-3 0 5 0,1 0 3 0,-4 2 0 16,-2 0-3-16,0 1-9 0,0 2 2 0,-19 0-7 15,19 1 6-15,-23 0-2 0,23 0-3 0,-25 0 7 16,6 0-10-16,2-1 3 0,-1-1 1 0,-3-2-1 16,1-1 7-16,0-3-4 0,-3-2-7 15,-1-2-18-15,4-4-9 0,-3-1-13 0,4 0 2 16,4 0 10-16,-2-23-2 0,3 23 19 0,1-28 5 15,9 12 5-15,-1-2 6 0,5-1-4 0,0-2-2 16,0-2-6-16,22-1 2 0,-22-1 0 0,40-3-1 16,-17 1 7-16,7-1-6 0,1-1 6 0,-2 1 1 15,4 1 1-15,-2 2 3 0,-1 1-2 0,-1 3 2 16,-4 1 10-16,-2 2 0 0,-6 1 1 0,0 1-4 16,-1 1-11-16,-7 2-8 0,-4-1 1 0,-5 2-13 15,0 1-34-15,0-1-37 0,-22 2-72 0,22 2-87 16,-32-2-91-16,11 6-105 0,1 1-114 0,0 3-251 15,-2 0 19-15,4 0 149 0</inkml:trace>
  <inkml:trace contextRef="#ctx0" brushRef="#br0" timeOffset="-162615.45">15343 13020 2609 0,'-8'0'39'16,"8"0"7"-16,-6 13 18 0,2-13 29 0,4 0-10 16,0 0 32-16,0 0 21 0,0 0 11 0,0 0 15 15,0 0 5-15,0 0 4 0,0 0-9 0,0 0-18 16,0 0-27-16,0 0-35 0,0 0-26 16,15 0-21-16,-15 0-3 0,22 0 10 0,-5 0 8 15,1 0 10-15,9 0 3 0,2 0-5 0,7 14-2 16,0-14-8-16,6 0-14 0,3 11-15 0,4-11-14 15,9 10-5-15,1-10 3 0,4 11 4 0,3-11 8 16,3 11 4-16,0-4-2 0,4-1-3 0,-8-1-3 16,-1-2-4-16,-7 0-1 0,-9-1 3 0,-4 0-3 15,-10-2-2-15,-8 0-3 0,-6 0-25 0,-6 0-58 16,-8 0-69-16,2 0-79 0,-8 0-79 0,0 0-50 16,0 0-43-16,-28 0-17 0,10 0-9 0,-7-12-31 15,-5 12-57-15,-5 0-87 0,-3 0 109 0</inkml:trace>
  <inkml:trace contextRef="#ctx0" brushRef="#br0" timeOffset="-162396.62">15713 13224 3080 0,'-13'7'46'0,"4"-1"20"0,7-1 40 0,2-3 47 16,0 0-1-16,20-2 33 0,-20 2 10 0,35-1 5 16,-14 1-6-16,1-1-7 0,6 2-7 0,3-1-14 15,5 0-1-15,1 0-13 0,-1-1-20 0,4 1-27 16,-3-2-24-16,4 1-28 0,-6-1-14 0,4 0-12 15,-5 0-8-15,-1 0-7 0,0 0-16 0,1 0 8 16,0 0-12-16,-3 0 4 0,0 0-11 0,-5 0-99 16,1 0-71-16,-1 0-87 0,-6 0-70 15,-4 0-21-15,-2 0-53 0,-3 0-47 0,-5 0-54 16,2 0-115-16,-4 0-184 0,-2 0 130 0,-2 0 142 16</inkml:trace>
  <inkml:trace contextRef="#ctx0" brushRef="#br0" timeOffset="-162071.7">16417 12993 3872 0,'0'-3'13'0,"36"-1"10"0,-19 1 29 0,2-1 34 15,1-2 22-15,-3 2 17 0,3 3-7 0,-4 1-6 16,-1 0-15-16,-1 0-13 0,-1 0-9 0,1 0-10 16,0 15-14-16,-1-15-7 0,3 16-13 15,-2-16-9-15,-2 20-10 0,2-9-3 0,-6 2-1 16,5-1-8-16,-7 0 4 0,5 0 0 0,-4-1-9 15,0 0 1-15,0-1 0 0,0 0 0 0,-1 0 6 16,0-1 4-16,-1-1 5 0,-1 0 5 0,1-1 25 16,0-2 12-16,-4 1 0 0,2-1-3 0,-1-1-25 15,-2-1-11-15,0 2-10 0,0-2 3 0,0 3-1 16,0-1 7-16,-19 2 0 0,19 2-8 0,-18 0-2 16,2 1-2-16,-1 1 5 0,-9 0 1 0,2 1 6 15,-5 1-1-15,-4-1-47 0,-4 2-75 16,1-2-70-16,-3 1-86 0,5 1-40 0,3 0-31 15,0 0-46-15,5 3-31 0,7-1-56 0,5 4-91 16,11-3-189-16,3-1 85 0,0 2 139 0</inkml:trace>
  <inkml:trace contextRef="#ctx0" brushRef="#br0" timeOffset="-161651.52">17445 12931 3784 0,'14'-8'48'0,"-2"0"32"0,2 0 43 15,-4 2 47-15,-1-1-13 0,3 1 2 0,-9 0-8 16,0 3-18-16,-1 3-14 0,-2-1-24 0,0 1-32 16,0 0-35-16,0 0-24 0,0 0-8 0,0 0 4 15,0 16 17-15,0-16 5 0,0 24 15 16,-14-6 3-16,14 4-10 0,0 5 5 0,-12 3-17 15,12 1-9-15,0 3 2 0,-13 1-11 0,13 1 2 16,-8 0-5-16,8 1 10 0,-7 0-8 0,-1 0-82 16,2-3-67-16,-4 0-81 0,3-1-84 0,-4-3-37 15,0-5-73-15,-3-3-79 0,2-4-140 0,2-2-236 16,-2-9 123-16,-1-3 153 0</inkml:trace>
  <inkml:trace contextRef="#ctx0" brushRef="#br0" timeOffset="-161112.61">17911 12975 3212 0,'14'-7'22'16,"-5"-1"9"-16,-3 0 6 0,2 4-1 0,-4-2-25 16,0 2-12-16,0 1-11 0,-4 2 1 0,0 1 1 15,0 0 5-15,0 0 2 0,-26 0-1 0,26 19 4 16,-25-19 0-16,11 22-1 0,-1-9 4 0,1 2-5 15,0 2 2-15,-2 0 1 0,7 1-1 16,-2 0 4-16,0-1-4 0,6 0 2 0,5-1-1 0,-9-1 3 16,9-2 13-16,0 0 32 0,0-3 27 15,0 1 31-15,26 0 25 0,-26-2 1 0,31 0 0 16,-13 1-7-16,3-2-15 0,1 2-16 0,-2-2-16 16,2 0-17-16,-2 0-19 0,-4 0-17 0,1 1-15 15,-3 0-8-15,-2 0 0 0,-4 2 2 0,0 0 5 16,-5 4 2-16,-2-1-1 0,-1 3 5 0,0 1-8 15,0 5 1-15,-17 0-4 0,17-5-4 0,-22 4 3 16,22-2-8-16,-29 2 11 0,15 0-8 0,-3 1 7 16,-5-5 7-16,4 1-12 0,0 1 5 0,0-2-3 15,-1-3 1-15,-3-2 5 0,4-4 1 0,-1-2-1 16,1-4-3-16,-1-3 3 0,-1 0-5 16,0 0 2-16,-2-23-4 0,3 23-7 0,2-31 2 15,0 10 4-15,3 0-2 0,0 2 2 0,6-4-1 16,5-1-15-16,3 2 2 0,0-3-10 0,30 2 7 15,-13 0 1-15,5-1-3 0,6-3 12 0,1 3 2 16,4 1-1-16,2 0 5 0,3 2 0 0,2 1-6 16,0 0 9-16,2 2-1 0,-5 0-2 0,-2 1 4 15,-3 1 0-15,-5 1 0 0,-7 1 3 0,-2 1-5 16,-5 2-5-16,-4-1-6 0,-4 2-36 0,-5-1-50 16,0 1-59-16,0-1-91 0,-31 1-84 0,12 0-85 15,-6 1-129-15,-3-1-231 0,4 2-2 0,-6 2 138 16</inkml:trace>
  <inkml:trace contextRef="#ctx0" brushRef="#br0" timeOffset="-92241.9">6208 5915 2271 0,'0'2'-3'16,"0"0"-2"-16,0-1 8 0,0-1 28 0,0 0 26 15,0 0 34-15,0 0 21 0,0 1 4 0,0-1 3 16,0 0-10-16,0 0-13 0,0 0-16 0,0 0-18 16,0 1-15-16,0-1-4 0,0 0 0 15,0 0 9-15,0 0 5 0,0 0 0 0,0 1-6 16,19-1-12-16,-5 0-2 0,8 0-1 0,-1 1 1 15,10-1 6-15,4 1-9 0,8 0-1 0,4-1-13 16,7 1-10-16,2-1 5 0,11 0-2 0,7 0 6 16,10 0 3-16,11 0-10 0,10 0-5 0,8-17-7 15,8 17-6-15,11 0 1 0,10-18 3 0,5 18-1 16,13-12 5-16,3 12-1 0,3-10-5 0,5 10 3 16,12-10-4-16,3 10 6 0,10-6 11 0,-5 6 7 15,6-2 7-15,0 2-1 0,9 0-3 0,-1 0 3 16,2 0 0-16,-7 0 2 0,-6 0 4 15,5 15 0-15,-4-15 9 0,-10 0 7 0,-16 14 7 16,-14-14-4-16,-12 0-1 0,-9 0-2 0,-22 0 6 16,-13 0 0-16,-18 0-3 0,-16 0-11 0,-8 0-18 15,-12 0-9-15,-12 0-12 0,-11 0-6 0,-4 0-6 16,-7 0-49-16,-8 0-82 0,-1 0-72 0,-2 0-84 16,0 0-50-16,0 0-41 0,-20 0-104 0,20 19-194 15,-22-19-54-15,5 20 125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5:07:53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14340 4228 983 0,'0'0'28'0,"-10"0"34"0,10 8 30 15,-5-8 35-15,5 0 10 0,-6 0-12 16,4 0-8-16,2 0-23 0,-1 0-24 0,-1 0-11 16,0 0-10-16,2 0-3 0,0 0-6 0,0 0 2 15,0 0-1-15,0 0-2 0,0 0-4 0,0 0-4 16,0 0-5-16,0 0-1 0,0 0-3 0,0 0-4 15,0 0-2-15,0 0-2 0,0 0 2 0,13 0 1 16,-13 0-1-16,0 0 7 0,0 0 3 0,0 0 1 16,8 0 6-16,-8 0 0 0,0 0 6 0,7 0 3 15,-2 0 5-15,-2 0 3 0,6 0-6 0,-2 0 4 16,5 0-10-16,2 0 1 0,0 0 2 0,5 10-5 16,-1-10 5-16,1 0-3 0,6 0-6 15,-5 0-6-15,5 0-3 0,-3 0-4 0,4 0-3 16,-6 0 9-16,5 0 1 0,-3 0 5 0,-1 0-4 15,-2 0-7-15,-2 0-8 0,3 0-10 0,4 0 1 16,-3 0-2-16,6 0-1 0,2 0 4 0,4 0 10 16,-1 0 9-16,7 0 1 0,-2 0-3 0,2 0-8 15,0 0-8-15,4 0-1 0,-4 0-2 0,3 0-2 16,3 0 0-16,2 0-2 0,-1 0 5 0,2 0 4 16,-1 0 1-16,1 0 6 0,2 0 0 0,0 0 2 15,-7 0 0-15,-3 0-3 0,4 0-1 16,-2 0-7-16,-3 0 1 0,1 0-1 0,-4 0-3 0,-1 0 1 15,4 0 3-15,1 0-4 0,-1 8-2 16,3-8 2-16,2 0-4 0,-1 0 6 0,1 3-1 16,5-3 7-16,-5 0 5 0,5 0-2 0,1 0 3 15,-7 0-8-15,-2 0-5 0,2 0-3 0,-2 0-4 16,-1 0 4-16,2 0 0 0,-6 0-2 0,4 0 0 16,-3 0 1-16,4 0-1 0,4 0 4 0,-5 0 0 15,0 0-2-15,5 0 2 0,5 0 0 0,3 0 2 16,0 0-3-16,4 0-1 0,0 10 0 0,4-10-1 15,3 0-1-15,-1 0 3 0,2 0 1 0,5 0-2 16,-6 0 0-16,1 5-3 0,0-5 1 0,-1 0 0 16,4 5 2-16,-3-4 0 0,2 2-3 0,5-2 4 15,-1 1 3-15,-1-1-5 0,6 1 1 16,0-1-2-16,-2 0-1 0,-4 1 5 0,2 1 2 16,-1-3-2-16,-7 1-2 0,1 1-2 0,-5-1 0 15,4-1 2-15,-3 3-2 0,-1-3 0 0,4 0 2 16,-1 1 0-16,4 0 2 0,3-1 0 0,-2 1 1 15,7 0-7-15,-2-1 2 0,-2 2 0 0,1-1-2 16,-7 0 4-16,6 1 0 0,-7-2 0 0,0 1 0 16,4 0 0-16,-5 0-2 0,3 1 0 0,4-2 0 15,-2 0-1-15,3 1 3 0,-2-1-2 0,3 1 2 16,3-1-2-16,-7 1 0 0,2 1 0 0,-3-1 2 16,-7 0 2-16,4 0-4 0,-3 1 4 15,-4-2-4-15,-4 0-2 0,3 1 2 0,0-1 0 16,-1 0-1-16,-2 1 3 0,3-1 0 0,-8 0-2 15,5 0 0-15,-6 0 2 0,-6 0 0 0,1 0 2 16,-9 0-1-16,-2 0 1 0,-3 0 0 0,-6 0 7 16,-4 0 6-16,-7 0-2 0,-2 0 0 0,-1 0-9 15,-5 0-4-15,0 0-2 0,-3 0 0 0,0 0 2 16,0 0-4-16,0 0 8 0,0 0-6 0,0 0-1 16,0 0 3-16,0 0-6 0,0 0 6 0,0 0 0 15,0 0 6-15,0 0-3 0,0 0-1 0,0 0-2 16,0 0-6-16,0 0 5 0,0 0 3 0,0 0 0 15,0 0 0-15,0 0 1 0,0 0-18 16,0 0-32-16,0 0-46 0,0 0-71 0,0 0-71 16,0 0-86-16,0 0-160 0,0 0-262 0,0 0 87 15</inkml:trace>
  <inkml:trace contextRef="#ctx0" brushRef="#br0" timeOffset="4925.02">13688 4961 273 0,'0'0'28'0,"0"0"47"15,0 0 30-15,0 0 16 0,0 0-13 0,0 0-23 16,0 0-6-16,0 0-2 0,0 0 1 0,0 0-1 16,0 0-6-16,0 0 5 0,0 0 8 15,0 0-4-15,0 0-1 0,0 0-1 0,0 0-7 16,0-10-7-16,0 10 4 0,0 0-7 0,0 0-8 16,0 0 2-16,0 0-11 0,0 0-3 0,0 0 6 15,0 0-1-15,0 0 1 0,0 0 5 0,0 0-3 16,0 0 3-16,0 0-2 0,0 0-5 0,0 0-6 15,0 0-7-15,0 0-1 0,0 0 3 0,0 0-2 16,0 0-1-16,0 0 1 0,0 0-4 0,0 0-5 16,0 0-1-16,0 0-3 0,0 0 1 0,0 0 7 15,0 0 6-15,0 0 6 0,0 0 3 0,0 0 0 16,14 0 3-16,-14 0-1 0,0 0 4 0,13 0 0 16,-13 0-2-16,14 0-1 0,-3 0-2 15,0 0-4-15,4 0-4 0,5 0-3 0,-1 0-9 16,0 0 1-16,5 0 5 0,-2 0 0 0,6 0 8 15,-5 0-4-15,4 0-7 0,1 0-2 0,0 0-5 16,1 0 1-16,-3 0 3 0,4 0 2 0,-2 0 1 16,3 0 3-16,-3 0 1 0,1 0 2 0,-1 0-7 15,2 0 2-15,-2 0-8 0,3 0-7 0,4 0-2 16,3 0-1-16,1 0 16 0,1 0 13 0,5 0 4 16,0 0-5-16,-2 0-16 0,4 0-13 0,1 0-3 15,2 0-3-15,-2 0 2 0,9-8-2 0,-1 8-2 16,8-5 2-16,3 1-1 0,6 2 17 0,-1-2 22 15,5 1 5-15,2-2 8 0,-2 2-8 16,1-3-20-16,-4 3-9 0,-2-1-7 0,2-1-10 16,4 2 2-16,1-1-2 0,5 0 1 0,3 0 4 15,6 1-5-15,6 1 3 0,2 0-2 0,0 1-2 16,-3-2 2-16,4 1-3 0,-5 0 1 0,2 0 2 16,-4 1-1-16,-1 0 0 0,3-1-2 0,5 1-3 15,-4 1 4-15,-2 0-1 0,0 0-3 0,-3 0 2 16,-4 0-3-16,1 0 4 0,-6 0-1 0,-4 0 1 15,-2 15 2-15,0-15-3 0,-2 0 2 0,-6 16-2 16,1-16 3-16,-7 11 0 0,-4-11-1 0,-1 13 2 16,-9-13-1-16,-5 9 4 0,-5-9-2 15,-7 8 1-15,-5-8 1 0,-8 4 0 0,-6-2 0 16,-2 0 0-16,-4-1-7 0,-6 0 4 0,-2-1-2 16,3 0 1-16,-3 0 2 0,0 0-4 0,4 0 6 15,-4 0-3-15,3 0 1 0,-3 0-2 0,0 0-2 16,0 0 2-16,0 1-6 0,0-1 4 0,0 0 3 15,0 0-3-15,0 0 4 0,0 0-4 0,0 0-2 16,0 0 5-16,0 0-2 0,0 0 4 0,0 0 1 16,0 0-4-16,0 0 7 0,0 0-1 0,0 0-8 15,0 0 7-15,0 0-3 0,0 0 1 0,0 0 4 16,0 0-3-16,0 0-2 0,0 0 3 0,0 0-3 16,0 0 1-16,0 0 1 0,0 0-2 15,0 0 1-15,0 0-1 0,0 0-1 0,0 0-6 16,0 0 6-16,0 0 3 0,0 0-6 0,0 0 8 15,0 0-3-15,0 0-5 0,0 0 7 0,0 0-6 16,0 0 0-16,0 0 0 0,0 0-2 0,0 0 2 16,0 0-5-16,0 0 5 0,0 0-3 0,0 0 2 15,0 0-9-15,0 0-32 0,0 0-32 0,0 0-49 16,0 0-56-16,0 0-48 0,0 0-64 0,0 0-72 16,0 0-56-16,0 0-95 0,0 0-185 0,0 0 121 15</inkml:trace>
  <inkml:trace contextRef="#ctx0" brushRef="#br0" timeOffset="8713.02">2135 5758 863 0,'0'0'11'0,"0"0"7"0,0 0 8 0,0 0 9 15,0 0 4-15,0 0 18 0,0 0 7 0,0 0 4 16,0 0 1-16,0 0-11 0,0 0-4 0,0 10 9 16,0-10 0-16,0 0 9 0,0 0 2 15,0 0-2-15,0 7-1 0,0-7-4 0,0 0-1 16,0 0-7-16,0 0 5 0,0 0-5 0,0 4 1 15,0-4 3-15,0 0-10 0,0 0-2 0,0 0-3 16,16 2-4-16,-16-1 4 0,14 0-4 0,-3-1-5 16,-1 2-4-16,4-2-10 0,4 0-1 0,-1 1 2 15,4 1 2-15,1-1-2 0,1-1 0 0,-1 0-4 16,6 0-4-16,-2 1-2 0,1-1 5 0,2 1 3 16,2-1 5-16,0 0 10 0,2 0 0 0,4 0-3 15,-3 0-6-15,1 0-8 0,-3 0-8 0,4 0-1 16,1 0-1-16,2 0-3 0,0 0-2 0,3 1 6 15,0-1-4-15,1 2 5 0,8 0 3 16,2 0 10-16,4 0 13 0,1 0 4 0,-2 1 1 16,4-2-21-16,-4 2-13 0,0-1-7 0,0 0-1 15,-5 0 2-15,3 0 4 0,-1 0 6 0,3-2 2 16,-2 1 6-16,5 1 3 0,0-1-1 0,3-1 3 16,1 0-3-16,-1 0-4 0,0 0 0 0,0 0-3 15,1 0-3-15,-2 0-3 0,0 0 1 0,1 0-8 16,-3 0 2-16,0-14 2 0,0 14-4 0,-2 0 2 15,4 0-5-15,5-10 1 0,0 10 1 0,-1 0 1 16,8-8 1-16,0 8-1 0,-2-6 5 0,4 4 2 16,-3 0 3-16,-2-2 0 0,2 1-5 15,-9 0-1-15,4-1 3 0,-2 0-5 0,2 0 1 16,-3 0-1-16,2 1-6 0,4-1 4 0,-1 1-4 16,5 0 0-16,1-1 4 0,2 1-4 0,-1 0 3 15,-1 1-4-15,-2-1 0 0,-5 1 2 0,-3 1-2 16,2-1 1-16,-2 2-1 0,-1-1 2 0,-2-1 0 15,2 2 1-15,-2 0-1 0,3 0 2 0,6 0-2 16,-4 0 2-16,3 0-1 0,-2 0-3 0,4 0 2 16,-6 0-3-16,3 0 1 0,-4 0 2 0,-3 0 0 15,1 0 4-15,0 0-1 0,0 0-3 0,-1 0 1 16,0 0 0-16,8 0 0 0,-1 0 0 0,4 0 2 16,-5 0-3-16,5 0-4 0,3 0 6 15,-3 0-2-15,-6 0 6 0,4 0 1 0,-4 0-1 16,-1-10 2-16,1 10-4 0,0 0 3 0,-2 0-2 15,3-5-2-15,2 5-3 0,5 0-1 0,1-3 0 16,1 3-2-16,1 0 4 0,0-2 0 0,-2 2-1 16,-2-1-2-16,-1 1-1 0,0 0 2 0,2 0 0 15,1-1 3-15,-2 0-1 0,4 1-1 0,1-1 1 16,2 0 2-16,3 0-2 0,-2 0 2 0,2 0 3 16,-5 0 8-16,-2-1 5 0,1 0 1 0,-4 0-1 15,-1 0-7-15,3 0-5 0,-1 0-1 0,3 1-4 16,5-1-5-16,-2 2-1 0,1-1-3 0,2-1 8 15,2 2 2-15,-6 0-4 0,4 0-2 16,-5 0 0-16,-1 0-5 0,0 0 11 0,1 0 4 16,-2 0-8-16,1 0 4 0,6 0-2 0,-5 0-3 15,0 0 2-15,2 0-2 0,-4 0-1 0,-2 0-1 16,-7 0 3-16,0 0 2 0,-5 0 1 0,-4 0 2 16,-7 0-1-16,-2 0 11 0,-5 0 12 0,2 0 11 15,-5 0 13-15,-8 0 8 0,-2 0 6 0,-5 0 6 16,-3 0 0-16,-5 0-5 0,-5 0-9 0,-6 0-16 15,0 0-2-15,-5 0-9 0,-2 0 1 0,-1 0-6 16,0 0-5-16,0 0 0 0,0 0-4 0,0 0 5 16,0-8-3-16,0 8-1 0,0 0-5 15,0 0-2-15,0 0-2 0,0 0-5 0,0 0-3 16,0 0-7-16,0 0 3 0,0 0 3 0,0 0-1 16,0 0 6-16,0 0-2 0,0 0-23 0,-11 0-17 15,11-4-35-15,0 4-52 0,0 0-44 0,0 0-87 16,-4-2-108-16,-2 1-110 0,-4 1-140 0,-1-3-271 15,2-1 76-15,-5 0 163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5:10:39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6117 7368 1426 0,'0'0'28'0,"0"0"21"15,0 0 13-15,11 0 20 0,-11 0 6 0,0 0 12 16,0 0 21-16,0 0 7 0,0 0-7 0,0 0-12 16,0 0-11-16,0 0-16 0,0 0-21 0,4 0-16 15,-4 0-17-15,0 0-8 0,0 0-4 16,0 0-1-16,3 0 0 0,-3 0 4 0,3 0-2 16,1 0 3-16,-1 0-1 0,1 0-3 0,7 0 0 15,0 0-5-15,5 0-2 0,5 0 0 0,3 0-1 16,5 0 0-16,5 0 4 0,2 0-2 0,3 0 1 15,0 0-1-15,4 0-4 0,2 0 6 0,-6 0 0 16,3 0 2-16,4 0 0 0,-1 0 1 0,2 0 2 16,3 0-3-16,7 0 1 0,2 0-2 0,9 0 3 15,7 0 7-15,1 0-1 0,1 0 0 0,6 0-1 16,-1 0 2-16,-3 0 1 0,-3 0 0 0,0 0-5 16,0 0-8-16,-3 0-6 0,8 0-3 15,3-14-1-15,1 14 1 0,8 0 1 0,4 0-1 16,2 0 1-16,3 0-4 0,-2-10 4 0,4 10 2 15,3 0-3-15,0 0 4 0,2 0-3 0,1 0 2 16,3 0 2-16,2 0 0 0,-5 0-3 0,0 0-3 16,-3 0 2-16,-1 0 3 0,0 0 2 0,-2 0 0 15,-4 0 0-15,3 0 2 0,2 0 0 0,1 0-5 16,-7-14 2-16,4 14-7 0,-4 0 2 0,0-10 2 16,1 10 0-16,2 0-1 0,2 0 1 0,6 0-4 15,5 0-1-15,-1 0 1 0,2 15-2 16,-1-15 6-16,3 0-4 0,-2 16 0 0,-1-16-2 0,2 12 1 15,-4-12 3-15,2 0-2 0,-2 10 2 0,-6-10-2 16,-4 0-2-16,-2 0 0 0,-8 0 3 16,-5 0-3-16,-6 0 2 0,-4 0 0 0,-2 0-2 15,-3 0 8-15,-6 0 15 0,-5-19 13 0,-6 19 9 16,-7 0 5-16,-4 0-9 0,-9-12-7 0,-5 12-12 16,-6 0-7-16,-8 0-7 0,-4-8-8 0,-7 8-4 15,-2 0-5-15,1 0-44 0,-5 0-40 0,0 0-45 16,0 0-58-16,0 0-30 0,0 0-64 0,0 19-82 15,-25-19-114-15,25 22-135 0,-18-22 106 0</inkml:trace>
  <inkml:trace contextRef="#ctx0" brushRef="#br0" timeOffset="10404">15983 4752 1277 0,'11'0'30'0,"1"0"37"0,-4 0 20 0,1 0 38 15,-3 0 3-15,-1 0 1 0,-2 0 4 0,-1 0-12 16,-2 0-18-16,0 0-24 0,0 0-17 0,0 0-19 16,0 0-16-16,0 0-14 0,0 0-8 0,0 0-5 15,0 0-1-15,0 0 1 0,0 0-1 16,0 0 0-16,0 0-3 0,0 0-1 0,0 0-1 16,0 0-1-16,0 0 2 0,0 0 3 0,0 0-1 15,0 0 5-15,0 0 0 0,0 0-6 0,0 0 6 16,0 0-5-16,0 0 7 0,-21 11 0 0,21-11 0 15,0 0 1-15,0 0-7 0,-9 7 1 0,9-7 0 16,0 0 0-16,0 5 6 0,-11-5 9 0,11 1 12 16,0-1 13-16,0 1 9 0,0-1 8 0,0 1-2 15,0-1-3-15,0 0 3 0,0 2-9 0,0-2-2 16,0 0 0-16,19 2-8 0,-19-2 0 0,26 0-1 16,-9 0 0-16,8 3 7 0,3-3 7 0,6 1 0 15,5-1 2-15,4 1-5 0,7-1-2 16,6 0-9-16,6 0-14 0,3 0-7 0,10 0-11 15,10 0-4-15,2 0 1 0,16 0-2 0,5 0-2 16,10 0-2-16,9 1 2 0,-2 0 0 0,5 0-3 16,5 1 5-16,-3 0-2 0,-2 0-3 0,4 1 5 15,-8 0 4-15,-2 1 13 0,-6-1 25 0,-6 1 21 16,-13-1 9-16,-8 1 0 0,-13-1-17 0,-10-1-23 16,-16 1-8-16,-12-2-16 0,-11 1-4 0,-5-1 1 15,-4 0-6-15,-8-1 2 0,1 0 1 16,-9 0-2-16,1 0 3 0,-2 0-5 0,-1 0 0 0,1 0 0 15,-3 0-38-15,0 0-28 0,0 0-36 0,0 1-54 16,0 0-33-16,0 3-60 0,-27-3-89 16,27 5-164-16,-21-3-172 0,1-3 93 0</inkml:trace>
  <inkml:trace contextRef="#ctx0" brushRef="#br0" timeOffset="18840">9170 1339 3726 0,'12'0'38'16,"-2"0"39"-16,-3 0 54 0,1-18 40 0,0 18-9 15,-5 0-21-15,3-18-46 0,-4 18-26 0,-1 0-28 16,1 0-14-16,-2 0-10 0,0 0-19 0,0 0-6 16,0 0-9-16,0 0 2 0,0 0 6 0,0 0 2 15,0 0 5-15,0 24-1 0,-17-12 3 0,17 3-1 16,0 2-1-16,-14 2 0 0,14 1 0 0,0 1 5 15,-13-1-1-15,13-2 2 0,0 2-5 0,0-1-2 16,0-2 7-16,0-1-3 0,25-1 4 0,-25-4 2 16,19-1-2-16,-19-1 5 0,29-3 1 0,-11-2 1 15,5-3-1-15,0-1-3 0,5 0-3 16,2 0-1-16,1-21 5 0,1 21 9 0,1-24 21 16,-2 9 18-16,-3-1-1 0,-5-1 0 0,2-2-21 15,-8 0-13-15,0 1 12 0,-3-2 4 0,-2 0 33 16,-4 0 16-16,0 1 9 0,-3 0 9 0,1 1-7 15,-5 1 9-15,1 1 19 0,-1 3 4 0,-1 2 2 16,0 1-23-16,0 3-37 0,0-1-44 0,0 6-31 16,0 0-21-16,0 2-18 0,0 0 10 0,0 0 0 15,0 0 9-15,0 20 8 0,2-20 8 0,0 31 4 16,-1-10 4-16,4 5 8 0,-1 2-7 0,1 6-9 16,4 1 8-16,-2 2-6 0,0 1 9 0,0 2 4 15,-6-3 2-15,2 0 5 0,0 1-11 16,-3-1 6-16,0-1 2 0,0-2-4 0,0-1 0 15,-23-4 5-15,23-1-1 0,-19-3 5 0,19-3 7 16,-23-2 2-16,12-2-2 0,-7-3-2 0,-3-1-2 16,-5-3-6-16,-5-1-40 0,-2-3-34 0,-2 0-35 15,-3-4-52-15,0 0-29 0,0-3-22 0,1 0-21 16,8 0-6-16,2 0-11 0,4-23-32 0,4 23-61 16,4-25-76-16,6 11-94 0,5-4-84 0,4 0-127 15,0-4-92-15,27-3 163 0</inkml:trace>
  <inkml:trace contextRef="#ctx0" brushRef="#br0" timeOffset="19101">10213 1495 3041 0,'0'0'1'15,"0"0"7"-15,0 0 33 0,0 0 51 0,0 0 49 16,0 0 58-16,0 0 38 0,0 0 4 0,0 0-6 15,0 0-22-15,0 0-45 0,0 0-33 0,0 0-25 16,0 0-27-16,0 0-16 0,0 0-12 16,0 0-22-16,0 0-22 0,8 0-7 0,-8 0-12 0,12 0 1 15,-2 0 8-15,-1 0-8 0,2 0 3 16,4 0-31-16,2 0-31 0,2 0-45 0,3 0-54 16,-2 0-43-16,3 0-65 0,-1 0-58 0,-3 0-58 15,4 0-68-15,-5 0-90 0,-1 0-136 0,-3 0-32 16,2 0 140-16</inkml:trace>
  <inkml:trace contextRef="#ctx0" brushRef="#br0" timeOffset="19284">10076 1683 3166 0,'-6'8'29'0,"6"-2"16"0,0-3 37 16,0-1 42-16,0-2 5 0,27 0 22 0,-27 0-4 15,26 0-17-15,-10 2-12 0,-1-1-26 16,1-1-30-16,1 0-25 0,0 2-21 0,0-2-10 15,1 1 1-15,0-1-6 0,0 1-31 0,1-1-56 16,-2 0-89-16,5 0-95 0,-1 0-88 0,4 0-100 16,0 0-131-16,1 0-210 0,2 0 103 0,2 0 155 15</inkml:trace>
  <inkml:trace contextRef="#ctx0" brushRef="#br0" timeOffset="20104">11295 1260 3668 0,'17'-10'58'0,"-1"3"82"16,-2-2 66-16,-4 1 46 0,3-1-9 0,-5 2-40 15,-4 1-15-15,1 1 1 0,-4 2-22 0,-1 1-25 16,0-1-45-16,0 0-49 0,0 0-30 0,0-2-22 15,-26 0-8-15,26 2 4 0,-33-2-3 0,13 1-4 16,-5 1 1-16,-4 1-8 0,1 2-3 16,3 0 0-16,0 0 0 0,2 0-4 0,3 22 11 15,4-22-3-15,5 18 7 0,2-18 4 0,0 18-6 16,6-18 16-16,1 17-6 0,-1-17 3 0,3 14 9 16,0-14-9-16,0 11 7 0,0-11 0 0,0 8 0 15,0-4 0-15,0-1 9 0,0 0 5 0,14-2 3 16,-14 2 3-16,0-2-6 0,0 0 0 0,0 1-8 15,0 1-6-15,0-2-5 0,0 2-9 0,0 3 6 16,0 0 10-16,0 1-2 0,0 3 7 0,0 2-7 16,0 3-1-16,0 0 0 0,0 3 3 0,0 1-1 15,0 2 1-15,0 1 7 0,0 1-4 16,0 1-4-16,0 3-1 0,-14 0-69 0,14 3-65 16,0-1-71-16,0 0-84 0,0 3-39 0,0-1-56 15,0 0-50-15,0-1-63 0,0-1-65 0,0-3-102 16,0-4-93-16,0-5 144 0</inkml:trace>
  <inkml:trace contextRef="#ctx0" brushRef="#br0" timeOffset="20404">10912 1569 2756 0,'-2'-1'2'0,"2"1"2"0,0-1 12 0,-2 1 15 15,2 0 12-15,0 0 5 0,0 0-2 16,0 0-5-16,0 0 1 0,0 0 2 0,0 0-3 15,0 0-1-15,0 0-13 0,0 0-4 0,0 0 12 16,-14 0 27-16,14 0 48 0,0 0 53 0,0 13 41 16,0-13 14-16,0 0-7 0,0 0-37 0,0 0-37 15,27 0-28-15,-27 0-12 0,36 0 11 0,-12 0 22 16,7 0 24-16,5-16 18 0,6 16 29 0,2 0 20 16,-3-14 23-16,1 14 2 0,-4 0-28 0,-3-11-48 15,-5 11-61-15,-7 0-50 0,-4-7-33 0,-8 7-17 16,-2 0-12-16,-3 0-7 0,-6 0-36 0,0 0-86 15,0 0-129-15,0 0-139 0,0 0-109 0,0 0-52 16,0 0-22-16,0 0-20 0,-17 0-86 16,17 0-236-16,-14 15 75 0,14-15 165 0</inkml:trace>
  <inkml:trace contextRef="#ctx0" brushRef="#br0" timeOffset="21092">11958 981 3781 0,'-2'-11'53'16,"1"2"61"-16,1 0 45 0,0 1 37 16,0 0-24-16,0 2-35 0,0 3-20 0,0 1-8 15,0 1-5-15,0 0-7 0,0 1-27 0,0 0-31 16,0 0-30-16,0 0-17 0,0 0 0 0,0 0 1 16,0 0 6-16,0 28-1 0,-27-12-2 0,10 5 6 15,-3 4-5-15,-5 6 2 0,-1 2 12 0,-5 5-7 16,4 3 9-16,-2 0-11 0,-1 3-5 0,2 1 7 15,-1 0-7-15,1-1 13 0,6 1 1 0,2 0-8 16,-2-1 7-16,8-1-3 0,7 2 5 0,4 1 2 16,3 1-6-16,0 0-3 0,0 0-30 0,32 0-30 15,-15-3-26-15,2-2-37 0,-2-6-11 16,2-2-9-16,-2-8-18 0,-2-6-18 0,-1-5-29 16,-1-3-44-16,-3-7-76 0,-2-2-105 0,3-3-147 15,-2 0-289-15,2-18 117 0,0 18 159 0</inkml:trace>
  <inkml:trace contextRef="#ctx0" brushRef="#br0" timeOffset="22064">12284 1273 3644 0,'14'0'42'15,"-7"0"51"-15,1 0 50 0,-3 0 36 0,3 0-15 16,-5 0-27-16,-2-13-30 0,-1 13-19 0,0 0-26 16,2 0-19-16,-2 0-21 0,0 0-19 0,0 0-5 15,0 0-10-15,0 0 6 0,0 0 3 16,-17 0 5-16,17 18 11 0,-22-18-9 0,3 16 3 15,-4-6-2-15,1 1-3 0,-6-1 3 0,-3 2-3 16,0 0-1-16,2 0-1 0,-2-1-2 0,3 0-2 16,2-2-6-16,4 1-1 0,3-2-1 0,7-2 0 15,-1-1 2-15,7-1 4 0,1-1 7 0,5-2 13 16,0 0 18-16,0 0 19 0,24 0 9 0,-24-1 11 16,31 2-1-16,-11-1-1 0,3-1 1 0,2 0-9 15,1 1-12-15,4 1-14 0,-8-2-17 0,1 0-11 16,-6 0-14-16,-1 0-3 0,-6 0-4 15,-5 1-4-15,0-1-4 0,-5 0-9 0,0 3 10 0,0 0 11 16,0 4 11-16,0 0 10 0,-24 3-2 16,24 2-19-16,-32 2-13 0,9 3-15 0,-1 1-25 15,-2 1-3-15,-4-2-7 0,-1 1 2 0,0 1 12 16,2-2-1-16,1 0 5 0,5-3 11 0,-4-1 10 16,9-2 12-16,-1-1 15 0,5-2-1 0,3-1-2 15,3-2 5-15,1-1-3 0,5-1 8 0,2-1 1 16,0 2 14-16,0 0 22 0,0 2 6 0,26 0 9 15,-26 1-6-15,35 0-17 0,-15 2-7 0,9 0-3 16,-1 0-7-16,3 1-8 0,2-1-3 16,-2 0 2-16,3-1-2 0,-3 0-17 0,0-1-51 0,-3-1-69 15,0-2-99-15,-2-1-109 0,-4-1-98 16,-3-2-119-16,1 0-198 0,-3 0-78 0,-1 0 148 16</inkml:trace>
  <inkml:trace contextRef="#ctx0" brushRef="#br0" timeOffset="22736">12700 1304 3786 0,'0'0'-1'15,"0"0"3"-15,0 0-4 0,0 0 3 16,0-20-3-16,14 20-6 0,-14 0 1 0,0 0-4 0,0 0-7 15,0 0 6-15,0 0 3 0,0 0 1 16,0 0 10-16,0 19-2 0,-16-19 0 0,16 22 1 16,-20-7-3-16,20 0 1 0,-26 2-10 0,9 0-17 15,-1-1-8-15,1 1-11 0,5-3 0 0,-2-1 13 16,5-1 8-16,2-2 9 0,-2-1 9 0,9-4 12 16,-3-1 10-16,3-1 18 0,0-2 18 0,0-1 13 15,25 0 18-15,-25 0 7 0,28 0-3 0,-11 0-2 16,2-18-14-16,-2 18-17 0,0 0-10 0,0-17-5 15,0 17 1-15,-3-12 7 0,3 12 6 0,-6-8-7 16,4 8-5-16,-4-8-15 0,-2 8-18 16,2-5-2-16,-6 5-10 0,1 0-7 0,-3-4 2 0,-3 4-10 15,0 0 2-15,0 0 4 0,0 0 8 16,0 0 3-16,0 23 2 0,0-23-7 0,-21 22-13 16,21-6-13-16,0 0-8 0,-24 1-4 0,24 3-8 15,-15 0-7-15,15-1-11 0,-13 3 0 0,13-2 6 16,0 1 23-16,0-4 15 0,0 0 11 0,0-3 16 15,0-2 1-15,0-2 15 0,28-5 28 0,-28-3 26 16,31-2 24-16,-14 0 4 0,7 0 3 0,-3 0-3 16,3-26-1-16,1 26-5 0,2-27-19 0,0 11-10 15,-4-2-4-15,5-2 3 0,-5-1-1 0,-2 1 0 16,-3-4-17-16,1 3-14 0,-5-2-8 0,-2 1-19 16,1 1-3-16,-9-2-26 0,2 3-54 15,-2 2-74-15,-3 1-103 0,-1 3-103 0,0 3-98 16,0 1-143-16,0 5-156 0,0 2-72 0,0 2 152 15</inkml:trace>
  <inkml:trace contextRef="#ctx0" brushRef="#br0" timeOffset="23304">13325 1392 3650 0,'17'0'-2'0,"0"0"2"16,-4 0 0-16,-1 0 4 0,-4-20 30 15,1 20 45-15,-2-13 39 0,-4 13 19 0,-2 0-27 0,2 0-51 16,0 0-43-16,-3 0-29 0,0 0-6 16,0 0 2-16,0 0 2 0,0 0 8 0,0 0 4 15,0 0 3-15,-17 22 3 0,17-22-3 0,-15 23-3 16,15-7 3-16,-20 0 3 0,20 3 0 0,-21 1 3 16,11 0 0-16,0 4-6 0,-1 0 3 0,-1 3-12 15,3 0-18-15,-1-2-7 0,-2 0-7 0,3-1 4 16,-1-1 15-16,-4-3 12 0,8-3 7 0,-3-4 12 15,3-3 4-15,-1-2 11 0,4-4 32 0,2-2 13 16,1-2 1-16,0 0 4 0,0-20-15 0,0 20-13 16,17-24-7-16,-17 7-11 0,18-4-19 0,-18-2-9 15,28-1 6-15,-11 2-9 0,7-3-4 16,-3-1 4-16,4 2-5 0,3 0 6 0,-4 2 1 16,5 2 5-16,-3 2 11 0,-2 2 5 0,-1 3 10 15,-3 2 5-15,-3 1-11 0,-1 2-6 0,-4 2-9 16,-6 2-10-16,4 1-13 0,-9 1-6 0,4 1-34 15,-5 1-12-15,0 0 7 0,0 0 1 0,0 0 16 16,0 22-10-16,0-22-24 0,-22 26-15 0,22-10-6 16,-25 3-11-16,10 2-8 0,-2 2-12 0,-3 1-17 15,-4 1 3-15,3 1-8 0,-7-1 4 0,6 1 6 16,-3 0 14-16,6 0 22 0,1-3 25 0,5-1 35 16,3-5 24-16,5-4 41 0,3-2 46 0,2-2 39 15,0-8 34-15,20-1 16 0,-20 0-12 16,38 0-15-16,-15-26-20 0,7 26-31 0,-3-23-31 15,8 23-21-15,-3-22-22 0,2 22-9 0,4-19 3 16,-7 19-4-16,0-15 2 0,-2 15-13 0,-4-12-29 16,1 12-41-16,-5-11-53 0,-1 11-44 0,-3-8-47 15,-2 4-58-15,-2 1-95 0,-5-2-176 0,-1-2-49 16,-4-3 102-16</inkml:trace>
  <inkml:trace contextRef="#ctx0" brushRef="#br0" timeOffset="23627.99">13987 957 3009 0,'0'-15'54'0,"3"0"70"16,-2 2 80-16,2 0 70 0,0 1 17 0,2 1-7 16,-2 3-14-16,0-1-11 0,0 4-18 0,2-1-11 15,-2 0-36-15,0 2-34 0,0-2-43 0,-1 2-43 16,3 0-33-16,-2 3-32 0,-2-1-10 0,2 2-12 15,-1 0-11-15,1 0 6 0,3 0-10 0,-3 0-3 16,2 0 19-16,6 22-13 0,-2-22 14 16,4 33 8-16,2-10-8 0,4 7 12 0,-4 6-11 0,4 5 8 15,-1 4-8-15,0 3 11 0,-3 3 4 16,1 3-12-16,-2 0 9 0,-5-1-6 0,-3 1 9 16,-4-1 0-16,-2-1 8 0,0-1-30 0,0 0-58 15,-30 0-52-15,13 1-67 0,-5-2-38 0,-4-2-31 16,-4-2-40-16,-1-2-66 0,0-4-74 0,0-2-60 15,0-4-108-15,-1-6-113 0,1-5 6 0,1 0 143 16</inkml:trace>
  <inkml:trace contextRef="#ctx0" brushRef="#br0" timeOffset="24373">14843 1149 3464 0,'7'-10'48'0,"-3"1"49"0,-1 1 38 16,0 1 26-16,2 1-25 0,-2 2-43 0,-3 1-38 15,0 3-25-15,2 0-32 0,-1 0-8 0,-1 0-9 16,0 0 0-16,0 0 10 0,0 20 3 0,0-20 6 16,0 27 0-16,-21-9 3 0,21 5 0 0,-21 3 2 15,21 4-49-15,-17 4-71 0,17 0-83 16,-14 1-89-16,14 1-58 0,-7 3-58 0,7-1-107 0,0 0-161 15,0-5 19-15,0 2 130 0</inkml:trace>
  <inkml:trace contextRef="#ctx0" brushRef="#br0" timeOffset="24672">14503 1404 3045 0,'0'-6'24'0,"0"2"28"0,0 0 21 0,0 1 15 15,0 0-19-15,17 1-26 0,-17 2-23 0,0-1-12 16,0 1-10-16,0-1 1 0,0 1-1 0,0 0-3 16,0 0 5-16,0 0 2 0,0 0 20 0,0 0 20 15,0 0 18-15,0 0 4 0,0 0-14 16,0 0-13-16,28 0 2 0,-28 0 17 0,33 0 29 16,-8 0 28-16,3 0 17 0,4 0 8 0,4-13-10 15,3 13-8-15,4 0-7 0,1 0-14 0,2-12-2 16,-1 12-20-16,-1 0-21 0,-1-10-15 0,-5 10-20 15,-4-6-6-15,-5 6-11 0,-2-4-4 0,-10 3-2 16,-3 0-29-16,-2 0-55 0,-7 0-73 0,1 0-112 16,-5 1-120-16,-1-1-96 0,0 1-59 0,0 0-102 15,0 0-172-15,0 0 139 0,-23 0 131 0</inkml:trace>
  <inkml:trace contextRef="#ctx0" brushRef="#br0" timeOffset="25931.99">15564 982 3453 0,'10'-7'35'16,"-10"-1"36"-16,16 2 21 0,-16 1 14 0,9-3-28 16,-9 4-34-16,0 1-22 0,0 2-18 0,0 1-9 15,0 0-7-15,0 0 5 0,0 17 4 0,-17-17 5 16,17 30 2-16,-22-9-3 0,7 6-1 0,-1 4 0 15,1 4 5-15,-1 3-2 0,4 3 2 0,0 1 5 16,12 2-1-16,-13-2 15 0,13 1 11 0,0-2-7 16,0-3-1-16,0-3-9 0,0-2-5 0,0-4-1 15,0-4 3-15,0-4-4 0,0-4 32 0,0-4 70 16,0-3 70-16,0-4 78 0,0-3 49 0,0-1 34 16,0-2-43-16,0 0-77 0,14 0-92 15,-14-22-102-15,0 22-33 0,11-29-4 0,-11 8 7 16,15-1-7-16,-7-3 3 0,3-2-2 0,2-2-7 15,-1 2 5-15,2 0-7 0,-2 1 4 0,2 2-1 16,2 4 1-16,-1 0 3 0,1 5 1 0,3 2-5 16,-4 2 1-16,1 3-5 0,-6 3-4 0,4 1 5 15,-1 2-5-15,-4 1-8 0,2 1 0 0,-2 0 0 16,-1 0-3-16,1 0 16 0,2 24 0 0,-5-24 1 16,4 24 3-16,-4-9 0 0,3 3 0 0,-3 3 0 15,-2 2 7-15,-3 1 3 0,-1 3 7 16,0 0-1-16,0 0-30 0,-20 2-49 0,20-1-41 0,-26-1-34 15,7-1-23-15,0-2-3 0,-6-3-5 0,1-2-21 16,-4-5-11-16,-2-3-14 0,1-3-21 16,-2-4-4-16,4-3-15 0,2-1-11 0,2 0-10 15,5 0-21-15,5-25-30 0,5 25-60 0,2-26-89 16,5 10-14-16,1-1 108 0</inkml:trace>
  <inkml:trace contextRef="#ctx0" brushRef="#br0" timeOffset="28032">15143 1734 2787 0,'0'2'6'0,"0"-2"11"16,0 0 14-16,0 0 17 0,17 0 1 0,-17-16-9 15,0 16 1-15,0 0 10 0,0-16 15 0,12 16 30 16,-12-18 13-16,11 7-6 0,0-1-5 16,2-4-13-16,4-3-15 0,3 0 5 0,8-2 5 15,4 1 3-15,9-2 8 0,2 1-6 0,5 1 13 16,4-2 7-16,-1 2 4 0,0 1-22 0,2-1-36 16,-4 0-30-16,3 1 12 0,-9 1 38 0,2 2 28 15,-3 0 17-15,-9 3-36 0,1 2-35 0,-8 1-25 16,-7 5-12-16,-2-1-5 0,-6 3-9 0,-7 0-17 15,1 1-66-15,-3 1-81 0,-1 0-103 0,-1 1-110 16,0 0-17-16,0 0-3 0,0 0-1 16,0 0-25-16,0 24-136 0,-20-24-127 0,20 18 112 0</inkml:trace>
  <inkml:trace contextRef="#ctx0" brushRef="#br0" timeOffset="28360">15890 1233 3566 0,'24'-7'17'0,"-24"1"42"0,0 0 28 0,19 2 25 16,-19-3 4-16,14 2-11 0,-14 3-10 0,0 1-8 16,0 0-15-16,8 1-23 0,-8-2-20 0,0 2-17 15,0 0-4-15,6 0-13 0,-6 0 1 0,0 0-2 16,2 0-2-16,-1 0 4 0,2 0 1 0,0 0 0 16,5 0 1-16,-2 0-3 0,7 0-1 0,4 0 2 15,-2 14 3-15,4-14 3 0,3 0 1 16,-2 0 21-16,-2 8 21 0,3-8 33 0,-3 0 21 15,1 0-5-15,-4 0-9 0,-1 5-24 0,-1-5-20 16,-4 0-12-16,0 0-20 0,-4 0-10 0,1 0-4 16,-3 0-9-16,-1 0-1 0,-2 0 0 0,0 5 5 15,0 0 6-15,0 3 8 0,0 3 1 0,-19 4 3 16,19 3-2-16,-17 2-3 0,17 4-40 0,-26 2-29 16,9 1-45-16,1-1-54 0,1 2-38 0,-2-1-71 15,-4 1-56-15,4 0-58 0,0-1-61 0,2 1-102 16,-2-2-189-16,3-5 69 0,-2-1 139 0</inkml:trace>
  <inkml:trace contextRef="#ctx0" brushRef="#br0" timeOffset="28884">17431 899 3341 0,'20'-6'11'0,"2"-3"12"0,-2 3 18 16,-4-2 5-16,-1 1-8 0,1-2-14 0,-7 5-18 16,-3 3-8-16,-3-1-8 0,-3 2-1 0,2 0 0 15,-2 0 1-15,0 0 9 0,0 24-1 0,0-24 1 16,0 32-1-16,0-12 1 0,0 4 2 0,0 2 1 16,0 2 0-16,0 1-1 0,0 0-1 0,-17 0 2 15,17-1-4-15,-16 1 6 0,16-3 2 16,-22-1 1-16,5-1 6 0,-4-4 0 0,-1-2 1 15,-6-3 2-15,-3-4 0 0,-3-4-6 0,-5-4-1 16,2-3-5-16,-5 0-4 0,6-21 0 0,-4 4 2 16,6-3-1-16,3-6 3 0,9-4 1 0,0-2-4 15,5-3 8-15,8-1 10 0,2 0 15 0,7 0 9 16,0 1 9-16,0 5-4 0,30 0-11 0,-10 4-12 16,5 3-13-16,0 4-11 0,3 3-8 0,3 5 1 15,3 2-4-15,-3 3-1 0,-2 2 3 16,-1 2-41-16,-1 2-64 0,-7 0-73 0,0 0-65 0,-9 0-36 15,0 18-42-15,-6-18-71 0,2 24-90 0,-7-9-139 16,0 3 107-16</inkml:trace>
  <inkml:trace contextRef="#ctx0" brushRef="#br0" timeOffset="30338">9012 2301 1984 0,'-13'2'47'15,"7"-1"54"-15,-2-1 49 0,7 0 46 0,1 0-7 16,0 0-17-16,0 0-20 0,0 0-23 0,0 0-20 16,0 0-17-16,0 0-19 0,0 0-8 0,0 0-6 15,0 0-12-15,0 0-10 0,14 0-13 0,-14 0-17 16,15 0-7-16,2-14-4 0,7 14-6 0,8 0 5 15,4-15-2-15,12 15 5 0,6-12 7 0,7 12-3 16,6-11 3-16,-1 6-3 0,3 0-4 0,-3 1 2 16,-4 1-5-16,1 0 3 0,-11 1-3 0,-4 2-6 15,-9 0-52-15,-6 0-67 0,-5 0-49 16,-8 0-32-16,-8 19 2 0,-5-19 6 0,-7 23-22 16,0-9-54-16,-42 4-45 0,9-1-22 0,-9 2-22 15,-8 0-36-15,-7-2 100 0</inkml:trace>
  <inkml:trace contextRef="#ctx0" brushRef="#br0" timeOffset="30514">9012 2506 2539 0,'-7'2'71'16,"7"0"40"-16,0-2 29 0,25 0 25 0,-1 0-47 15,5 0-13-15,5 0 0 0,10 0-1 0,5 0 2 16,4 0-12-16,8-14-13 0,4 14-8 16,3 0-17-16,5 0-12 0,2 0-19 0,1-8-14 15,6 8-9-15,2 0-5 0,7 0 1 0,-1 0 1 16,-1 0-1-16,-7 0 1 0,-7 0-32 0,-13 0-75 15,-14 0-98-15,-16 0-124 0,-8 0-90 0,-17 0-65 16,-7 0-80-16,-21 0-89 0,-7 0 123 0</inkml:trace>
  <inkml:trace contextRef="#ctx0" brushRef="#br0" timeOffset="41966.01">6146 11391 2337 0,'0'-8'42'0,"0"1"48"15,-15 2 56-15,15 0 69 0,0-2 21 0,0 4 7 16,0 0-10-16,0 1-31 0,0 2-33 0,0-1-37 16,0 1-39-16,0 0-28 0,0 0-28 0,0 0-14 15,0 0-11-15,0 0-8 0,0 0-2 0,0 0-3 16,-19 0 2-16,19 0 2 0,-28 0-2 0,11 0 2 16,-8 0-4-16,2 0 0 0,-3 0 1 0,-2 0-5 15,1 15 4-15,-1-15 2 0,2 0-2 16,0 18 6-16,4-18 1 0,0 13-2 0,3-13 0 15,4 12-7-15,4-12-1 0,3 9-6 0,2-9 3 0,1 6 3 16,2-6 0-16,3 3 9 0,0-3 5 16,0 3 38-16,0-1 47 0,0 1 29 0,0 1 17 15,0 1-19-15,25 1-25 0,-25 2-23 0,17 1-18 16,-17-1-12-16,19 1-24 0,-19-1-3 0,18 1-3 16,-18 0-3-16,11 3 5 0,-11 0 14 0,10 3 11 15,-10 2 3-15,0 4 2 0,0 1-6 0,0 6-11 16,0 2 7-16,-25 5-8 0,25 3-7 0,-20 3-1 15,7 4-15-15,-1 3 2 0,0 2 0 0,-3 1 2 16,2 1 3-16,-2 0-1 0,1 0-4 0,1 0 3 16,-3-2 10-16,3 1 47 0,-2-1 29 0,0 1 3 15,-3-2-2-15,3 2-37 0,-1 2-23 16,0 2-11-16,-4 2-4 0,3-2-4 0,2 2-6 16,2 0 7-16,-1 0 14 0,1-1 10 0,4-2 10 15,0-5 6-15,2 0-21 0,3-5-22 0,-2-2 2 16,5-3-11-16,0 0 7 0,1-4 0 0,1-1-11 15,1-1 3-15,0-4-3 0,0 3 8 0,0-6-2 16,18 2 0-16,-18-2 3 0,14 1-8 0,-14-3 8 16,19 0-3-16,-19-2-2 0,21-2 2 0,-8 0-3 15,2-3 6-15,1-3-1 0,1-1-38 0,2-5-53 16,2-2-101-16,-2-5-132 0,1-1-73 16,3 0-70-16,4-18-54 0,-1 18-38 0,2-33-97 0,3 15-220 15,2-3-87-15,3-1 170 0</inkml:trace>
  <inkml:trace contextRef="#ctx0" brushRef="#br0" timeOffset="46766">6362 11640 2211 0,'14'0'14'0,"-2"0"10"16,-2 0 6-16,-3 0 14 0,0 0 4 0,-1 0 1 16,-3 0 5-16,-1 0-6 0,-1 0-14 0,-1 0-8 15,0 0-13-15,0 0-5 0,0 0 16 0,0 0 14 16,3 16 4-16,-3-16-2 0,5 12-21 0,-4-12-11 16,2 19-2-16,1-5 2 0,-4-1 5 0,0 4-3 15,1-2 1-15,1 2-4 0,-1 2-4 0,-1 1 5 16,0 1-7-16,0-3 5 0,0 0 2 15,0-1-6-15,0-1 8 0,-20-3-4 0,20-2 3 0,-19-2 1 16,5-3-4-16,-1-4-1 0,-4-2-9 16,-2 0-10-16,-1 0-3 0,0-25-12 0,-1 10 5 15,-2-5 6-15,5-4 0 0,1-2 13 0,1-1 5 16,5-1 1-16,1 2 3 0,6 1 5 0,1-1 5 16,5 3 9-16,0 2 0 0,0 4-6 0,23 1-9 15,-23 2-8-15,33 2-1 0,-15 2-1 0,6 3-1 16,-1 2 0-16,3 4-1 0,2 1-5 0,-4 0-28 15,4 0-52-15,-4 25-63 0,-3-9-82 0,-4 2-69 16,-2 6-100-16,-4 3-158 0,-5 2 87 0</inkml:trace>
  <inkml:trace contextRef="#ctx0" brushRef="#br0" timeOffset="47178">6171 12393 2925 0,'22'0'26'16,"1"0"23"-16,0 0 37 0,-4-21 50 0,3 21 25 15,-4-17 22-15,-4 17-2 0,0 0-15 0,-6-15-22 16,1 15-28-16,-4 0-26 0,1-8-37 0,-3 8-28 16,-1 0-21-16,-2 0-11 0,1 0-2 0,-1 0-1 15,0 0-1-15,0 0 1 0,0 0 1 16,0 0 3-16,0 0 1 0,0 0 1 0,0 18 0 15,0-18 3-15,0 23 1 0,0-7 4 0,0 2 1 16,-14 2-5-16,14 3-2 0,0-1-20 0,-14 1-38 16,14 0-12-16,-12-2-35 0,4-2-14 0,-4-2 13 15,1-1-14-15,-1-3 12 0,-1-4 11 0,-4-3 2 16,-3-6 8-16,1 0 11 0,1 0 15 0,-2 0 21 16,-2-25 23-16,5 9 10 0,0-1 7 0,3-2-3 15,-2 0-1-15,10-2 7 0,0 1 2 0,3 1 14 16,3 1 11-16,0 1-1 0,0 2 4 0,20 0-10 15,-20 2-8-15,26 1-7 0,-9 1-1 16,2 3-1-16,4 2-7 0,-1 0 1 0,3 4-4 16,-4 1 0-16,4 1-30 0,-3 0-73 0,0 0-84 15,-4 21-119-15,-1-21-130 0,-3 24-194 0,-1-11 34 16,-4 3 120-16</inkml:trace>
  <inkml:trace contextRef="#ctx0" brushRef="#br0" timeOffset="47598">6146 12986 2827 0,'16'0'23'0,"-1"0"32"0,2 0 30 0,0 0 53 15,-1 0 37-15,1-16 23 0,0 16 7 0,-8 0-28 16,4 0-35-16,-2 0-38 0,-5-12-23 0,-1 12-19 15,2 0-26-15,-5 0-17 0,-1 0-14 0,1 0-8 16,0 0-2-16,-1 0-5 0,-1 0 1 0,0 0 6 16,0 0 9-16,0 0 3 0,0 23-1 0,0-23-7 15,0 25-3-15,0-9 1 0,0 1 2 0,0 2 3 16,0-1 1-16,-20-1-1 0,20 0-3 0,-17-2 3 16,4-1-3-16,-1 0 3 0,-3-3-5 15,2-2-24-15,-7-2-27 0,-3-3-23 0,4-2-21 16,-4-2 1-16,-2 0 7 0,4 0 9 0,-2 0 24 15,5-25 18-15,1 25 17 0,5-25 13 0,2 11 2 16,3 1 1-16,4-2 5 0,3 1-3 0,2 0 1 16,0 0 3-16,0 0-6 0,25-1 3 0,-25 2 0 15,30 0-5-15,-12 1 5 0,3 0-2 0,-1 2-2 16,6 2 0-16,-3 1-2 0,1 4-40 0,-1 1-46 16,0 2-58-16,-4 0-72 0,3 0-49 0,-5 18-50 15,-3-18-102-15,-2 24-214 0,-3-24 33 16,-1 29 101-16</inkml:trace>
  <inkml:trace contextRef="#ctx0" brushRef="#br0" timeOffset="47970">6205 13461 3144 0,'19'0'0'16,"-4"0"19"-16,2 0 38 0,-3-19 75 0,3 19 72 15,-4-14 33-15,-1 14 0 0,-4 0-57 0,1-13-63 16,-6 13-45-16,4 0-38 0,-6 0-18 0,2 0-9 16,-3 0-12-16,0 0 1 0,0 0-2 0,0 0 0 15,0 0 7-15,0 0 0 0,0 16 5 16,0-16 2-16,-15 22-6 0,15-22-1 0,0 23-2 16,-25-23 1-16,25 18 2 0,-20-7 4 0,6-2-1 15,-3-1-1-15,0-8-3 0,-2 9-13 0,-3-4-15 16,4-1-18-16,-2-1-6 0,-1-3 1 0,1 0 13 15,5 0 11-15,-1 0 9 0,4 0 9 0,2-23 0 16,1 23 5-16,4-23 1 0,4 23-1 0,1-24 1 16,0 10 2-16,0-1-5 0,0 0 2 0,26 1-3 15,-26 1 0-15,27 1 4 0,-12 2 0 0,1 2 3 16,-1-1 0-16,1 0 0 0,-1 1-34 16,-1 1-58-16,-1 3-75 0,-1-2-92 0,-3 0-71 0,1 1-75 15,-4-1-150-15,3-1-228 0,-3-2 105 16</inkml:trace>
  <inkml:trace contextRef="#ctx0" brushRef="#br0" timeOffset="48757.99">6856 11391 2558 0,'0'-3'21'0,"-8"0"8"0,8 1 3 15,0-1 28-15,0 0 10 0,0 2 19 0,0-1 21 16,0 2-14-16,0 0-14 0,0 0-12 0,0 0-9 15,0 0-8-15,0 0-16 0,0 0-19 0,0 0-16 16,22 0-6-16,-22 0-1 0,20 0 2 0,-6 0 1 16,3 0-1-16,1 0 0 0,1 0 1 0,-2 0 3 15,2 0 0-15,-2 0 4 0,-2 0-5 0,1 0-2 16,-2 20 15-16,-2-20 10 0,-4 21 32 0,3-7 9 16,-8 2 21-16,3 2 23 0,-4 3-10 15,-2 1 18-15,0 3-17 0,0 3-6 0,0 0 7 16,-27 4-10-16,27 2 9 0,-18 4-20 0,18 4-12 15,-27 2 9-15,27 1 0 0,-18 3 8 0,18 3-5 16,-17 0-3-16,17 1 9 0,-14-2 3 0,14 1 3 16,-11-1 2-16,11 0 5 0,-5-2 27 0,0 1 27 15,1-1 11-15,-1 2-6 0,2-3-9 0,-2 4-8 16,-1 2-8-16,-2-1-15 0,1 3-14 0,-4 1-5 16,1-2-5-16,0 0 9 0,-1-1-3 0,5-2-14 15,-5-6-18-15,4-3-20 0,-2-3-11 16,5-5-6-16,-1-2-5 0,-3-3 5 0,7-5 7 15,-6-1 2-15,1-3 1 0,3-2-12 0,1-2-6 0,-1-1 13 16,0 0 4-16,0-1 1 0,-2 0-10 16,5-1-18-16,-3 1-2 0,0 2-2 0,-3-3 1 15,3 2 1-15,1 0-1 0,-2-1-5 0,-1 4 8 16,0-3-6-16,2-1-1 0,-1-2 1 0,-4 0-9 16,3-1-15-16,-6 0-22 0,4-2-38 0,-4-1-40 15,-3-1-44-15,1 2-65 0,-2 0-85 0,-1 0-126 16,-1-3-71-16,-3-1-26 0,3 1 1 0,-6-3 14 15,4-1-33-15,-4 0-93 0,3-1-327 0,4-1 112 16,-2 0 167-16</inkml:trace>
  <inkml:trace contextRef="#ctx0" brushRef="#br0" timeOffset="51916.99">12841 1821 2258 0,'0'-2'32'0,"0"1"28"0,0 0 15 0,15 0 10 15,-15 1-26-15,0-1-26 0,0 0-15 0,0 1-7 16,0 0-8-16,0 0-2 0,0 0 10 0,0 0 33 16,0 0 15-16,0 0 13 0,0 19-2 0,0-19-29 15,0 22-10-15,0-9-8 0,0 3-1 0,0 0-5 16,0 3 3-16,0 2-3 0,0-1-7 0,0 1 3 15,0 2-2-15,21 0 2 0,-21-2 3 0,15 2 1 16,-15-3 9-16,19 0 10 0,-19-1 11 0,20-2 13 16,-6-3 10-16,0 0 16 0,1-3 7 0,1-1 9 15,0-2 3-15,1-3 2 0,-2-1 2 16,1-2-2-16,-1-2-9 0,2 0-4 0,-3 0 1 16,0 0-4-16,2-17-1 0,-4 17-17 0,-1-17-20 15,-2 17-13-15,2-23-19 0,-5 12-9 0,4-2-8 16,-6-1-5-16,4 2-3 0,-3-1 3 0,-4 0 3 15,2 2-5-15,2-2-19 0,-2 3-42 0,0 0-55 16,-1 2-66-16,-2 1-67 0,0 0-57 0,0 2-59 16,1 3-52-16,1 0-80 0,-2 2-77 0,0 0-109 15,0 0 104-15,0 0 169 0</inkml:trace>
  <inkml:trace contextRef="#ctx0" brushRef="#br0" timeOffset="52266">13158 1981 2933 0,'0'-7'25'0,"0"7"26"16,0-6 23-16,0 6 13 0,0-7-13 0,0 6-8 16,0 0-14-16,14 1-11 0,-14 0-11 0,0 0-16 15,0 0-12-15,0 0-2 0,0 0-3 0,0 0 0 16,0 0-3-16,0 0 3 0,0 0 1 0,0 16 2 16,0-16 4-16,0 0-2 0,0 12 0 0,0-12 2 15,0 0 21-15,0 9 30 0,0-9 27 16,0 0 26-16,0 0 18 0,0 0 13 0,0 0 16 0,0 0 9 15,0 0-17-15,0 0-39 0,0 0-40 0,0 0-30 16,17 0-8-16,-17-20 15 0,14 20 19 16,-14-16 5-16,20 16-7 0,-8-19 3 0,1 19-1 15,-4-18 7-15,3 10 12 0,-2 1-11 0,-3-1-15 16,3 2-18-16,-4 1-19 0,-3 2-13 0,3 0-7 16,-4 3-12-16,-1-3-3 0,1 3-4 0,-2 0-30 15,0 0-6-15,0 0-10 0,0 0-14 0,0 18-7 16,0-18-29-16,0 22-51 0,0-6-44 0,0 3-49 15,0 3-47-15,0 3-32 0,0 0-50 0,0 2-65 16,0 0-145-16,0 0-170 0,0-3 112 16</inkml:trace>
  <inkml:trace contextRef="#ctx0" brushRef="#br0" timeOffset="54044">7992 11533 2153 0,'0'0'43'0,"0"-14"30"16,0 14 13-16,0 0 15 0,0-10-28 16,0 10-22-16,0 0-6 0,0 0 16 0,0 0 38 0,0 0 30 15,0 0 22-15,0 17-10 0,0-17-40 16,0 20-15-16,-22-7-13 0,22 1-6 0,0 1 19 15,-20-1-1-15,20 0 5 0,-26 0 7 0,10 0-24 16,4-2-18-16,-4-2-18 0,-3-1-12 0,4 2 1 16,-2 0 1-16,0-1-3 0,1 2-5 0,1 0 0 15,1 2-7-15,1 2-1 0,2 1 6 0,1 0 3 16,0 2 22-16,4 1 27 0,0-1 4 0,0 3 0 16,4 0-13-16,-1 2-3 0,3 0 4 0,-2 1 13 15,2 1 11-15,0 1-14 0,0 0 9 0,0-1 0 16,0 3-2-16,0 0 12 0,0 1-9 0,0 1-21 15,0 1-6-15,0 0-6 0,0 2-3 0,0 3 44 16,0 1 11-16,0 2-15 0,0 3-6 16,0 5-38-16,-23 3-18 0,23 4-3 0,-14 2-2 15,14 4-5-15,-18 1 1 0,10 0 4 0,-2 0-9 16,-2-1-1-16,0-4 1 0,-1-4-7 0,1-3 10 16,1-6-9-16,-1-4 7 0,2-3 2 0,1-7-12 15,6-2 4-15,-2-5-5 0,2-6 2 0,1 0-4 16,2-5-7-16,0-1-27 0,0-4-41 0,30-1-49 15,-30-4-45-15,33 0-35 0,-10-2-32 0,0 0-3 16,5 0-12-16,5 0-24 0,2-17-33 16,3 17-45-16,-3-17-40 0,9 17-26 0,1-19-21 0,-3 8-97 15,-2-2-151-15,2-4 107 0</inkml:trace>
  <inkml:trace contextRef="#ctx0" brushRef="#br0" timeOffset="54619.99">8248 11792 2711 0,'0'-12'33'0,"0"4"13"15,0 0 1-15,0 3 21 0,23-1-7 16,-23 1 7-16,0 5 11 0,0-3-8 0,0 3-17 15,0 0-22-15,0 0-15 0,11 0-12 0,-11 0-8 16,0 0 5-16,0 16 5 0,8-16-3 0,-8 19 0 16,8-4-2-16,-5 4-4 0,-3 1 0 0,0 3 4 15,0 2 1-15,0 2 2 0,0 1 2 0,-24 1 0 16,24 1-3-16,-23 0-1 0,23 0 2 0,-28-2-4 16,11 0 4-16,2-3 0 0,-4-4-2 0,5-1 0 15,0-5 1-15,0-3 3 0,3-4 6 0,5-2 31 16,-2-4 22-16,4-2-2 0,4 0-6 0,0 0-28 15,0-25-12-15,0 10 14 0,0-4 3 0,0-5-1 16,29-2-15-16,-29-2-13 0,31-2-6 16,-14 1 1-16,6 0 1 0,1-1-2 0,1 4 0 15,-1 1 0-15,4 2 7 0,-4 2 8 0,-1 3 5 16,2 3 3-16,-5 1-6 0,0 4-1 0,-4 2-6 16,-2 0-5-16,-2 4-6 0,-4 2-3 0,-2 0-7 15,-3 1-3-15,0 1 3 0,-3 0 5 0,0 0 5 16,0 19 7-16,0-19-16 0,0 27-29 0,0-10-19 15,-23 4-13-15,23 2-1 0,-25 3-4 0,11-1-3 16,-3 1-19-16,0 1-13 0,0 1 3 0,0-2-8 16,0 3 6-16,3-4 5 0,1 1 11 0,1-4 27 15,7 0 20-15,1-5 22 0,2-1 14 16,2-5 6-16,0-1 6 0,0-3 7 0,23-3 14 16,-23-2 5-16,31-2 0 0,-9 0-4 0,1 0-10 15,2 0-9-15,0 0-1 0,1-20-2 0,1 20-2 16,-5 0-12-16,2-19-83 0,-2 19-127 0,-3-14-226 15,3 14-210-15,-5-14 82 0</inkml:trace>
  <inkml:trace contextRef="#ctx0" brushRef="#br0" timeOffset="54804">8614 12100 3274 0,'19'0'43'0,"-19"0"15"16,0 0 16-16,20-16 25 0,-20 16-38 0,0 0-18 15,11-11-17-15,-11 11-30 0,0 0-13 0,0 0 8 16,0 0 4-16,0 0 6 0,0 22 7 0,0-22-9 16,0 31-65-16,0-9-61 0,0 2-55 0,0 5-72 15,0 1-33-15,0 1-74 0,-20 0-159 0,20 0-135 16,-16-3 96-16</inkml:trace>
  <inkml:trace contextRef="#ctx0" brushRef="#br0" timeOffset="55328">8222 12465 2964 0,'0'-4'25'0,"24"-3"24"0,-8 1 33 16,-1-1 52-16,1-2 23 0,-2 1 7 0,1 0-6 16,-1 1-24-16,0 1-22 0,-1 0-19 0,-5 3-20 15,2 0-27-15,-5-1-25 0,1 3-19 0,-3 0-10 16,-1 1-3-16,-2 0-10 0,0 0 13 0,0 0 5 15,0 0 2-15,0 20 12 0,0-20-7 0,0 25-3 16,0-7-2-16,-19 2-3 0,19 4-21 16,-20 1-30-16,6-1-32 0,-1 0-37 0,-1 1-2 0,-4 0 30 15,1-1 38-15,4 0 33 0,-2-3 19 16,3-2-6-16,0-2-2 0,1-5 6 0,7-1 6 16,0-5 12-16,1-3 1 0,4-3-1 0,1 0 4 15,0 0 15-15,0-25 4 0,0 25 13 0,25-31 1 16,-25 12-10-16,21 1-1 0,-7 1-6 0,2-2-9 15,-1 1-7-15,4 2-3 0,4 0-2 0,-3 2 4 16,4 3 0-16,-3-3 3 0,4 2-3 0,-3 2-1 16,-2 2-5-16,-1 2-4 0,-4 0-6 0,-4 2-3 15,0 3 0-15,-5 0-6 0,-1-1 0 0,-4 2-1 16,-1 0 5-16,0 0 7 0,0 22-19 0,0-22-28 16,-23 25-25-16,23-9-28 0,-20 2-12 15,4 2-13-15,3 3-24 0,-6-1-17 0,3 1-1 16,-1 2 3-16,3-1 7 0,0 3 17 0,3-3 22 15,5-1 38-15,6-4 38 0,-9 0 30 0,9-5 11 16,0-3 7-16,0-3 9 0,28-3 31 0,-28-2 27 16,29-3 30-16,-12 0 10 0,2 0-20 0,4 0-19 15,-1-23-33-15,3 23-20 0,-2-20-17 0,4 20-6 16,-4-24-3-16,-1 24-38 0,-4-21-89 0,-4 10-154 16,2-1-299-16,-5 1-71 0,-5-1 92 0</inkml:trace>
  <inkml:trace contextRef="#ctx0" brushRef="#br0" timeOffset="55688">8540 12730 2826 0,'29'0'24'16,"-29"0"18"-16,30 0 30 0,-30-19 39 0,28 19 9 16,-28-12-2-16,21 12-22 0,-21 0-40 0,16 0-27 15,-16-10-16-15,11 10-5 0,-11 0 1 0,8 0-7 16,-8-6 2-16,7 6-6 0,-7 0-2 0,3 0 2 15,-1-3-3-15,1 3 1 0,0 0-2 0,-3 0 2 16,2 0 0-16,-2 0 3 0,0 0 3 16,0 21-6-16,0-21-5 0,0 25-18 0,0-10-18 0,0 4-8 15,-19 0-13-15,19 1-11 0,-17 0-8 16,3 0-16-16,-1 0-1 0,-3 0 3 0,-3-2-3 16,4-1 11-16,-7-2 12 0,3-4 23 0,2-1 29 15,2-3 20-15,5-1 18 0,-1-4 40 0,5 0 50 16,2-1 49-16,5-1 4 0,1 0-21 0,0 0-41 15,0 0-34-15,18 0 6 0,-18 0 5 0,24 0 3 16,-24-15-15-16,29 15-17 0,-12 0-24 0,0 0-12 16,-1 0-2-16,-1 0-4 0,1 0 3 0,-5 0-28 15,-2 0-69-15,-1 19-80 0,-8-19-99 0,0 16-108 16,0-16-154-16,0 17-172 0,-24-17 99 16</inkml:trace>
  <inkml:trace contextRef="#ctx0" brushRef="#br0" timeOffset="56444">8135 13086 3321 0,'0'0'46'0,"31"0"34"15,-16 0 56-15,2 0 54 0,5 0-4 0,-5-16-11 16,-1 16-47-16,-1 0-48 0,-4 0-35 0,0 0-25 16,-11 0-4-16,11 0-14 0,-11 0-3 0,0 0-2 15,0 0-4-15,0 0 8 0,0 0 1 0,0 0 4 16,0 0-2-16,-22 17 2 0,22-17-5 0,-19 24 3 15,19-9-4-15,-23 2-3 0,11-1-24 16,-2 2-20-16,0-3-16 0,-2 1-13 0,2 0 23 16,2-2 18-16,2-2 13 0,0-3 9 0,2-1 10 15,2-3 2-15,4-1 11 0,-1-2 2 0,3-2-6 16,0 0-8-16,0 0 1 0,0-23 0 0,19 23-1 16,-19-23 7-16,20 10 0 0,-20-5 5 0,26 3 4 15,-10 0-2-15,1 1-2 0,-2 0-2 0,1 2 0 16,-1 0-5-16,2 2 3 0,-3 1-3 0,0 1 0 15,0 1 1-15,0 2-3 0,-3 1-7 0,-5 1-1 16,2 1-1-16,-3 1 0 0,-2 1 7 0,-3 0 1 16,0 0 2-16,0 16 4 0,0-16-8 0,0 20-35 15,0-20-36-15,-23 28-50 0,23-12-49 16,-22 1-32-16,22 0-32 0,-23 0-20 0,10 1-19 16,2-2 3-16,-1 1-17 0,4-1-24 0,8-3-19 15,-12 0-18-15,12-1 28 0,0-3 82 0,0-4 94 16,0 0 96-16,0-4 151 0,17-1 72 0,-17 0 39 15,20 0 43-15,-20 0-87 0,26-23-66 0,-12 23-35 16,2-21-58-16,-1 21 0 0,1-23 37 0,-1 9 18 16,-1 4 48-16,2-1 26 0,-2 1 2 0,0 0 5 15,-2 3-18-15,-1 1-11 0,0-1-3 0,0 4-11 16,-3-1-18-16,1 1-9 0,-4 2-26 0,-1-1-20 16,1 1-12-16,-4 1-12 0,1 0-3 0,-2 0 1 15,0 0 2-15,0 0 3 0,0 0 0 16,0 0 0-16,0 21-3 0,-23-21-2 0,23 16-1 15,0-16 0-15,-16 21-3 0,16-10 3 0,-12 1-1 16,12-2-1-16,-13 0 4 0,13 0-1 0,-10 0-2 16,3-2-2-16,1-2-1 0,3 0 1 0,1-2 2 15,1-2 17-15,1 0 39 0,0-2 28 0,0 0 19 16,0 0-1-16,0 0-24 0,0 0-4 0,20 0 6 16,-20 0 11-16,17 0 11 0,-17-17-7 0,25 17-14 15,-13 0-3-15,-2 0-9 0,2-11-3 0,1 11-9 16,-3 0-11-16,-3 0-22 0,0 0-13 0,-2 0-7 15,-2 0-10-15,0 0-1 0,-3 0 4 0,0 0 6 16,0 0 2-16,0 0 6 0,-18 20-4 16,18-20-5-16,-22 20 0 0,3-9-17 0,-1 2-52 15,1-1-67-15,-1-1-99 0,-3 1-86 0,0-2-51 16,-1 0-55-16,4-1-87 0,-1-3-155 0,5-1 11 16,4-5 120-16</inkml:trace>
  <inkml:trace contextRef="#ctx0" brushRef="#br0" timeOffset="57016">8816 11684 2872 0,'0'0'10'0,"0"0"2"0,0 0-2 0,16 0 1 16,-16 0 8-16,0 0 9 0,0 0 21 0,14 0 21 15,-14 0-2-15,0 0 5 0,0 0-17 16,0 0-18-16,0 0-19 0,9 0-11 0,-9 0-6 15,9 0-4-15,0 0 2 0,1 0-2 0,1 0 5 16,1 0 19-16,0 0 11 0,2 0 2 0,-1 0-6 16,-1 0-15-16,1 0-10 0,1 0-9 0,0 0 10 15,0 0-5-15,-2 20 6 0,2-20 34 0,0 25 11 16,-3-8 17-16,3 3 19 0,-5 4-5 0,-3 4 9 16,1 0 14-16,-4 2-15 0,-2 3-12 0,-1 0-7 15,0 3-5-15,0 0 2 0,0 3 10 0,-20-1-1 16,20 1-13-16,-20 0 11 0,20 3-13 15,-19 0-10-15,19-2-9 0,-20 2-18 0,9 1 4 0,0 2 23 16,2-3 13-16,0 6 14 0,1 1 10 16,-1 2-4-16,-4 2 17 0,4 2 18 0,-4 0-13 15,3-2-9-15,-3 0-6 0,-1-1-5 0,5-5-1 16,-5-3-9-16,2-5-20 0,-1-1-32 0,2-4-3 16,-1-2-3-16,-1-2-4 0,-1-2-4 0,4-2 0 15,-1-1-3-15,-2-1-2 0,2 1-13 0,-3-1-108 16,7 0-93-16,-4 1-87 0,0-1-73 0,3-1 6 15,-1-1-23-15,1 0-48 0,2-1-38 0,0-2-40 16,-4-1-103-16,4-4-211 0,-5-5 127 0</inkml:trace>
  <inkml:trace contextRef="#ctx0" brushRef="#br0" timeOffset="57225.99">8100 13565 3080 0,'14'0'1'0,"-1"0"-1"0,-4 0-1 0,4 0 1 16,-4 0-1-16,-9 0 0 0,8 0 1 0,-8 0-2 16,0 0-5-16,0 0-36 0,0 24-62 0,-17-24-74 15,17 26-121-15,-27-10-186 0,27-3-177 16,-29-1 74-16</inkml:trace>
  <inkml:trace contextRef="#ctx0" brushRef="#br0" timeOffset="57393">8006 13908 3728 0,'18'6'1'16,"-18"2"2"-16,16-3 5 0,-16-3 5 0,14-2 30 15,-14 0 14-15,6 0 0 0,-6 0 9 0,0 0-31 16,0 0-13-16,0 0-11 0,0 22-48 15,0-22-64-15,0 18-78 0,-19-18-48 0,19 24-59 16,-15-12-70-16,15-1-181 0,-14 0-244 0,14-2 94 16</inkml:trace>
  <inkml:trace contextRef="#ctx0" brushRef="#br0" timeOffset="57513">7871 14043 2665 0,'0'0'-131'0,"18"0"-233"16,-18 0-302-16,0 0 0 0</inkml:trace>
  <inkml:trace contextRef="#ctx0" brushRef="#br0" timeOffset="58052">6010 13720 4109 0,'21'0'10'0,"-21"0"11"0,22 0 15 16,-22 0 18-16,23-15 4 0,-23 15-8 0,13 0-17 15,-13 0-21-15,0 0-14 0,0 0 0 0,0 0-5 16,0 0-35-16,0 0-72 0,0 0-99 0,0 16-93 16,-22-16-67-16,22 23-31 0,-19-8-42 0,19-1-52 15,-14 3 106-15,14 0-36 0,0 0-10 16,0-1 155-16</inkml:trace>
  <inkml:trace contextRef="#ctx0" brushRef="#br0" timeOffset="58187.99">6034 13948 3335 0,'0'4'89'0,"0"-1"86"16,0 0 60-16,0-1 47 0,0-2-38 0,0 0-44 15,0 0-26-15,0 0-30 0,0 0-50 0,0 0-42 16,0 0-35-16,0 0-20 0,0 0-1 0,0 0-2 16,0 0-25-16,0 0-63 0,0 16-71 0,0-16-80 15,0 15-85-15,0-15-61 0,0 22-62 0,0-10-47 16,0 1-71-16,0-2-202 0,0-2 134 0</inkml:trace>
  <inkml:trace contextRef="#ctx0" brushRef="#br0" timeOffset="80079.98">19590 3115 3322 0,'0'0'40'16,"0"-18"52"-16,0 18 37 0,19-20 20 0,-19 6-25 16,14 14-22-16,-14-20-5 0,0 20 11 0,14-13 15 15,-14 13-3-15,0-8-21 0,0 8-32 0,10 0-31 16,-10-5-33-16,0 5-9 0,0 0-5 0,0 0-6 15,5 0 4-15,-5 0-3 0,0 0 2 0,0 19 5 16,0-19 2-16,0 23 3 0,0-6 3 0,0 1-2 16,0 4-23-16,0 2-17 0,0 0-32 0,-15 0-32 15,15 2-16-15,0-2-40 0,0 1-30 16,-14 1-39-16,14-3-45 0,-8 0-32 0,8-2-39 16,-11 0-63-16,5-1-97 0,1-3-106 0,-1-4 102 15</inkml:trace>
  <inkml:trace contextRef="#ctx0" brushRef="#br0" timeOffset="80455.98">19548 3183 3421 0,'22'-19'35'0,"-22"1"67"15,23 2 54-15,-23 2 41 0,22-4-6 0,-22 6-37 16,11 1-26-16,-11 3-28 0,0 1-31 0,9 4-30 16,-9-1-29-16,0 1-22 0,0 2 1 15,0 1 3-15,0 0-1 0,-17 0 7 0,17 0-1 16,-25 0-6-16,25 24-4 0,-26-24-7 0,7 20-2 15,4-20 0-15,2 21 5 0,-1-9 5 0,2-1-1 16,3-1-1-16,-4-1-3 0,7-1 5 0,3-2 6 16,0-6 9-16,-4 8 10 0,6-8 2 0,1 2 1 15,0-2-2-15,0 0-9 0,0 0-2 0,0-20-2 16,25 20-6-16,-25-26 1 0,21 9 3 0,-3-3 2 16,-1-1 6-16,1-1 12 0,1-1 18 0,-2 1 16 15,0-1 15-15,2 2 8 0,-5 1 0 0,3 2 3 16,-3 2-7-16,0 2-15 0,-3 1-18 0,-4 4-24 15,3 3-13-15,-6 1-15 0,4 3-9 0,-5 2-2 16,-3 0-6-16,3 0 9 0,-3 0 7 16,3 19 4-16,2-19-2 0,-2 32-39 0,2-12-32 15,-1 6-38-15,1 2-34 0,1 4-18 0,-4-1-26 16,1 3-44-16,3-1-37 0,-3 0-30 0,-1-1-41 16,1 0-42-16,5-2-99 0,-4-2-202 0,1-3 102 15</inkml:trace>
  <inkml:trace contextRef="#ctx0" brushRef="#br0" timeOffset="81575.98">18906 2099 3303 0,'6'0'45'0,"-3"0"61"0,5 0 57 0,-5 0 46 0,3-14-3 15,-1 14-30-15,-5 0-31 0,0 0-31 16,0 0-39-16,0 0-29 0,0 0-27 0,0 0-19 16,0 0 2-16,0 0-2 0,-22 0-3 0,22 22 2 15,-17-7-6-15,17 4-2 0,-22 1 5 0,11 5 0 16,-3 2 2-16,5 4 1 0,1 1-3 0,8 0 4 15,-6 1-2-15,6 1 3 0,0 0 2 0,0 0-1 16,0-2 3-16,0 1-19 0,0-6-4 0,20 1 2 16,-20-3 1-16,0-3 18 0,17-3 4 0,-17-5 2 15,0-3-2-15,0-3 7 0,0-3 6 0,0-3 9 16,0-2 2-16,0 0 13 0,0-19-7 0,11 19-11 16,-11-28 0-16,0 7-27 0,0-5 3 0,5-1-3 15,-5-6-7-15,11-1 4 0,-5-6-5 16,3 1 0-16,-1-1 6 0,4 1-3 0,-2-1 9 15,-3 2 0-15,6 2 3 0,-4 3 16 0,0 3 10 16,4 2 24-16,-4 4 12 0,-1 1-3 0,1 4-9 16,0 3-14-16,2 3-8 0,-6 1-12 0,3 4-8 15,-2 2-14-15,2 2-9 0,-5 1-2 0,-2 2-6 16,4 1 3-16,0 0-4 0,-2 0 7 0,0 0 3 16,5 20-4-16,-2-20 7 0,0 21-10 0,5-7-11 15,-6 2-9-15,5 2-9 0,4 0-8 0,-7 1 5 16,0 1 2-16,0 0-10 0,4 1-7 0,-10-2-13 15,2 1-2-15,-3-2 9 0,0 1 3 16,0-1 10-16,0-2 0 0,0 1 4 0,-18-3 17 16,18-1 6-16,-28-1 11 0,11-1 5 0,3-3 0 15,-5-1 9-15,2-1 3 0,-2-3 4 0,5-1 3 16,-3 0-1-16,6-2 4 0,0 0 4 0,7 0 24 16,4 0 24-16,-10 0 16 0,10 0 9 0,0 0-19 15,0 0-13-15,0 0-21 0,0-14-8 0,22 14-5 16,-22 0-15-16,14 0-2 0,-14-9-9 0,22 9-3 15,-22 0 2-15,22 0-6 0,-10 0 4 0,-1 0-2 16,3 0 3-16,-5 19 7 0,1-19 1 0,2 18-3 16,-3-18 4-16,-3 27-5 0,1-11-28 0,4 2-31 15,-10 0-55-15,5 0-60 0,-3 1-50 16,1-1-57-16,-4 1-51 0,0-4-48 0,0-1-50 16,0-2-109-16,0-2-155 0,-18-4 113 0</inkml:trace>
  <inkml:trace contextRef="#ctx0" brushRef="#br0" timeOffset="82012">19269 2307 3360 0,'14'-7'20'0,"-3"-1"45"0,-1 0 34 16,-3 0 9-16,4-2-12 0,-8 2-31 0,0 2-25 0,-2 1-6 15,-1 1-7-15,0 1-18 0,0 1-9 16,0 1-5-16,0 1-4 0,0 0-5 0,-21 0-18 15,21 0-22-15,-22 0-22 0,22 0-9 0,-27 20 2 16,12-20 4-16,-4 13 9 0,7-13 2 0,-2 16 2 16,-3-16 1-16,4 15 3 0,3-15 11 0,-1 14 3 15,1-6 11-15,3-2 10 0,3-2 5 0,4 1 10 16,0 0 6-16,0-1 10 0,0-1 1 0,0 0 7 16,21-2 7-16,-21 2 11 0,21-3 14 0,-21 0 9 15,21 0 12-15,-21 0-1 0,26 0 8 0,-17 0 2 16,4-14-1-16,-4 14 3 0,2 0-5 0,-3-18-3 15,3 18 0-15,-5-13 6 0,5 13 5 0,-8-15 2 16,8 8 5-16,-7 1-11 0,-1-2-7 16,7 2-7-16,-7 0-13 0,-2 0-14 0,2 2-16 15,2 0-6-15,-3 1-12 0,-2 2-2 0,0 0-1 16,0 0-10-16,0 1 4 0,0 0-2 0,0 0 0 16,0 0 3-16,0 0 3 0,0 22 2 0,0-22-6 15,-17 20-17-15,17-7-20 0,0 2-35 0,-14 2-29 16,14 0-32-16,0 2-45 0,0 0-35 0,-11 0-38 15,11-1-40-15,0 0-50 0,0-1-72 0,0-1-158 16,0-5-30-16,0-1 111 0</inkml:trace>
  <inkml:trace contextRef="#ctx0" brushRef="#br0" timeOffset="82463.98">19377 2323 2881 0,'11'-13'43'0,"0"2"45"0,-3-1 63 0,4 3 56 16,-2 0 7-16,-1-1 6 0,-1 3-22 0,-2 1-33 15,-5 2-48-15,6 1-49 0,-7 2-43 0,3 0-30 16,-3 0-5-16,0 1 0 0,0 0-1 0,0 0 5 16,0 0 1-16,0 0 0 0,0 20-1 0,-17-20 2 15,17 18 1-15,0-6 0 0,-17-1 5 0,17 2-6 16,0 0 3-16,-14 2-1 0,14 0-2 16,0-1 6-16,-10 2-2 0,10-1 5 0,0-1-4 0,0 0 0 15,0 0 1-15,0-1-2 0,0 0 3 16,19-2-2-16,-19-3-3 0,0 1 0 0,17-3 2 15,-17-1-1-15,12-2 1 0,-12-1 3 0,0-1-1 16,13-1 1-16,-13 0 1 0,5 0-7 0,-5 0-7 16,9 0-2-16,-6-20-11 0,-1 20 4 0,2-16 5 15,-1 16 0-15,-1-18 13 0,1 6-2 0,-3 1 4 16,0-1 3-16,1-1-6 0,-1-1 2 0,4 0-4 16,-4-1 6-16,4 0 10 0,2 0 1 0,-2-1 5 15,3 0 1-15,-2 1-6 0,4 1 6 16,2 0-3-16,0 1 1 0,0 3 0 0,3 0-4 0,-5 2-4 15,2 1-8-15,-5 4-7 0,5 1-5 16,-9 0-7-16,5 2 1 0,-2 0 0 0,-3 0 5 16,5 0 4-16,-4 23 3 0,-3-23-8 0,5 27-13 15,-5-9-23-15,0 2-29 0,0 2-31 0,0 2-34 16,0 0-27-16,0 0-28 0,-23 2-20 0,23-1-23 16,-14 0-30-16,14-1-44 0,-14-1-70 0,14-1-144 15,0-5-54-15,-11 0 102 0</inkml:trace>
  <inkml:trace contextRef="#ctx0" brushRef="#br0" timeOffset="82679.98">19891 2122 3707 0,'20'-20'13'0,"-1"2"53"0,-5 2 44 0,1 1 47 15,1-1 18-15,-5 3-41 0,1 5-43 0,-4 2-50 16,-6 2-41-16,1 2-15 0,4 2-11 0,-7 0 3 15,0 0 11-15,0 20 4 0,0-3 6 0,0 3-44 16,0 5-47-16,0 7-55 0,0 4-52 0,0 3-14 16,0 3-21-16,0-1-18 0,0 2-18 0,0-2-33 15,0 1-40-15,-18-3-87 0,18-1-194 0,0-5 87 16,-23-5 107-16</inkml:trace>
  <inkml:trace contextRef="#ctx0" brushRef="#br0" timeOffset="82948">19880 2347 2749 0,'0'-18'38'0,"19"0"51"0,-19 2 52 0,0 1 35 16,15 1-23-16,-15 3-44 0,0 2-52 0,0 2-38 15,0 3-16-15,0 1-15 0,0 2 2 0,0 1 1 16,0 0 0-16,0 0 7 0,0 0 0 0,-17 21-22 16,17-21-11-16,-24 21-2 0,11-21-12 0,1 26 20 15,-2-13 5-15,0 1-2 0,0 1 0 0,3 1-2 16,2-2-2-16,1 1 2 0,3-1 5 15,2-1 2-15,3-2 7 0,0 0 5 0,0-2 4 16,0-1 9-16,0-2-1 0,0 0 1 0,20-2 1 16,-20-3-7-16,24 0 6 0,-7-1-2 0,0 0-4 15,3 0 7-15,-5 0-11 0,6 0-34 0,-3-18-38 16,1 18-70-16,-2 0-86 0,0-19-122 0,-1 19-196 16,1-18-78-16,-3 8 93 0</inkml:trace>
  <inkml:trace contextRef="#ctx0" brushRef="#br0" timeOffset="83311.98">20391 2243 3004 0,'16'0'37'0,"-3"0"50"0,-2 0 35 16,-3 0 25-16,5 0-28 0,-4 0-39 0,-6 0-30 15,0 0-22-15,-1 0-12 0,-2 0-12 0,0 0-11 16,0 0-4-16,0 0-2 0,0 0 0 0,0 0 4 15,0 0 1-15,0 0 5 0,0 0 1 0,0 18 2 16,-17-18 2-16,17 20-2 0,0-8 4 0,-18 2-2 16,18 2 3-16,-14-1-7 0,4 1-38 0,3 1-30 15,-3 1-26-15,-1 0-28 0,0-2 2 0,0-1 1 16,-1 0 2-16,-4-1 20 0,2-3 22 0,0-1 22 16,-3-4 21-16,0-2 12 0,1-4 15 0,2 0 8 15,0 0 5-15,4-18 1 0,-1 18-1 16,0-26 1-16,8 10 9 0,0-2 23 0,3 0 17 15,0-1 18-15,0 0 9 0,0 1-6 0,21-1-5 16,-21 4-14-16,22-1-11 0,-22 3-13 0,23 1-12 16,-7 1-10-16,-2 2-14 0,-2 2-9 0,4 2-42 15,-2 2-54-15,0 2-83 0,3 1-103 0,0 0-127 16,0 0-186-16,-1 0-19 0,-1 21 111 0</inkml:trace>
  <inkml:trace contextRef="#ctx0" brushRef="#br0" timeOffset="83911.99">20531 2247 2986 0,'17'0'3'0,"0"0"25"0,-2 0 28 16,-1 0 12-16,-1-15 10 0,2 15-10 0,-15 0-14 16,11-13-12-16,-11 13-10 0,5 0-22 0,-5 0-17 15,0 0-3-15,0 0-6 0,0 0 4 0,0 0 6 16,0 0 1-16,0 0 2 0,0 20 5 0,0-20-5 15,-16 22 5-15,16-8-1 0,0 1-8 0,0 1-1 16,-14 1-6-16,14-2-1 0,0 1 0 0,0-1-2 16,0-1 5-16,0-2 1 0,0 0 5 0,0-4 8 15,0-2 1-15,17-2 5 0,-17-1 3 16,0-2-1-16,0-1 2 0,13 0-6 0,-13 0 1 16,15-16-5-16,-15 16-1 0,14-20 0 0,-9 20 2 15,7-27-1-15,-7 10 1 0,3 0 2 0,-5-1-2 16,0 0-2-16,5-2-1 0,-4 1 0 0,0 1 0 15,2-1 3-15,-3 2 1 0,1 0 10 0,0 3 8 16,0 3 5-16,-2 1-1 0,1 1-13 0,-2 5-15 16,-1 0-6-16,4 4-8 0,3 0 1 0,-4 0 4 15,1 0-1-15,3 20 3 0,1-20 2 0,1 27 2 16,4-9 5-16,-5 2-2 0,4 1 4 0,-1 3-3 16,1-1-3-16,-2 2 1 0,2-3-7 0,-1 1 2 15,-3-3-6-15,2-2 0 0,-5-1 5 16,0-5 1-16,3-2 9 0,-5-3 8 0,-3-1 1 15,1-4 6-15,-1-1-2 0,0-1 0 0,0 0-6 16,0 0-10-16,0-22 2 0,0 22-5 0,0-24 4 16,0 8 2-16,0-2 0 0,0-1-3 0,0-1-1 15,0-1 1-15,0 0 2 0,0-1 4 0,0 1-1 16,0-2 4-16,0 4 5 0,19-1 11 0,-19 1 2 16,18 1 6-16,-18 2-4 0,22 3-11 0,-11 1-2 15,3 3-12-15,3 2-4 0,0 3-3 0,5 3-6 16,6 1 3-16,0 0-2 0,4 24 0 0,-1-7 1 15,2 3 1-15,0 3 2 0,-2 6-18 16,-3 2-44-16,-4 1-59 0,-5 3-57 0,-5 2-57 16,-9 4-48-16,-5 0-64 0,0 1-151 0,-27 1-96 15,6 2 94-15</inkml:trace>
  <inkml:trace contextRef="#ctx0" brushRef="#br0" timeOffset="84444.01">18480 2838 2509 0,'0'0'6'0,"0"0"-4"0,0 7 4 0,0-7 10 16,0 0 19-16,0 0 22 0,0 0 27 0,0 0 8 15,0 0-3-15,0 0 3 0,0 0-16 0,0 0-4 16,16 0-10-16,-16 0-12 0,12 0-3 0,-12 0-7 16,19 0 6-16,-2 0 4 0,8 0 8 0,6 0-1 15,3 0 0-15,8 0-1 0,9-21-6 0,6 21 17 16,10-22 1-16,9 8-1 0,11 0-13 0,11 0-28 16,12-3-19-16,10 3-15 0,9 0 11 0,6 1 26 15,4 2 19-15,13 0 16 0,1 5 1 16,-1 1-11-16,-3 2 1 0,-2 0-3 0,-7 0-9 15,-4 3-6-15,-5 0-16 0,-7 0-13 0,-8 0 3 0,-16 0-10 16,-9 0 6-16,-7 0-2 0,-17 0 0 16,-11 0-5-16,-16 0-18 0,-10 0-68 0,-13 0-95 15,-6 0-85-15,-11 0-61 0,0 0-3 0,-39 0 5 16,0 0-23-16,-5 0-77 0,-15 0-176 0,-9 0-19 16,-16 0 112-16</inkml:trace>
  <inkml:trace contextRef="#ctx0" brushRef="#br0" timeOffset="84867.99">18547 3004 2073 0,'-5'6'-3'0,"-1"-4"6"15,5 1-3-15,-4-2 16 0,5-1 25 0,0 0 24 16,0 0 38-16,0 0 16 0,0 0 5 0,0 0-11 15,0 0-18-15,0 0-9 0,0 0-11 0,0 0 1 16,0 0 6-16,0 0-1 0,0 0 13 0,0 0 8 16,0 0 8-16,0 0 13 0,0 0-1 0,0 0-11 15,0 0-16-15,22 0-32 0,-22 0-23 0,23 0-9 16,0 0-2-16,5 0 4 0,3 0 7 0,8 0-2 16,11-14-11-16,10 14-7 0,10-14-10 0,12 14-8 15,13-17 8-15,12 6 8 0,13 0 13 16,10 0 14-16,5 0 8 0,6-1-1 0,10-1 9 15,-2 2 3-15,0-2-7 0,0 2 15 0,-8 0-17 16,-3 2 8-16,-1 0 7 0,-13 1 0 0,-4 2 6 16,-10 3-4-16,-16-3 3 0,-5 3-5 0,-10-1 11 15,-14 2-3-15,-10 0-29 0,-9 0-8 0,-12 1-30 16,-10-2-15-16,-12 3 0 0,-1-1-19 0,-11-1-40 16,3 1-63-16,-3 1-64 0,0-2-69 0,0 1-33 15,0 1-2-15,-19 0-9 0,19 0-15 0,-24 0-29 16,11 0-50-16,-9 24-85 0,1-24-208 0,-4 19 15 15,-3-19 114-15</inkml:trace>
  <inkml:trace contextRef="#ctx0" brushRef="#br0" timeOffset="93824">853 7211 2805 0,'-3'-12'1'15,"-2"2"0"-15,5 2 1 0,-1 0 2 0,1-2 0 16,0 5 0-16,0 2 20 0,0 3 23 0,0 0 30 16,0 0 21-16,0 0-1 0,0 0-14 0,0 0-21 15,0 18-13-15,0-18-12 0,0 18-3 16,0-5-1-16,0 1-1 0,0 3 1 0,0 3-11 16,0 1 2-16,0 2-3 0,0 3-6 0,0 0 5 15,0 0-10-15,0 1-5 0,0-1-2 0,0-1-2 16,17 0 0-16,-17-1-1 0,0-2 1 0,0-3-3 15,9-3 2-15,-9-2 2 0,0-4-1 0,0-2 11 16,5-2 37-16,-5-2 43 0,0-2 42 0,3-2 14 16,3 0-34-16,-1 0-38 0,3 0-39 0,4-28-16 15,10 12 9-15,3-3 4 0,6-6 6 0,9-4 11 16,5-5 1-16,8-3 9 0,4-2 13 16,7-2 1-16,-4 0 19 0,6 1-3 0,-6 3 2 0,1 0-13 15,-1 3-11-15,-1 1-21 0,-1 3-24 16,2 2-15-16,4 1-8 0,-1 0 33 0,3 0 26 15,-4 3 31-15,1 1 11 0,-4 2-7 0,-9 3-15 16,-8 3-26-16,-9 3-18 0,-9 2-25 0,-7 4-11 16,-6 1-6-16,-3 2-20 0,-8 1-37 0,3 2-92 15,-3 0-87-15,0 0-69 0,0 0-14 0,0 0-12 16,-17 18-44-16,17-18-99 0,-22 24-169 0,5-4-255 16,0-2 81-16,-6 5 176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58:09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4799 1439 942 0,'-22'0'16'0,"22"0"14"0,-15 0 17 0,15 0 24 15,0 0 1-15,0 0 8 0,0 0 1 16,0 0 0-16,0 0 6 0,0 0-2 0,0 0-2 15,0 0-10-15,0 0-9 0,0 0-5 0,0 0-3 16,0 0 1-16,0 0-3 0,0 0-6 0,0 0 7 16,0 0-6-16,0 0 2 0,0 0 6 0,0 0 0 15,0 0 6-15,0 0 5 0,0 0 4 0,0 0 0 16,0 0 2-16,0 0 0 0,0 0-4 0,0 0-7 16,26 0-1-16,-26 0-11 0,30 0-7 0,-10 0-7 15,6 0-10-15,2 0 3 0,6 0 6 0,3 0 7 16,5 0 4-16,8 0 2 0,4 0-6 15,5 0 0-15,5 0-2 0,4 0-1 0,4 0 4 16,2 0-1-16,4 0-4 0,4 0-3 0,5 0-9 16,0 0-5-16,4 12 0 0,4-12-3 0,5 0 5 15,0 0-6-15,4 0-1 0,4 0-9 0,6 0-4 16,1 0-1-16,8 0 9 0,3 0 19 0,4 0 7 16,3 0 6-16,4 0-5 0,1 0-13 0,2-13-4 15,1 13-6-15,4 0-7 0,0 0 3 0,4-10-7 16,-3 10-2-16,10 0 3 0,2 0-4 0,3-6 2 15,4 6 4-15,-1 0-2 0,1 0 0 16,1 0 2-16,3 0-4 0,5 0-1 0,-2 0-1 0,-2 0 2 16,2 0-3-16,0 0 4 0,5 0-3 0,2 0-3 15,-2 0 5-15,0 0-6 0,-5 10 2 16,2-10 1-16,-2 0-4 0,5 0 4 0,-5 9-2 16,-4-9 2-16,-5 5-1 0,3-5 0 0,3 7 0 15,-4-4-3-15,-4 2 3 0,1-2 2 0,-9 3-2 16,4-1 1-16,-2 0 2 0,-3 0 0 0,0 1-5 15,-4-1 1-15,-1 2-1 0,-4-2-4 0,-3 0 7 16,-5 1 0-16,-3 0-1 0,-5-1 0 0,-9 0 0 16,-5 0-1-16,-4 0 2 0,-10-1 0 0,-4 0 1 15,-10-1-4-15,-8 0 1 0,-11-2-1 0,-5 2 4 16,-13-3-2-16,-3 1 0 0,-11 1 2 0,-6-2-3 16,-2 0 3-16,-7 0-6 0,-5 0-16 15,-6 0-67-15,1 0-84 0,-7 0-99 0,-1 0-108 16,1 0-62-16,-2 0-29 0,0 0-22 0,0 16-93 15,-20-16 73-15,20 20 114 0</inkml:trace>
  <inkml:trace contextRef="#ctx0" brushRef="#br0" timeOffset="4413.03">1549 3693 373 0,'0'-1'64'0,"0"1"32"15,-19 0 12-15,19 0 7 0,0 0-53 0,-23 0-21 16,23 0 1-16,-17 0 16 0,17 0 18 0,-11 0 25 15,11 0 18-15,-5 0 11 0,5 0 2 16,0 0-14-16,-8 0-6 0,8 0-11 0,0 0-7 16,0 0 1-16,0 0-5 0,0 0-6 0,0 0-9 15,0 0-3-15,0 0 0 0,0 0 0 0,0 0 2 16,0 0-7-16,0 0-8 0,-4 0-5 0,4 0-3 16,0 0-2-16,-2 0 3 0,2 0 0 0,0 0 1 15,0 0-1-15,0 0-8 0,0 0-5 0,0 0-10 16,0 0-2-16,0 0-3 0,0 0 1 0,0 0 0 15,0 0 2-15,0 0 2 0,0 0 1 0,0 0 0 16,0 0 3-16,0 0 7 0,0 0 0 0,0 0 4 16,16 0 3-16,-16 0-11 0,14 0 2 0,-14 0 0 15,24 15-4-15,-8-15 3 0,-1 0 0 16,2 0-3-16,-1 12 2 0,1-12-5 0,5 0-6 16,1 8-5-16,-1-8-9 0,6 5 0 0,1-5-1 15,2 4 0-15,2-1 0 0,6-1 2 0,-2 0 4 16,3-2 6-16,-1 3 2 0,6-2 2 0,-1 0-6 15,-1 0 1-15,-3 0 3 0,4-1 1 0,-4 0 0 16,-4 2-5-16,3-2-8 0,-5 0-5 0,0 1-6 16,-1-1 0-16,-1 0 4 0,-1 1 6 0,5-1 10 15,-2 2 4-15,0-2 2 0,0 2 1 0,7 0-2 16,2 0-2-16,4 0 9 0,4 0 9 0,5-1 14 16,1 0 6-16,9 1-8 0,-3-1-11 0,1-1-20 15,-4 0-12-15,-1 0 1 0,-4 0-8 16,1 0 10-16,-5 0 4 0,-5 0-6 0,1 0 12 15,-1 0-11-15,-4 0 3 0,2 0 1 0,-5 0-8 16,1 0-1-16,-3-11 3 0,4 11 14 0,-6 0 6 16,7 0 20-16,-3 0-9 0,5 0-9 0,-1-6-7 15,5 6-13-15,-1 0 0 0,2-4-6 0,4 2-1 16,-2 1-3-16,5-2 6 0,-3 2 0 0,4-3 8 16,-4 1 1-16,3-1-10 0,-6 1 6 0,-1-1-10 15,4-1 6-15,-6 0 3 0,-2 2 4 0,-6-1 11 16,-4 1-10-16,-2 0-5 0,-10 0-5 15,0 0-12-15,-9 1 0 0,-4 1-21 0,-3 0-86 0,-2 0-89 16,-3 1-113-16,-1 0-143 0,-1 0-111 16,0 0-81-16,0 0-157 0,0 0-49 0,0 20 191 15</inkml:trace>
  <inkml:trace contextRef="#ctx0" brushRef="#br0" timeOffset="5324.11">7377 3725 1893 0,'-14'0'19'0,"2"0"21"0,4 0 33 15,0 0 30-15,7 0 20 0,1 0 11 16,-2 0-3-16,2 0-4 0,0 0-7 0,0 0-4 16,0 0 1-16,0 0-1 0,0 0-10 0,0 0-4 15,0 0-12-15,0 0-11 0,0 0-11 0,0 0-7 16,14 0-12-16,-14 0-3 0,13 0 5 0,-13 0-4 15,21-13 4-15,-7 13-6 0,3 0-5 0,10-15-13 16,4 15-8-16,3-12-5 0,8 4-10 0,9 2 5 16,8 0 12-16,8 0 12 0,10 0 1 0,16 2-7 15,11 1-16-15,16 0-9 0,6 3-1 0,10 0 11 16,6 0 20-16,7 0 15 0,4 0 12 0,1 0 3 16,-4 0-11-16,0 16-8 0,-9-16-2 15,-3 0 10-15,-1 0 20 0,-9 13 30 0,-7-13 22 16,-10 0 0-16,-9 0-4 0,-6 0-27 0,-7 0-21 15,-12 0-16-15,-11 0-19 0,-11 0-7 0,-11 0-17 16,-8 0-1-16,-8 0-7 0,-10 0-8 0,-2 0 4 16,-9 0-8-16,0 0-4 0,-6 0-4 0,-1 0-91 15,0 0-82-15,0 0-92 0,0 0-82 0,0 0-16 16,0 0-45-16,0 0-58 0,-15 16-132 0,15-16-246 16,-28 21 129-16</inkml:trace>
  <inkml:trace contextRef="#ctx0" brushRef="#br0" timeOffset="16204.69">6488 5823 1134 0,'-3'0'28'0,"0"0"16"0,-4 0 3 16,4 0 15-16,2 0-3 0,-1 0 6 0,1 0 20 15,-1 0 5-15,2 0-7 0,0 0-4 0,-2 0-11 16,2 0 2-16,0 0-11 0,-1 0-6 0,1 0-8 16,0 0-11-16,0 0-4 0,0 0 3 0,0 0 14 15,0 0 8-15,0 0 5 0,0 0 5 0,0 0-6 16,0 0 0-16,0 0 4 0,0 0 2 0,0 0 5 15,0 0 3-15,0 0 4 0,0 10 2 16,0-10-3-16,0 0 0 0,19 0 1 0,-19 5-8 16,18-5 5-16,-4 4-5 0,3-4-11 0,0 5-1 15,2-4-2-15,4 0 1 0,0 2 6 0,4-3 0 16,4 1-1-16,0 0 1 0,-2 1 4 0,4-2 9 16,6 0-4-16,0 0-1 0,4 0-9 0,2 0-17 15,2 0-11-15,4 0-5 0,6 0-3 0,4 0 7 16,2-17 7-16,9 17-3 0,4 0-2 0,-3-12-4 15,11 12-10-15,1 0-6 0,7-9-1 0,7 9 1 16,2 0 0-16,6-5 4 0,8 5-4 0,1 0-6 16,5 0 4-16,-1 0 6 0,3 0 5 15,-2 0 6-15,1 0 4 0,-1 0-10 0,0 0-10 16,0 13-6-16,-1-13-9 0,-8 0 4 0,3 0 5 16,-7 0 0-16,-4 9-1 0,0-9 0 0,-1 0-5 15,-6 0 6-15,4 0 6 0,-3 0 12 0,-3 0 5 16,-4 0-5-16,-5 0-6 0,-10 0-12 0,-6 0-3 15,-5 0 3-15,-6 0 1 0,-9 4-5 0,-4-4-1 16,-4 0-2-16,-6 2-2 0,-5-2 5 0,-5 1-5 16,-7 0 2-16,-4-1-4 0,-4 0-2 0,-6 0-30 15,1 0-64-15,-6 0-68 0,0 0-84 0,0 0-57 16,0 0-55-16,-22 0-50 0,22 0-71 0,-37 0-196 16,8 0-91-16,-9 0 120 0</inkml:trace>
  <inkml:trace contextRef="#ctx0" brushRef="#br0" timeOffset="17197.2">1536 6546 2594 0,'0'0'10'0,"0"0"0"0,0 0 6 0,0 0 15 15,0 0 12-15,0 0 20 0,0 0 26 0,0 0 18 16,0 0 5-16,0 0 9 0,0 0-10 0,0 0-11 16,0 0-21-16,0 0-17 0,0 0-17 0,0 0-19 15,0 0 1-15,17 0 4 0,-17 0 12 0,14 0 10 16,0 0 6-16,0 0-5 0,5 0 4 0,7 0-4 15,4 0-7-15,5 0 5 0,10 0-4 0,8 0 0 16,8-19 8-16,7 19-3 0,2 0-14 0,12-19-5 16,5 19-4-16,5-16 4 0,7 16 18 15,2-16 9-15,7 6 8 0,9 2 7 0,1 1 2 16,1-2 1-16,6 2-3 0,-3 1 1 0,-5-1-2 16,-4 3 6-16,-6-2 6 0,-11 1 0 0,-6 0 1 15,-9 2-6-15,-8-1-1 0,-8 1-13 0,-3-1 0 16,-4 0 1-16,-12 2 3 0,-5 0-1 0,-9 0-20 15,-10 1-15-15,-5-1-28 0,-5 2-16 0,-4 0 1 16,-6 0 3-16,-2 0-4 0,0 0-7 0,0 0-17 16,0 0-102-16,0 0-96 0,0 0-71 0,0 0-61 15,0 0 4-15,-17 0-10 0,17 0-51 0,-13 20-67 16,13-20-85-16,-23 19-151 0,9-19-44 0,2 18 144 16</inkml:trace>
  <inkml:trace contextRef="#ctx0" brushRef="#br0" timeOffset="22934.69">4142 5044 1396 0,'0'0'24'0,"0"0"6"15,0 0 8-15,0 0 22 0,0 0 6 0,0 0 23 16,0 0 20-16,0 0 3 0,0 0-18 0,0 0-20 16,0 0-21-16,0 0-24 0,0 0-6 0,0 0-8 15,0 0 6-15,0 0 12 0,0 0 12 0,0 0 6 16,0 0 7-16,0 0 6 0,0 0-5 0,0 0 4 15,0 0-6-15,0 0-3 0,0 0-2 0,0 0-1 16,0 0-2-16,0 0-3 0,0 0 0 0,14 0-1 16,-14 0-1-16,0 0-2 0,16 0-5 15,-10 0-5-15,5 0-8 0,3 0-9 0,0 0-8 16,1 0-4-16,2 0 1 0,-1 0 0 0,3 0 12 16,1 0 12-16,-2 0 6 0,3 0 9 0,-3 0-4 15,5 0-6-15,-2 0-3 0,-1 0-2 0,3 0 2 16,3 0-5-16,-1 0 2 0,3 0-3 0,-3 0 0 15,0 0 4-15,3 0-5 0,-2 0 0 0,1 0-7 16,-3 0-4-16,4 0-1 0,-1 0-4 0,-1 0-2 16,2 0 0-16,2 0 0 0,1 0-2 0,1 0 5 15,1 0-3-15,4 0 3 0,0 0-1 0,7 0 0 16,-4-7 15-16,1 7 11 0,0 0 4 0,0 0 0 16,-2-5-17-16,-4 4-10 0,1 0-6 0,-3-1 0 15,-4 1-1-15,2 0-2 0,-1 0 9 16,-4 0 4-16,2 1 6 0,1-2 2 0,1 1-5 15,-5 0-3-15,-2 0-4 0,2 0 3 0,-3 0-2 16,2 0-3-16,0 0 1 0,4 0-4 0,-2 0-2 16,4 0-1-16,1 0 1 0,3 0-3 0,-2 0 4 15,1 1 0-15,1-1-4 0,3 1 6 0,-2 0-2 16,-3-1 0-16,2 1 2 0,0 0 2 0,-1 0 6 16,1-1 8-16,-3 1-1 0,0 0 2 0,-1 0-2 15,1-1-1-15,-2 1-3 0,1 0-3 16,-4 0-6-16,2 0-8 0,2-1 3 0,1 1 1 0,-3 0-4 15,1-2 5-15,-1 2-2 0,-3 0 0 16,3 0 5-16,1 0-2 0,-2 0 0 0,2-1 1 16,-2 1 8-16,-1 0 7 0,5-1 5 0,0 0 2 15,0 0-6-15,0 0-1 0,0-2-2 0,-1 2-1 16,-1-1-2-16,-1-2-4 0,-3 4-2 0,1-3-5 16,1 1-7-16,-6 1 1 0,4-1 1 0,-5 0 1 15,5 2 1-15,-5-1-3 0,4 1-3 0,-1-2 1 16,-3 2 3-16,5-1-1 0,-3 1 1 0,4-1-1 15,-3 1 0-15,1 0-1 0,2 0-2 0,-3 0 4 16,2 0-4-16,-3 0 7 0,3 0-7 0,-3 0-1 16,4 0 9-16,-1 0-4 0,-4 0-1 15,3 0 3-15,-3 0-8 0,3 0 2 0,-1 0 6 0,0 0-3 16,1 0 3-16,-6 0 1 0,7 0 0 16,-3 0-3-16,3 0-1 0,-2 0-2 0,2 0-2 15,-2 0 7-15,2 0-3 0,3 0 6 0,0 0-1 16,-3 0-2-16,1 0 3 0,5 0 2 0,-1 0 6 15,-3 0 3-15,3 0 1 0,1 0-3 0,-1 0-4 16,2 0-4-16,-1 0-1 0,2 0 0 0,-2 0 1 16,0 0 2-16,1 0-4 0,-1 0-1 0,1 0-1 15,-5 0-1-15,3 0 3 0,-2 0 3 0,1 0 3 16,-4 0-5-16,2 0 1 0,-4 0 0 0,3 0-7 16,2 0 6-16,-5 0-6 0,4 0 0 15,2 0-1-15,2 0 1 0,0 0 2 0,2 0-1 16,0 0 3-16,2 0-1 0,0 0-1 0,-1 0 2 15,-3 0 1-15,4 0-4 0,1 0 0 0,0 0 3 16,-2 0 0-16,5 0 0 0,-4 0 8 0,1 0 5 16,5 0 11-16,-4 0 5 0,2 0-1 0,2 0-5 15,-3 0-13-15,2 0 0 0,-3 0 0 0,-2 0-3 16,3 12 6-16,-2-12-3 0,-3 0-7 0,2 0-4 16,-1 0 1-16,-2 0-1 0,2 0 6 0,-2 0 0 15,1 5-4-15,-1-5 8 0,3 0-9 0,-4 4 9 16,1-3 4-16,-1 0 4 0,0 1 14 0,-4 0 4 15,5-2 3-15,-5 1 8 0,1 0 0 0,0 0-6 16,-2 1 6-16,-1-1-14 0,1-1 1 16,-3 0-4-16,4 1-18 0,1 0 4 0,-2 0-15 15,-1 0-4-15,3 0 3 0,-2 1-7 0,2-1 8 16,-1 0 4-16,1 0-1 0,-4 0 1 0,-2-1-4 16,1 1-8-16,-1 1 4 0,-3-1 0 0,4-1 0 15,-4 2 4-15,2-1-8 0,3 0-4 0,-3 0 1 16,6 1-1-16,-1-1 8 0,-2 1 4 0,3 0 0 15,0-2 0-15,-2 2-4 0,1 1 3 0,2-2 1 16,-5 0 4-16,4 1-5 0,1-1 5 0,-2 1 4 16,-1-1 12-16,0 2 24 0,-2-3 17 0,2 1 8 15,-5 0-4-15,0 0-10 0,-1 1-16 16,-4-2-5-16,1 1-15 0,-2 0-5 0,-2-1-6 16,-2 0-6-16,2 1-3 0,-3-1-2 0,-1 0-1 15,3 2-10-15,-5-2 10 0,3 0-4 0,-4 0 0 16,3 1 4-16,-2-1 0 0,-3 0 0 0,3 0 0 15,-3 0 0-15,-1 2-5 0,1-2 2 0,-3 0-4 16,0 0 7-16,0 0-7 0,0 0-3 0,0 1-62 16,0-1-114-16,0 0-113 0,0 0-120 0,0 0-90 15,0 0-57-15,0 0-73 0,0 0-159 0,-15 0-146 16,15 0 168-16</inkml:trace>
  <inkml:trace contextRef="#ctx0" brushRef="#br0" timeOffset="32802.89">5125 7815 1854 0,'0'0'5'0,"0"0"-5"0,11 0-1 16,-11 0 2-16,0 0 9 0,0 0 17 0,0 0 21 16,0 0 18-16,0 0 11 0,4 0 17 0,-4 0 0 15,0 0-6-15,3 0-12 0,-1 0-18 0,4 0-9 16,-1 0 4-16,3 0 2 0,1 0 8 0,2 0 7 16,3 0-5-16,-2 0 2 0,7 0-4 0,-1 0-8 15,3 0-4-15,2 0-7 0,0 0-6 0,2 0-2 16,0 0-8-16,1 0-8 0,2 0 0 0,0 0-2 15,-3 0 10-15,3 0 12 0,1 0 1 0,-2 0 3 16,-2 0-7-16,4 0-6 0,1 0 0 0,1 0-3 16,6 0 4-16,-1 0-3 0,2 0-3 15,12 0 2-15,-2 0-3 0,3 0-1 0,5-8-1 16,0 8-11-16,3 0-6 0,2-6 0 0,-2 6-10 16,0-4 6-16,0 1 0 0,-2 3 3 0,2-3 3 15,-5 1 10-15,-1 1 13 0,2 0 10 0,-3-2 9 16,-2 2-4-16,1-1-2 0,-3 0-11 0,0 0-4 15,1 0-3-15,-3-2-4 0,1 3 3 0,-2-3-2 16,-3 1-1-16,-4 1-5 0,4-2-5 0,-4 3-2 16,5-2-3-16,-4 0-1 0,0 0-5 0,3 0 1 15,-1 0 1-15,0 1 0 0,4 0 1 0,-5-1 2 16,-1 0 2-16,4 1 9 0,-1 0 14 0,-3-1 2 16,5 1-3-16,-1-2-7 0,-1 2-13 0,8-2-8 15,-2-1 1-15,0 2 3 0,2-1 1 16,2 0 4-16,0 1 1 0,-6-1-4 0,4 1-2 15,-2 0 3-15,0 0 1 0,-1 0-1 0,-4 0-1 16,1 1-2-16,-1 0-4 0,2 1 5 0,0-1 2 16,0 2 7-16,0-2 10 0,3 0 3 0,2 2 6 15,6 0-2-15,-3-1-9 0,6-1-6 0,0 2-2 16,3-1-7-16,1 1-2 0,2-3 5 0,-1 3-11 16,4-3 6-16,1 2 2 0,-7-1-7 0,3-1 3 15,3 2-3-15,-1-2-1 0,-2 3-4 0,5-2 3 16,-2 2-3-16,5 0 2 0,3 0 4 0,2 0-1 15,0 0 3-15,1 0-7 0,1 0 5 16,1 0 2-16,-5 0-1 0,-4 18 9 0,-1-18 6 16,-3 0 4-16,-1 0 7 0,-5 0 3 0,-4 8-4 15,-1-8 4-15,0 0-13 0,-4 0-4 0,2 0-4 16,-7 0-5-16,0 0-1 0,-6 0 0 0,-2 0-2 16,0 0 2-16,-7 0 3 0,-2 0-2 0,-1 0 0 15,-9-11-2-15,1 11-4 0,-5 0 3 0,-4 0 5 16,-4 0-10-16,-1 0 7 0,-5 0-4 0,0 0-5 15,-2 0 3-15,-1-5-6 0,0 5-4 0,0 0-16 16,0 0-64-16,0 0-77 0,0 0-84 0,0 0-67 16,0 0-42-16,0 0-47 0,-18 0-72 0,18 18-136 15,-22-18-210-15,-1 18 127 0,1-18 158 0</inkml:trace>
  <inkml:trace contextRef="#ctx0" brushRef="#br0" timeOffset="33782.57">1603 8420 2154 0,'5'0'5'0,"-4"9"2"0,2-9 0 0,-1 0-4 16,-2 0 18-16,0 0 26 0,3 7 35 0,-3-7 31 15,0 5-1-15,4-2-5 0,-2 0-19 0,-2 0-11 16,3-1-13-16,0 0-13 0,2 0-7 0,3-1-6 16,3-1 3-16,-1 2 6 0,7-1 9 0,4 0 9 15,0-1 13-15,7 0 0 0,2 0-11 0,1 0-6 16,3 0-13-16,6 0 1 0,-1 0 6 15,9-17-5-15,7 17-4 0,2 0-7 0,8-18-4 16,0 18-1-16,10-15 7 0,-2 15 0 0,8-15 3 16,-1 8-7-16,4-2-5 0,3 3 3 0,6-1 8 15,7-1 34-15,-3 2 23 0,1 0 18 0,0-1 6 16,-7 2-10-16,-8 0-16 0,-15-1-10 0,-9 1-19 16,-12 1-19-16,-15 1-13 0,-5 0-13 0,-12 0-14 15,-6 3 0-15,-4-1-10 0,-3 1-8 0,-2 0 4 16,0 0-6-16,0 0 0 0,0 0-2 0,0 0-39 15,0 0-59-15,0 0-54 0,0 0-50 0,0 0-66 16,-16 0-66-16,16 0-89 0,-15 17-152 0,15-17-236 16,-22 13 20-16,9-13 150 0</inkml:trace>
  <inkml:trace contextRef="#ctx0" brushRef="#br0" timeOffset="35315.16">9240 8423 645 0,'0'0'7'0,"-19"0"9"15,19 0-2-15,-20 0 9 0,14 0 19 16,-4 0 8-16,4 0 25 0,-5 0 16 0,5 0-7 15,-3 0 16-15,4 0 5 0,-3 0 2 0,2 0 6 16,-2 0-3-16,4 0-4 0,-1 0-9 0,-1 0 3 16,3 0-17-16,0 0-8 0,1 0 3 0,1 0-5 15,-1 0 6-15,2 0 3 0,0 0 2 0,0 0-5 16,0 0-7-16,0 0-9 0,0 0-11 0,0 0-1 16,0 0-1-16,0 0 8 0,0 0 8 0,0 0 0 15,0 0 1-15,0 0-4 0,22 0 2 0,-22 0 9 16,29 0 11-16,-8 0 6 0,6 0-3 0,8 0-7 15,5 0-13-15,5 0-2 0,5 0-1 16,9 0 4-16,0 0 5 0,6 0-7 0,2 0-13 16,7 0-19-16,7 0-18 0,7-14-11 0,7 14-5 15,9 0 17-15,5 0 25 0,2-9 16 0,3 9 14 16,1 0-4-16,-7 0-11 0,-1 0-2 0,-4 0 3 16,-5 0 5-16,-10 0 2 0,-3 0 12 0,-2-5 13 15,-7 5 7-15,-10-5 1 0,-8 1 2 0,-8 2-8 16,-12-3-11-16,-3 2-7 0,-14 0-20 0,-4 0-17 15,-4 0-20-15,-4 2-10 0,-4-1-11 0,-2 1-4 16,-3 1-1-16,0 0-11 0,0-1-50 0,0 1-87 16,0 0-77-16,0 0-53 0,0 0-26 15,0 0-1-15,0 0-36 0,-28 23-84 0,12-23-100 16,-4 25-189-16,-9-12-71 0,-12 1 149 0</inkml:trace>
  <inkml:trace contextRef="#ctx0" brushRef="#br0" timeOffset="36818.8">1949 9108 1866 0,'0'-10'31'0,"0"10"12"0,0 0 16 0,0 0 16 16,0-6-2-16,0 6 18 0,0 0 13 0,0 0 18 15,11 0-1-15,-11 0 1 0,0 0-4 16,0 0-12-16,0 0-13 0,0 0-15 0,0 0-5 15,0 0 5-15,0 0 7 0,0 0 15 0,0 0 4 16,0 0-11-16,0 0-14 0,0 0-19 0,9 0-14 16,0 0-7-16,-2 0-5 0,7 0-3 0,0 0 0 15,0 0 5-15,6-10 5 0,-2 10 2 0,7 0 2 16,2 0-4-16,-4-5 1 0,8 5 0 0,5-4-3 16,1 3-3-16,3-1 1 0,7 0 0 0,3-1-4 15,-2 1 5-15,12 1 0 0,1-1-5 0,4 1 0 16,5-2-4-16,7 2-3 0,1-2-4 15,4 2 2-15,5-1-15 0,0 1-4 0,3 1-3 16,3 0 4-16,-1 0 17 0,1 0 25 0,0 0 18 16,6 0 6-16,1 0-1 0,1 15-8 0,0-15 0 15,3 0 0-15,3 0 3 0,-2 12-6 0,-5-12 4 16,-7 0 5-16,-3 0 18 0,-6 0 19 0,-4 0 10 16,-8 0 10-16,-6 0-1 0,-8 0-15 0,-1 0-5 15,-12 0-10-15,-7 0-17 0,-7 0-2 0,-7-15-22 16,-8 15-18-16,-5 0-14 0,-7 0-22 0,0 0-4 15,-3 0 0-15,-1 0-6 0,0 0 2 0,0 0-4 16,0 0-12-16,0 0 1 0,0 0-69 0,0 0-104 16,0 0-72-16,0 0-77 0,-12 0-18 0,12 0 4 15,0 15-41-15,-16-15-73 0,7 17-77 16,-2-5-82-16,-3 1-159 0,3 0 1 0,-3-1 168 16</inkml:trace>
  <inkml:trace contextRef="#ctx0" brushRef="#br0" timeOffset="38579.55">6019 9092 1097 0,'0'0'35'0,"0"0"9"16,-17 0 12-16,17 0 36 0,-14 0-5 0,14 0 25 15,-14 0 13-15,5 0-16 0,2 0-10 0,-2 0-15 16,6 0-13-16,-3 0-6 0,1 10 0 0,4-10 1 15,-1 0-3-15,0 0 3 0,2 0-12 0,0 0-7 16,0 0-1-16,0 0-8 0,0 0 3 0,0 0 5 16,0 5 25-16,0-5 20 0,0 3 9 0,16 0 7 15,-16 0-10-15,17 0-8 0,-3 2-7 16,2 0 0-16,4-1-6 0,5 2-8 0,3-2 5 16,4 0-6-16,4-1-7 0,6 0 4 0,6-1-6 15,5-1 3-15,4 1 5 0,5-1-9 0,6 0-9 16,1-1-6-16,4 1-11 0,4 0-4 0,6 0-3 15,7 0 2-15,1 2 7 0,5-1 17 0,5 0 14 16,0 0 9-16,-1 1 3 0,-4-1-7 0,-5-1-2 16,-8 0-9-16,-7-1-5 0,-5 0 8 0,-9 0 1 15,-3 0 11-15,-8 0 24 0,-4 0 12 0,-4 0 19 16,-8-17 1-16,-6 17-10 0,-4 0-18 0,-6 0-37 16,-7 0-20-16,-4-10-32 0,-2 10-16 0,-5 0 0 15,1 0-4-15,-2 0 0 0,0 0-1 16,0 0-3-16,0 0 0 0,0 0 8 0,0 0-4 15,0 0 4-15,0 0-4 0,0 0-4 0,0 0 4 16,0 0-20-16,0 0-33 0,0 0-31 0,0 0-39 16,0 0-31-16,0 0-6 0,0 0-22 0,-12 0-10 15,12 0-15-15,0 0-32 0,0 0-38 0,0 0-39 16,0 0-44-16,0 0-54 0,-13 0-116 0,13 0-174 16,-6 0 77-16,-3 0 129 0</inkml:trace>
  <inkml:trace contextRef="#ctx0" brushRef="#br0" timeOffset="39278.65">8374 9109 1192 0,'-8'0'40'0,"5"10"40"16,0-10 52-16,1 0 56 0,-1 0 11 0,1 0 8 16,2 0-4-16,0 0-9 0,0 0-4 0,0 0-8 15,0 0-13-15,0 0-9 0,0 0-21 0,0 0-22 16,0 0-22-16,0 0-26 0,0 0-17 0,24 0 3 16,-24 0 5-16,18 0 18 0,-4 0 17 0,2 0 4 15,3 14 4-15,1-14 0 0,5 0-13 0,2 0-12 16,3 0-9-16,4 0-9 0,0 8-3 0,10-8 4 15,1 0 4-15,3 0 8 0,3 0 7 0,5 0-3 16,3 0-4-16,0 0-20 0,1 0-15 16,-1-16-1-16,0 16 11 0,0 0 23 0,-3 0 7 15,-6 0 13-15,-2-11-8 0,-4 11-11 0,-6 0 8 16,-3 0-9-16,-9-5 5 0,-1 5-8 0,-8 0-12 16,-3-3-18-16,-3 3-26 0,-7 0-3 0,-2 0-10 15,-1-2-7-15,-1 2 4 0,0 0-8 0,0 0-5 16,0 0 5-16,0-1-100 0,0 1-87 0,0 0-93 15,0 0-105-15,0 0-25 0,0 0-4 0,-14 0-35 16,14 0-43-16,-12 17-85 0,12-17-167 0,-12 19 33 16,1-19 153-16</inkml:trace>
  <inkml:trace contextRef="#ctx0" brushRef="#br0" timeOffset="43138.85">1490 9792 1267 0,'0'-13'32'0,"0"13"4"0,0 0 27 16,0 0 13-16,0 0 1 0,0 0 30 0,0 0 9 15,0 0 22-15,0 0 2 0,0 0-4 0,0 0-10 16,0 0-11-16,0 0-18 0,0 0-9 0,0 0-11 16,0 0-5-16,0 0 3 0,0 0-4 0,-14 0 4 15,14 0-1-15,0 0 0 0,0 0 9 0,0 0 4 16,0 0 2-16,0 0 6 0,0 0-3 0,0 0-1 15,0 12-3-15,14-12-1 0,-14 0-1 0,0 0 2 16,0 10 1-16,14-10 1 0,-14 0-6 16,0 6-5-16,10-6-6 0,-3 4-9 0,-3-2 0 0,2 0-4 15,2-1-3-15,5 0-5 0,-1 0-7 16,-6 1-3-16,8-1-7 0,0 1 1 0,2-2 1 16,1 1-6-16,5 0 1 0,-2-1-5 0,8 0-4 15,1 0 6-15,5 0-3 0,2 0 6 0,3 0 1 16,1 0 5-16,5 0 6 0,0 0-7 0,3 0 12 15,0 0-3-15,5 0-3 0,-2-13 3 0,5 13-2 16,-1 0-3-16,2 0-1 0,0-11-18 0,-1 11 1 16,5-7-11-16,-1 7-5 0,7-7 8 0,0 2-11 15,7 1 3-15,2-1 1 0,4 1 7 0,3 0 1 16,6-2 16-16,-1 3 24 0,-4-1 15 16,-5 2 11-16,-4 0-9 0,-2-2-25 0,-6 1-23 15,-4 0-14-15,1 1 1 0,3 0 3 0,-2 0 10 16,2 1 8-16,7 0 17 0,2 1 20 0,-1 0 6 15,-2 0 9-15,-5 0-14 0,-6 0-19 0,-1 0-3 16,-13 0 2-16,-6 0 8 0,-8 0 4 0,-8 0-10 16,-6 0-13-16,-4 0-14 0,-7 11-10 0,-3-11-4 15,-4 0-7-15,-1 0-1 0,-1 0 2 0,0 0-2 16,0 0-2-16,0 0-5 0,0 0 1 0,0 0-1 16,0 0 0-16,0 0 6 0,0 0-10 0,0 0 1 15,0 0 0-15,0 0-84 0,0 0-102 0,0 0-162 16,0 0-147-16,0 0-26 0,0 0 14 15,0 0 3-15,0 0-43 0,0 15-119 0,0-15-244 16,0 0 40-16,-14 19 193 0</inkml:trace>
  <inkml:trace contextRef="#ctx0" brushRef="#br0" timeOffset="45083.06">7983 9731 1713 0,'-2'14'3'16,"0"-14"1"-16,1 0 35 0,1 0 17 0,0 0 20 15,0 11 24-15,0-11-1 0,0 0 15 0,0 9 1 16,0-9-3-16,0 6-16 0,0-6-15 0,0 4-2 15,0-3 6-15,0 1 3 0,0 0-3 0,0 0-10 16,0 1-1-16,0-1-3 0,0 0 6 0,0-1 4 16,0 1-11-16,0-1 0 0,0 0-6 15,0-1 6-15,0 0 2 0,0 0-2 0,0 0 12 16,0 2-1-16,0-2 10 0,0 0 7 0,0 0 11 16,0 0 6-16,0 0-2 0,0 0-4 0,20 1-19 15,-1-1-20-15,7 2-12 0,5-2-2 0,14 1-3 16,5-1 7-16,9 0-1 0,11 0-14 0,3 0-9 15,7 0-15-15,3 0-1 0,7 0 4 0,1-17 0 16,5 17 2-16,8 0-10 0,5-11-8 0,7 11-5 16,2 0 7-16,5 0 42 0,-2 0 19 0,5-9 19 15,-5 9 14-15,-8 0-20 0,-4 0 6 0,-7 0 5 16,-5-5 11-16,-9 5 10 0,-6-4 11 0,-9 2 8 16,-8-1-3-16,-7 0-9 0,-8 1-16 15,-9-1-13-15,-6 0-15 0,-7 1-7 0,-8-1-16 16,-5 1-18-16,-4 0-17 0,-3 1-11 0,-2 1-8 15,-3-2-3-15,-1 2-5 0,-1 0-2 0,-1 0-1 16,0 0 0-16,0 0 1 0,0 0-2 0,0 0 0 16,0 0-49-16,0 0-59 0,0 0-65 0,0 0-98 15,0 0-58-15,0 0-45 0,0 0-31 0,0 0 14 16,0 0 15-16,0 0-25 0,0 0-54 0,0 14-80 16,-17-14-171-16,17 12-112 0,-14-12 152 0</inkml:trace>
  <inkml:trace contextRef="#ctx0" brushRef="#br0" timeOffset="47203.59">4192 10559 1485 0,'6'0'17'0,"-3"0"11"0,0 0 13 0,-3 0 24 15,3 0-2-15,-3 0 6 0,4 0 10 16,-3 0-6-16,-1 0-4 0,0 0-5 0,0 0-13 16,0 0-11-16,0 0-7 0,0 0-9 0,0 0-10 15,0 0 14-15,0 0 10 0,0 0 15 0,0 0 16 16,-22 0-6-16,22 0-2 0,-12 0-9 0,12 13-4 15,-16-13-3-15,16 0-6 0,-9 0 5 0,9 8 9 16,-6-8 9-16,6 0 15 0,0 0 7 0,0 0 5 16,0 0-2-16,0 0 1 0,0 0-1 0,0 0 1 15,0 0 6-15,0 0-8 0,0 0-7 0,0 0-14 16,15 0-7-16,-15 0 5 0,27 0 8 0,-12 0 14 16,9 0 2-16,-3 0-9 0,7 0 0 15,2 0-8-15,1 0-5 0,1-13 3 0,3 13-3 16,5-11-3-16,-4 11-9 0,10-14-15 0,4 14-24 15,12-15-12-15,11 6 1 0,6 2 9 0,14-1 26 16,13 0 13-16,12-1-3 0,4 2-5 0,7 0-28 16,11-1-8-16,9 2-2 0,9 0-5 0,11 3 6 15,4-1-3-15,10 2-2 0,9 1 20 0,9-2 9 16,2 3 9-16,-3 0 4 0,-6 0-18 0,2 0-7 16,3 0-5-16,-7-2-10 0,0 2-2 0,-2 0-2 15,-5-1-10-15,2 1 10 0,3 0-3 0,-9 0-5 16,-5 0 14-16,-12 0-7 0,-4 0 7 15,-9 0-2-15,-12 0-3 0,-13 0 0 0,-13 0-3 16,-13 0-1-16,-12 0 4 0,-10 0-9 0,-11 0 7 16,-18 0-2-16,-13 0-20 0,-8 0-64 0,-9 0-87 15,-9 0-37-15,-8 0-56 0,-2 0-2 0,-20 17-8 16,20-17-65-16,-45 20-71 0,11-6-105 0,-13 2-179 16,-6-1-27-16,-10 0 140 0</inkml:trace>
  <inkml:trace contextRef="#ctx0" brushRef="#br0" timeOffset="47951.08">1530 11410 2743 0,'-20'3'20'16,"7"1"37"-16,4-4 56 0,0 0 59 0,9 0 32 15,0 0 11-15,0 0-40 0,0 0-48 0,0 0-36 16,0 0-28-16,18 0 1 0,-18-16 2 0,25 16-5 16,-11 0-19-16,3-14-8 0,8 14-8 15,3-9-10-15,5 9 6 0,4-11 5 0,8 5 1 16,6 2 13-16,16-2 9 0,4 0 2 0,11 0 12 16,5 2-2-16,10-1-15 0,4-1-15 0,7 1-14 15,7 2-3-15,3-1 36 0,5 2 39 0,1-1 32 16,-2 0 31-16,0 2-10 0,-6-2-22 0,-17 3-23 15,-6-4-28-15,-15 3-9 0,-13-1-6 0,-10-2-15 16,-17 2-2-16,-7-2-10 0,-7 3-13 0,-9-2 0 16,-2 3-7-16,-6-3-12 0,-5 2-11 0,1 1-35 15,-3 0-101-15,0 0-102 0,0 0-110 16,0 0-77-16,0 0-45 0,0 0-72 0,-25 0-116 0,25 18-302 16,-28-18 149-16</inkml:trace>
  <inkml:trace contextRef="#ctx0" brushRef="#br0" timeOffset="86235.09">12383 6586 2297 0,'0'0'21'0,"12"0"4"0,-12 0 10 16,0 3 8-16,0-3-6 0,0 0 19 15,10 0 17-15,-10 0 17 0,0 0 6 0,0 0-7 0,0 1-8 16,0-1-6-16,0 0-9 0,0 0 3 15,0 1-5-15,0-1 3 0,0 0 13 0,1 0-1 16,-1 1 7-16,2-1 0 0,4 0-14 0,-1 0-4 16,-1 0-4-16,6 0 1 0,1 0 6 0,1 0-2 15,4 0-2-15,4 0-12 0,0 0-10 0,2 0-3 16,6-15-13-16,1 15 0 0,2 0-5 0,6-12 8 16,1 12 10-16,4-12 0 0,4 12 4 0,4-12-6 15,-2 6-11-15,9 0 0 0,2 1 12 0,-3-1 9 16,2 1 13-16,-1 1 2 0,-4 0-12 15,1 1-15-15,-1-1-8 0,-7 2 0 0,3 0 14 16,-6-1 14-16,-3 0 23 0,-5 1 4 0,-6 1-6 16,-4-2-12-16,-2 3-24 0,-9-2-17 0,-6 1-14 15,3 0-5-15,-8 1-3 0,0 0-1 0,0 0-3 16,-3 0-7-16,0 0-1 0,2 0-3 0,-2 0-5 16,0 0-51-16,0 0-74 0,0 0-84 0,0 0-104 15,0 0-75-15,0 0-61 0,0 0-79 0,0 0-143 16,-21 0-199-16,21 18 135 0</inkml:trace>
  <inkml:trace contextRef="#ctx0" brushRef="#br0" timeOffset="92055.54">14446 5696 2936 0,'11'-4'33'0,"-3"-3"45"15,-2 0 48-15,3 3 45 0,0-3 10 0,-2 1-5 16,-1 2-7-16,-3 1-2 0,-1 3-6 0,2-2 1 16,-2 1-1-16,-1 1-6 0,2 0 2 0,-3 0-15 15,2-1-14-15,-2 1-14 0,1 0-7 0,-1 0 16 16,0-2 0-16,0 2 3 0,0 0-10 0,0 0-15 15,0 0-3-15,0 0-15 0,0 0-22 0,0 0-30 16,0 0-23-16,0 0-11 0,0 0-1 0,0 0 4 16,0 0 3-16,0 0 0 0,-18 18 7 0,18-18 4 15,-28 18 2-15,11-5 12 0,-5 4 16 0,-4 2 20 16,-2 3-3-16,-3 2-6 0,0 1-22 0,0 3-25 16,-2-1-2-16,4 3 2 0,-2 0-4 15,4-1 2-15,5 3-5 0,1-2 5 0,0 2-6 16,6-1 5-16,-1 2 2 0,7-3-3 0,0 1 6 15,4-1-6-15,2 2 4 0,0-1-12 0,3-3 1 16,0 0-74-16,0 0-97 0,0-2-116 0,25-2-112 16,-25 0-31-16,17-5-17 0,-17-1-26 0,25-2-60 15,-11-3-103-15,-3-1-262 0,6-5 22 0,-2-2 171 16</inkml:trace>
  <inkml:trace contextRef="#ctx0" brushRef="#br0" timeOffset="93078.31">14486 6085 2317 0,'0'4'-1'16,"0"-2"16"-16,0 1 42 0,0 0 33 0,0-1 35 15,0 1 15-15,0 1-10 0,0 1 2 0,0-2 3 16,0 1-1-16,0 0 0 0,0-1-11 0,0-2-12 16,0 2-3-16,0-2-4 0,0-1 13 0,0 2 13 15,0-2 9-15,0 0 10 0,0 0 1 0,0 0-2 16,0 0-3-16,0 0-12 0,0 0-14 0,16 0-9 16,-16 0 8-16,17 0 15 0,-3 0 25 15,1-12 10-15,1 12-3 0,3 0-17 0,1-12-26 16,-2 12-21-16,1-10-33 0,-2 10-26 0,-1-9-19 15,-2 9-14-15,-4-6-3 0,-2 6-7 0,2-4-2 16,-7 2-5-16,-2 0-4 0,-1 2 0 0,0 0-61 16,0 0-86-16,0 0-92 0,0 0-95 0,0 0-26 15,0 0 18-15,0 0 26 0,0 0 11 0,0 0-23 16,0 0-52-16,0 0-58 0,0 0-91 0,0 0-195 16,-18 0 32-16,18 0 130 0</inkml:trace>
  <inkml:trace contextRef="#ctx0" brushRef="#br0" timeOffset="93419.19">14857 5847 3482 0,'8'-9'36'0,"-2"1"55"0,0 0 68 0,2-1 64 16,-3-1 19-16,3 2 6 0,-4 1 3 0,-2 1 22 15,1 3 36-15,-1-1 8 0,1 2-25 0,-2 1-73 16,-1 0-90-16,0 1-68 0,0 0-50 0,0 0-21 15,0 0-4-15,0 0 3 0,0 0 21 0,0 0 41 16,0 24 22-16,0-24 0 0,0 27-16 0,0-9-13 16,0 2 6-16,-14 2 1 0,14 3 7 15,0 1-16-15,0-1-24 0,0 3-9 0,-9-1-1 16,9 1-1-16,0 0-5 0,-6-1 6 0,3-1-7 16,3 0 4-16,-8-2-1 0,5-2-4 0,1-1 1 15,-1-1 3-15,-2-1 2 0,5-2 3 0,-1-4-7 16,-1 0-5-16,2-2-17 0,-1-1-53 0,1-2-56 15,0-3-73-15,-2-2-76 0,2 0-38 0,0-2-29 16,0-1-12-16,0 1 7 0,0-1-20 0,0 0-41 16,0 0-58-16,0 0-73 0,0 0-131 0,16 0-165 15,-16-15 144-15</inkml:trace>
  <inkml:trace contextRef="#ctx0" brushRef="#br0" timeOffset="93686.63">15103 6277 3698 0,'9'-7'48'0,"-1"1"54"16,-4-1 57-16,3 2 53 0,-3-3 2 0,1 3-16 16,1 3-21-16,-6 2-32 0,2 0-45 0,-2-2-35 15,0 2-41-15,0 0-20 0,0 0-2 0,0 0-13 16,0 0 4-16,0 0-3 0,-21 0 1 15,21 0 6-15,-12 21 9 0,12-21 1 0,-19 21-2 16,8-7 4-16,1 3-8 0,2 5 1 0,-1-2-63 16,4 3-63-16,-1-1-75 0,1 1-84 0,5 0-43 15,-3-2-59-15,3-1-45 0,-2 0-62 0,2-3-126 16,0-3-157-16,0-5 118 0</inkml:trace>
  <inkml:trace contextRef="#ctx0" brushRef="#br0" timeOffset="93935.51">15287 5976 4292 0,'0'-6'41'0,"0"0"41"0,0 2 38 16,0 1 41-16,0-1 10 0,0-2 10 0,0 3 8 15,0 2-3-15,0 1-42 0,0 0-60 0,0 0-57 16,0 0-43-16,0 0-11 0,0 0 15 0,0 15 12 15,0-15 7-15,0 19 1 0,0-2-1 0,0-1-9 16,0 7-82-16,0 2-64 0,0 2-77 0,0 2-63 16,0-1-2-16,0 3-35 0,20 1-54 0,-20 0-52 15,0 0-58-15,0-2-95 0,0-1-203 0,0-4 99 16,0-4 140-16</inkml:trace>
  <inkml:trace contextRef="#ctx0" brushRef="#br0" timeOffset="94191.1">15436 5832 4154 0,'16'-17'32'0,"-2"3"50"0,-3 2 47 16,1 0 38-16,-1 0-2 0,-3 3-24 0,-1 2-19 16,-2 5-6-16,-5 2-4 0,0 0-18 0,0 0-37 15,0 0-34-15,0 0-23 0,0 0-17 0,0 18 11 16,0-18 4-16,0 24 0 0,0-6 13 15,0 2-4-15,0 5-3 0,0 3 1 0,16 2-2 16,-16 1-3-16,0 0 11 0,0 2-4 0,12 1-5 16,-12 0 3-16,0 2-110 0,0-2-89 0,0 1-78 15,0 2-112-15,-19-2-34 0,19 1-60 0,-24-2-85 16,5-1-151-16,-1-3-119 0,-3-1 146 0</inkml:trace>
  <inkml:trace contextRef="#ctx0" brushRef="#br0" timeOffset="101535.96">12361 8676 1746 0,'-4'-10'36'0,"-1"10"20"16,0 0 17-16,2 0 19 0,3 0-12 0,0 0 5 15,0 0 9-15,0-4 0 0,0 4-10 0,0 0-12 16,0-3-10-16,0 2-5 0,0-1 2 0,0-2 3 15,0 3-2-15,0-2 3 0,0 0 0 0,0 1-1 16,0 0 4-16,0-1-6 0,0 3-3 0,0 0-5 16,0 0-8-16,0-2-5 0,0 2-10 0,0 0-6 15,0 0-5-15,0 0-8 0,0 0-1 16,0 0-3-16,0 0 3 0,0 0 5 0,0 0 3 16,0 0 12-16,0 0 6 0,0 0 3 0,0 0 5 15,0 0-5-15,16 0 3 0,-16 0 10 0,17 0 7 16,-3 0 9-16,1 0-4 0,2 0 1 0,7 0-9 15,-1 0-7-15,6 0 6 0,3 0-16 0,2-14 7 16,8 14-1-16,1-14-16 0,5 14 4 0,6-16-13 16,1 7-9-16,4 0 6 0,1 0 0 0,6-1 9 15,-3 3 7-15,1-3-2 0,-2 3-1 0,-2-1-11 16,-1-1-6-16,-3 2 6 0,-6 0 13 16,-3-1 29-16,-12 0 27 0,1 1 0 0,-10 0-12 15,-1-1-25-15,-8 0-28 0,-3 3-10 0,-3-1-3 16,-5 0-9-16,-1 1 1 0,0 0-2 0,-2 2-3 15,-3 1-11-15,0 0-66 0,0 1-73 0,0-1-103 16,0 2-112-16,0 0-76 0,0 0-78 0,-27 0-112 16,27 0-209-16,-28 0 125 0,11 0 152 0</inkml:trace>
  <inkml:trace contextRef="#ctx0" brushRef="#br0" timeOffset="117892.66">14302 8473 2680 0,'0'0'2'0,"0"0"-5"15,0 0-3-15,0 13 3 0,0-13 17 0,0 0 26 16,0 8 33-16,0-8 27 0,0 13 3 16,0-4 6-16,0 2-15 0,0 2-18 0,0 0-15 15,-14 1-24-15,14 2-13 0,0 0-13 0,-13 1-2 16,13-2-5-16,-8 3 2 0,8-4-2 0,-12-1-5 16,9 0 5-16,-6-2-4 0,4-2 5 0,-4-2 2 15,2-1 1-15,-2-2-2 0,0-3 0 0,0-1-2 16,-4 0 0-16,4 0 4 0,-4 0-4 0,1-21 0 15,-2 21 0-15,6-22-4 0,-1 8 2 0,-2 0 3 16,5 0 11-16,1-1 17 0,-1 2 14 0,3-1 14 16,3 2 9-16,0 1-9 0,0 1-6 0,0 0-2 15,0 2-18-15,0 2-1 0,0 1-13 0,15 2-16 16,-15 0-6-16,0 2-5 0,21 1 5 0,-21 0 2 16,21 0 0-16,-7 0 2 0,-3 24-6 15,5-24 2-15,-1 21 0 0,4-9-2 0,-4 1 1 16,-1 1 1-16,2-1 1 0,-5 1-1 0,3 0 6 15,0-2-7-15,0 1 1 0,-4-2 1 0,0 0-4 16,2-2 6-16,-1-1 2 0,-3-2 4 0,1-2 30 16,-1-1 18-16,1-1 7 0,-4-2 6 0,3 0-20 15,-2 0-5-15,2 0 1 0,-4-19-5 0,1 19-6 16,1-20-7-16,-3 8-6 0,-1-2-4 0,-1 0 1 16,-1-4-12-16,0 2-7 0,0-3 1 0,0 1-9 15,-21 0 8-15,21 0 7 0,-16 1-15 0,16 1-23 16,-14 0-49-16,14 3-55 0,-15 1-70 15,15 3-63-15,-14 0-54 0,14 3-63 0,-13 2-62 16,13 3-154-16,-6-1-122 0,6 2 115 0</inkml:trace>
  <inkml:trace contextRef="#ctx0" brushRef="#br0" timeOffset="146027.01">18488 4441 669 0,'12'-1'26'0,"1"0"6"0,1-1 14 0,-2 1 12 16,1 1-23-16,-7-1 4 0,5 0-8 0,-7-1-4 15,3 0 13-15,-1 1-7 0,-5 1-4 0,2 0-5 16,-3 0-18-16,0-2 10 0,0 2-4 0,0 0 1 16,0 0 7-16,0 0 7 0,0 0 29 0,0 0 28 15,0 0 30-15,0 0 15 0,0 0 0 0,-15 0-1 16,15 0-8-16,0 0 0 0,0 0 1 0,-9 0-6 15,9 0-3-15,0 0-4 0,-8 0-8 0,8 0-2 16,-3 0-3-16,3 0-11 0,0 0-6 0,-3 0-7 16,3 0-1-16,0 0-3 0,0 0-8 15,0 0-1-15,0 0-12 0,0 0-1 0,0 0-4 16,0 0-4-16,0 0-3 0,0 0 2 0,0 0 0 16,0 0-1-16,0 0-4 0,0 0 6 0,0 0-4 15,0 0 2-15,0 0 6 0,0 0-8 0,0 0 4 16,0 0 7-16,0 0-6 0,0 0 5 0,0 0-5 15,0 0-6-15,0 0 4 0,0 0 6 0,0 0 3 16,0 0-3-16,0 0 0 0,14 0-15 0,-14 0-1 16,9 0 2-16,2 0-6 0,-2 0 5 0,0 0-3 15,5 0-3-15,2 0 0 0,1 0-6 0,0 0 5 16,5 0-1-16,-5 0 0 0,5 0-3 0,-1 0 0 16,3 0 3-16,0 0-1 0,-2 0 0 15,6 0 4-15,0 0-8 0,2 0 3 0,1 0 2 16,-2 0-7-16,2 0-3 0,-1 0-4 0,1 0 2 15,-5 0-2-15,4 0 2 0,-3 0-1 0,5 0 3 16,-6 0 5-16,0 0 9 0,1 0 9 0,-2 0-7 16,2 0-5-16,-2 0-12 0,6 0-10 0,2 0 6 15,3 0 14-15,-2 0 4 0,5 0 7 0,-1-12-7 16,1 12-5-16,0 0-2 0,-3 0-6 0,-4 0 2 16,-4 0-10-16,3-6 5 0,-1 6 9 0,1 0 13 15,-3 0 12-15,1-4 9 0,-1 2 2 0,0-1-6 16,0 2 2-16,0-2-7 0,0 0-3 0,-2 0 3 15,-1-1-7-15,5 0-5 0,-1 0-3 0,-1 0-12 16,2-1 3-16,4 1-7 0,-2 0-4 16,4-1-4-16,4 1-9 0,1 0 5 0,-2 1-4 15,2 0 7-15,3 0 0 0,-2 2-3 0,1-1-1 16,1 1 5-16,-4-1-9 0,-3 1 12 0,-6 0-4 16,4-1 0-16,-6 1 4 0,1 1-4 0,-4-2 4 15,-3 0 1-15,2 0 2 0,1-1 13 0,-2 2 11 16,1-1 1-16,-4 0 0 0,1-1-4 0,-2 1-20 15,-1 0-4-15,-2 0-4 0,5 0-11 0,-7 0 11 16,-1 1 0-16,-1 0 0 0,1 0 8 16,-4 0-4-16,1 0-8 0,-1 0 8 0,-3 0-8 15,-2 0 0-15,4 1 8 0,-4-1-8 0,-3 1 0 16,2 0 4-16,1 0 0 0,-2 0-4 0,0 0 0 16,0 0-4-16,2 0 4 0,-2 0 0 0,0 0 1 15,-1 0 3-15,2 0 0 0,-4 0 0 0,8 0 7 16,-5 0-11-16,-1 0-3 0,1 0-1 0,0 0 0 15,0 0 4-15,-3 0 4 0,3 0 4 0,-3 0-4 16,2 0-4-16,-2 0 4 0,0 0 0 0,0 0-4 16,0 0 8-16,0 0-8 0,0 0-3 0,0 0 7 15,0 0 0-15,0 0-4 0,0 0 4 0,0 0-1 16,0 0-6-16,0 0 7 0,0 0-1 0,0 0-10 16,0 0 11-16,0 0 3 0,0 0-3 0,0 0 11 15,0 0-7-15,0 0-8 0,0 12-45 16,0-12-19-16,0 0-18 0,0 0-43 0,0 0 13 15,0 0-37-15,0 0-44 0,0 5-48 0,0-5-77 16,0 0-88-16,0 0-103 0,0 5-208 0,-19-2-192 16,19-2 139-16</inkml:trace>
  <inkml:trace contextRef="#ctx0" brushRef="#br0" timeOffset="148083.04">18541 8538 2298 0,'0'0'18'0,"0"5"1"0,0-5 9 0,0 0 20 16,0 0 6-16,0 0 17 0,0 0 16 0,0 0 0 16,0 0 8-16,0 0 7 0,0 0-9 0,0 0-6 15,0 0-17-15,0 0-18 0,0 0-9 0,0 0-13 16,0-11-5-16,0 11 4 0,0 0 7 0,0 0 9 16,0 0 6-16,0 0 6 0,0 0 3 0,0 0 1 15,0 0 5-15,0 0-5 0,0 0-4 0,0 0-2 16,0 0-8-16,0 0-1 0,0 0-1 0,0 0 2 15,0 0 0-15,0 0-9 0,0 0-12 16,0 0-11-16,0 0-5 0,0 0-8 0,0 0 5 16,0 0-2-16,0 0-6 0,0 0 7 0,0 0-5 15,0 0 1-15,0 0 1 0,0 0-5 0,0 0 2 16,0 0-3-16,0 0 4 0,0 0 1 0,0 0 1 16,0 0-2-16,0 0-2 0,0 0 3 0,0 0 0 15,0 0 0-15,0 0 3 0,0 0-6 0,0 0 1 16,0 0 4-16,0 0-8 0,0-10 5 0,0 10-2 15,0 0-3-15,0 0 0 0,0-6 4 16,0 6 3-16,0 0-2 0,0-6 3 0,0 6-9 0,0-4 2 16,0 2 3-16,0-1 3 0,0 2-1 15,0-1 2-15,0 1 4 0,0 1 7 0,0-1 6 16,0-1 3-16,0 2-2 0,0 0-3 0,0 0 2 16,0 0-2-16,0 0 2 0,0 0-1 0,0 0-1 15,0 0 5-15,0 0 0 0,0 0-4 0,0 0 0 16,0 0-5-16,0 0 9 0,0 0 5 0,0 0 7 15,0 0 3-15,0 0-6 0,0 0-1 0,0 0-12 16,0 0-7-16,0 0-7 0,17 0-4 0,-17 0-3 16,25 0-1-16,-8 0 10 0,1-16 2 0,10 16 5 15,0 0 0-15,5-12-4 0,3 12 1 16,9 0 0-16,1-9 1 0,4 9 5 0,9 0 0 0,4-7-7 16,12 7-1-16,4-3-11 0,8 0 0 15,3 3 30-15,2-1 36 0,-1 1 32 0,-5-3 28 16,-6 3-5-16,-5-3-13 0,-5 2-9 0,-14-1-7 15,-5 0 9-15,-14 0 0 0,-4 1-1 0,-4-1-10 16,-6 0-18-16,-7 0-27 0,-4 1-19 0,-4 0-18 16,-5 1-14-16,0 0 3 0,-3 0-6 0,0-1-1 15,0 1-7-15,0 0-54 0,0 0-99 0,0 0-85 16,0 0-102-16,0 0-62 0,-18 15-53 0,18-15-121 16,-17 17-190-16,3-5-270 0,0 2 156 0</inkml:trace>
  <inkml:trace contextRef="#ctx0" brushRef="#br0" timeOffset="163302.78">18480 4976 144 0,'0'0'-5'0,"0"0"3"0,0 0 4 15,0 0-1-15,0 0-4 0,0 0-31 0,0 0-5 0</inkml:trace>
  <inkml:trace contextRef="#ctx0" brushRef="#br0" timeOffset="165894.87">19661 4955 1443 0,'0'0'22'16,"0"0"17"-16,0 0 17 0,0 0 17 0,0 0 1 15,-21 0 8-15,21 0 6 0,0 0 4 0,-14 0-6 16,14 0-5-16,-11 0-10 0,11-11-10 0,-9 11-4 16,9 0-14-16,0 0-3 0,0 0 0 15,-8 0-2-15,8 0-1 0,0 0 4 0,0 0 6 16,0 0 11-16,0 0 15 0,0 0 5 0,0 0 2 15,0 0 1-15,0 0 5 0,0 0-1 0,0 0-6 16,0 0-2-16,0 0-11 0,0 0-3 0,0 0 7 16,0 0 5-16,0 0-3 0,0 0 0 0,0 0-3 15,0 0-8-15,0 0 6 0,0 0-4 0,0 0-1 16,0 0-2-16,0 0 5 0,0 0 1 0,0 0 1 16,0 0 7-16,0 0-5 0,0 0 4 0,17 0 11 15,-17 0 0-15,11 0 4 0,-11 0 7 0,18 0-3 16,-5 0 4-16,1 0 15 0,-2 0 4 0,4 0 9 15,-1 0 7-15,2 0-9 0,-3 0 2 16,8 0 1-16,-2 0 22 0,-1 0 7 0,6 0 11 16,-4 0 1-16,7 0-27 0,0 0-13 0,2 0-22 15,4 0-14-15,0 0-4 0,-1 0 0 0,4 0 3 16,0-10-5-16,-1 10-4 0,3 0 0 0,-5 0-7 16,-2 0 4-16,1-7-6 0,-5 7-4 0,-3 0-10 15,-5 0-10-15,-3 0-10 0,-3 0-12 0,-5 0-7 16,1 0-6-16,-3 0 0 0,-2 0-6 0,-2 0-3 15,-3 0-1-15,6 0-5 0,-6 0 5 0,0 0-4 16,0 0-2-16,0 0-1 0,0 0-3 0,0 0 3 16,0 0 2-16,0 0-1 0,0 0-1 15,0 0 0-15,0 0-1 0,0 0 4 0,0 0 1 16,0 0-1-16,0 0 0 0,0 0 1 0,0 0 4 16,0 0-3-16,0 0 5 0,0 0-3 0,0 0-7 15,0 0 6-15,0 0-8 0,0 0-53 0,0 0-59 16,0 0-84-16,0 0-108 0,0 0-125 0,0 0-160 15,0 0-97-15,0 0-47 0,0 0-22 0,0 0-13 16,0 0-287-16,0 0 126 0,-21 20 203 0</inkml:trace>
  <inkml:trace contextRef="#ctx0" brushRef="#br0" timeOffset="166959.07">20779 4957 2576 0,'0'0'45'0,"2"0"35"0,-2 0 25 16,0 0 38-16,0 0-9 0,0 0 3 0,0 0 16 15,0 0-2-15,0 0-11 0,0 0-11 0,0 0-28 16,0 0-28-16,0 0-24 0,0 0-26 0,0 0-13 16,0 0-11-16,0 0-3 0,0 0 3 0,0 0-4 15,0 0 3-15,0 0-2 0,0 0 0 0,0 0 6 16,0 0 1-16,0 0 2 0,0 0 12 0,0 0 16 15,0 0 7-15,0 0 19 0,0 0 3 0,0 0 9 16,0 0 14-16,0 0 14 0,0 0 21 0,0 0 8 16,0 0 18-16,0 0-7 0,0 0-23 15,0 0-26-15,15 0-31 0,-15 0-10 0,27 0 5 16,-10 0 21-16,1 0 12 0,4 0 15 0,3 0 12 16,1-12-2-16,4 12 8 0,-4 0-4 0,0-6 0 15,1 6 0-15,1 0-1 0,-6-5-2 0,1 5-7 16,-5-1-6-16,-4-1-18 0,0 2-11 0,-3 0-21 15,-3-1-17-15,-5 0-9 0,6 0-11 0,-5 1-5 16,-4 0-6-16,0 0-1 0,0 0-4 0,0 0-3 16,0 0 3-16,0 0-5 0,0 0 2 0,0 0-9 15,0 0-86-15,0 0-134 0,0 0-198 0,0 0-133 16,0 0-16-16,0 0 6 0,0 0 37 0,-13 17-43 16,13-17-182-16,0 18-188 0,-17-18 163 15</inkml:trace>
  <inkml:trace contextRef="#ctx0" brushRef="#br0" timeOffset="-147955.92">18438 6738 2130 0,'-3'0'1'16,"3"0"6"-16,0 14 12 0,0-14 23 15,0 0 11-15,0 0 13 0,0 0 11 0,0 0-1 16,0 0 7-16,0 0 2 0,0 0-13 0,0 0-12 15,0 0-9-15,0 0-22 0,0 0-1 0,0 0-4 16,0 0-2-16,0 0 11 0,0 0 6 0,0 0 17 16,0 0 16-16,0 0 18 0,0 0 15 0,0 0 10 15,0 0 3-15,0 0-5 0,0 0-16 0,0 0-26 16,17 0-21-16,-17 0-15 0,25 0-12 0,-8 0 1 16,2 0 2-16,10 0-5 0,2-17 4 0,8 17-3 15,0 0-3-15,9-12-4 0,5 12 0 0,6-8 0 16,6 8-2-16,3-6 11 0,8 6 2 15,4-6 0-15,2 6 2 0,5-2-5 0,-2 0-10 16,2 0 0-16,-2 1-7 0,-2 0 16 0,-6 0 24 16,1 1 16-16,-4-1 13 0,-4 1-6 0,-3 0-11 15,-10 0-2-15,-1 0-4 0,0 0 0 0,-9 0-7 16,-2 0-6-16,-8 0-4 0,-1 0-6 0,-10 0 1 16,1 0-6-16,-7 0-6 0,-6 0-11 0,0 0-6 15,-4 0-4-15,-5 0-1 0,0 0 6 0,-4 0-6 16,-1 0 0-16,0 0 0 0,0 0-6 0,0 0 3 15,0 0-41-15,0 0-53 0,0 0-55 16,0 0-80-16,0 0-59 0,0 0-55 0,0 0-44 16,0 0-28-16,-14 0-67 0,14 0-111 0,0 0-95 15,-10 0 111-15</inkml:trace>
  <inkml:trace contextRef="#ctx0" brushRef="#br0" timeOffset="-137799.6">18441 6091 2161 0,'0'0'16'0,"0"0"20"0,0 0 19 15,0 0 19-15,0-6 13 0,0 6 9 0,0 0 8 16,0 0 9-16,0 0-3 0,0 0-2 0,0 0-13 16,0 0-13-16,0 0-14 0,0 0-13 0,0 0-10 15,0 0-9-15,0 0-7 0,0 0-2 0,0 0 1 16,0 0-7-16,0 0 1 0,0 0-3 0,0 0 0 15,0 0 20-15,0 0 25 0,0 0 18 0,0 0 15 16,0 14-4-16,0-14-12 0,0 15-9 0,0-15-6 16,0 22-2-16,0-9-9 0,0 3-9 0,0-1-2 15,0 2-10-15,0 3 0 0,0 0-2 16,0 3-7-16,0 3 9 0,0 0 4 0,0 2-4 16,0 2 6-16,0 2-12 0,0 0-5 0,0-1 2 15,-7 1-4-15,7-3 2 0,0 1-12 0,0-3-6 16,-11-1-4-16,11-2-4 0,-5-3 7 0,5 0-2 15,-5-3 4-15,2-3-2 0,3-2 0 0,-4-2 1 16,1-1-5-16,1-4-1 0,2 1 3 0,-2-4 2 16,2 0-19-16,0-2-28 0,0-1-46 0,0 0-46 15,0 0-67-15,0 0-82 0,0 0-80 16,0 0-74-16,0-18-47 0,0 18-101 0,0-21-149 16,0 5 121-16</inkml:trace>
  <inkml:trace contextRef="#ctx0" brushRef="#br0" timeOffset="-133230.41">18403 6073 1811 0,'0'0'10'16,"3"0"0"-16,1 0 1 0,-4 0-4 0,0 0-7 15,0 0 7-15,0 0 13 0,0 0 26 0,0 0 20 16,0 0 20-16,0 0 3 0,0 0-9 0,0 0-13 15,0 0-18-15,0 0-13 0,0 0-5 0,0 0 2 16,0 0 7-16,0 0 13 0,0 0 7 0,0 0 5 16,0 0 1-16,0 0-3 0,0 0 2 15,0 0-7-15,0 0-7 0,0 0-8 0,0 0-8 16,0 0 1-16,0 0-6 0,16 0 7 0,-16 0 5 16,15 0 1-16,-4 0 7 0,-1 0-4 0,5 0-4 15,-4 0-4-15,1 0-9 0,4 0 0 0,3 0-3 16,-2 11-2-16,0-11 14 0,1 0 5 0,-1 0 7 15,8 7 4-15,-5-7-10 0,-1 0-5 0,3 0-3 16,-1 3 3-16,0-3 1 0,5 0-1 0,-7 3-4 16,6-3-8-16,1 1 3 0,-6 0-8 0,8 1-4 15,-3-1-5-15,6-1-8 0,-5 3 2 0,5-2-1 16,0 1 6-16,-1 1 12 0,2-1 2 0,3 1 2 16,-4-1 0-16,3 1-4 0,-3 0 0 15,0-1 2-15,2 2-2 0,-6-2-1 0,-2 0 2 16,2 0 0-16,-6-2 8 0,4 3 5 0,-6-3-2 15,1 1 0-15,2-1-11 0,-5 1-8 0,1-1-1 16,-4 0-1-16,5 0 3 0,-5 0 1 0,3 0-1 16,-3 0-3-16,3 0-3 0,-1 0-4 0,-2 0-5 15,3 0-3-15,0 0 0 0,1 0 4 0,0 0-4 16,-3 0 7-16,2 0-5 0,0 0-5 0,0 0 4 16,-3 0-8-16,0 0 9 0,2 0 2 0,1 0 5 15,-3 0 14-15,3 0-3 0,0 0 9 0,-2 0 8 16,1 9-7-16,1-9 0 0,0 0 2 0,-3 0-10 15,3 0-2-15,-4 0 2 0,4 0-11 16,-3 0-3-16,0 0-1 0,3 0-7 0,-2 0 2 16,2 0-2-16,0 0 1 0,2 0-2 0,-2 0-1 15,0 0 4-15,0 0-2 0,2 0 3 0,-4 0 3 16,2 0-8-16,-3 0 8 0,3 0-4 0,1 0 3 16,-3 0 21-16,-1 0 8 0,0 0 17 0,3 0-2 15,-3 0-6-15,2 0-13 0,-4 0-11 0,2 0-7 16,-2 0-10-16,2 0 3 0,-4 0-4 0,5 0 7 15,-2 0-1-15,1 0 0 0,-5 0-3 0,0 0-4 16,7 0 1-16,-4 0-8 0,-3-9 7 16,-1 9-3-16,3 0 3 0,-6 0 3 0,6 0-2 15,-2 0-2-15,-1-5 1 0,-2 5 0 0,2 0 0 16,-1-2 1-16,3 2-5 0,-3-1 5 0,1 0-5 16,-5 1 8-16,8 0 0 0,-6-2-3 0,1 1 13 15,-3 1-3-15,2 0 19 0,3-1 12 0,-4-1 0 16,-1 2 8-16,-3-1-12 0,2 1 1 0,1-1-19 15,-3 1-12-15,0-1 0 0,5 1-8 0,-5 0 4 16,0 0 3-16,0 0-11 0,0 0-4 0,0 0 4 16,0 0-4-16,0 0 0 0,0 0 4 0,0 0-8 15,0 0 0-15,0 0 4 0,0 0-12 16,0 0 8-16,0 0 0 0,0 0 4 0,0 0-4 16,0 0 4-16,-16 0 3 0,16 0-3 0,0 18 10 15,0-18 1-15,0 18-9 0,-9-6 3 0,9 2 4 16,-5 0-3-16,5 1 5 0,-3 3 6 0,-3 2-5 15,4 2 6-15,-4 2-7 0,-2 2-5 0,7 0 8 16,-2 2-8-16,-4 1 8 0,4-1-4 0,2-1-3 16,-5 0-2-16,4-3 8 0,-6 0 0 0,7-2-8 15,-2 0 0-15,0-3-6 0,-2-1 6 0,3-2 0 16,1 0 4-16,-2-2 6 0,0-1-11 0,-2-1 5 16,2-2 3-16,1-1-7 0,2 0 3 0,-4-3 11 15,4-1 7-15,0 1 33 0,0-3 32 0,-4 1 1 16,4-1 5-16,0-2-24 0,0 0-16 0,0 0-5 15,0-1-11-15,0 0-1 0,0 0-3 16,0 0-1-16,0 0 0 0,-4 0-6 0,4 0-5 16,0 0-3-16,0 0-4 0,0 0 0 0,0 0-3 15,-3 0 4-15,3 0-8 0,0 0 4 0,0 0-1 16,0 0-4-16,0 0-2 0,0 0 5 0,0 0-7 16,0 0 0-16,0 0 11 0,0 0-11 0,0 0 8 15,0 0 3-15,0 0-8 0,0 0 5 0,0 0-3 16,0 0 3-16,0 0 0 0,0 0-3 0,0 0 0 15,0 0-3-15,0 0 0 0,0 0 0 0,0 0 1 16,0 0-1-16,0 0 0 0,0 0 3 0,0 0-1 16,0 0-2-16,0 0 7 0,0 0-3 0,0 0-1 15,0 0 1-15,0 0-1 0,0 0-3 16,0 0 3-16,0 0-3 0,0 0 0 0,0 0 0 16,0 0-3-16,0 0 3 0,0 0-3 0,0 0 3 15,0 0-1-15,0 0 4 0,0 0 0 0,0 0-3 16,0 0 0-16,0 0-6 0,0 0-6 0,0 0 3 15,0 0 9-15,0 0 3 0,-16 0-3 0,16-16 3 16,-28 16-7-16,10 0-1 0,-3-12 8 0,-5 12-6 16,-3-11 0-16,7 11 6 0,-3-11-6 0,2 11 6 15,1-9-13-15,5 9-38 0,3-6-11 0,2 6-35 16,5-4-3-16,1 3 20 0,-2 0 17 0,7 0 32 16,1 1 17-16,-2 0 7 0,2 0 0 15,0 0 4-15,0 0-4 0,0 0-8 0,0 0-39 16,0 0-62-16,0-1-54 0,0 1-55 0,0 0-36 15,0-1-35-15,0 1-101 0,0-2-151 0,0 0-254 16,0 0-256-16,0-5 159 0</inkml:trace>
  <inkml:trace contextRef="#ctx0" brushRef="#br0" timeOffset="-121926.95">12956 10228 3795 0,'6'0'-2'0,"2"0"-3"0,-4 0 1 0,0 0 10 15,2 0 8-15,-6-15 19 0,0 15 25 0,0 0 8 16,-24 0 10-16,24 19 1 0,-31-19-18 0,16 21-19 16,-4-21-11-16,1 26-14 0,-6-10-11 15,7 1-1-15,-4 0 2 0,-1 1-8 0,3 0 8 0,2 1 0 16,-1-3-8-16,4-1 4 0,1-1-2 15,1-1 2-15,6-2 4 0,-1-1 2 0,6-1 0 16,-1-2 17-16,2 0 27 0,0 0 30 0,0-1 38 16,22 0 21-16,-22 0 22 0,28 1 17 0,-8 0 19 15,2 0 25-15,4 1 2 0,2-2 4 0,-2 0-17 16,1 1-29-16,-4-1-18 0,-1 1-30 0,-5-2-26 16,-2-1-31-16,-4 2-30 0,-4-2-19 0,0 1-13 15,-2 0-6-15,-3 2-3 0,-2 0-3 0,0 2 1 16,0 1 1-16,0 2-2 0,0 2 1 0,-30 0-2 15,30-1 1-15,-33 2 2 0,13 1 5 0,-3-1-11 16,-2-1-93-16,-1 0-88 0,-4 0-128 0,5-1-107 16,4-1-6-16,-4 1 6 0,2-2 31 15,2 0 8-15,0-1-26 0,2-3-45 0,0-2-43 16,-4-3-78-16,1-2-160 0,1 0 33 0,0-21 136 16</inkml:trace>
  <inkml:trace contextRef="#ctx0" brushRef="#br0" timeOffset="-121520.67">13274 10499 2865 0,'16'12'5'0,"-4"-12"2"0,-3 0 2 16,-4 0 6-16,-3 0 34 0,1 0 66 15,-3 0 59-15,0 0 50 0,0 21 4 0,0-21-39 0,0 0-37 16,0 19-34-16,0-19-31 0,0 15-19 15,0-15-17-15,0 16-12 0,0-7 4 0,0 0 7 16,-16-1 3-16,16 0 0 0,0-1-8 0,0 0-13 16,-9 0-3-16,9-1-11 0,0 1-8 0,0-1-2 15,-11 2-4-15,11-2 0 0,0 4-1 0,-6-3-4 16,-1 3 0-16,4-2 2 0,-3 2-2 0,-2-1 10 16,2-1-3-16,-5 1-41 0,0-2-15 0,2-1-29 15,-3-2-21-15,-2-4 16 0,-3 0 3 0,0 0 11 16,-2 0 10-16,-1-18 18 0,0 18 16 15,3-22 10-15,-1 8 14 0,3 0 5 0,4 0 1 16,3 0 1-16,1 2-5 0,7-1 4 0,0 1 7 16,0 1 0-16,0-1 7 0,23 1-3 0,-23 0-8 15,26 3-1-15,-9-2-5 0,0 2-4 0,2 0 1 16,-2 2-15-16,0 1-46 0,-1 2-65 0,-1-1-77 16,-1 1-74-16,0 2-48 0,-5 1-36 0,2 0-52 15,2 0-107-15,-2 0-129 0,-2 0 94 0,0 0 129 16</inkml:trace>
  <inkml:trace contextRef="#ctx0" brushRef="#br0" timeOffset="-121139.08">13557 10260 3526 0,'20'0'26'0,"-3"0"49"0,-3 0 57 16,0 0 50-16,-3 0 9 0,-5-17-5 0,-3 17-13 15,-2 0-8-15,-1 0 3 0,0-10-14 0,0 10-23 16,0 0-37-16,0 0-40 0,0 0-32 0,0 0-22 16,-12-6-4-16,12 6 0 0,-15 0 1 0,15 0-1 15,-24 0 4-15,10 0-9 0,-1 0 6 0,-1 15 2 16,1-15-4-16,1 13 9 0,-2-13-7 16,1 20 0-16,1-9-3 0,0 2 0 0,4-1 9 15,0 1-9-15,-1-1-5 0,3 0 14 0,-1-1-9 16,4-2 12-16,0 1 8 0,1 0-22 0,-1-1 0 15,5-1-3-15,0 1 7 0,-2-2 1 0,2 0 11 16,-1 4 3-16,1-3-11 0,0 1 10 0,0 2-13 16,0 1-2-16,0-1 4 0,0 4-3 0,-2-2 7 15,1 4-2-15,1 0 2 0,0 2 1 0,-2 0-2 16,2 2 4-16,0 1-1 0,0 1-32 0,0 1-91 16,0-1-74-16,0-1-94 0,0 0-77 0,0 0-34 15,0-1-72-15,0-2-80 0,0-2-155 0,0-4-90 16,-20-4 143-16</inkml:trace>
  <inkml:trace contextRef="#ctx0" brushRef="#br0" timeOffset="-120655.55">13231 10607 3694 0,'34'-4'18'0,"-14"1"49"0,-3-1 61 0,2 1 61 15,4-3 29-15,-4 2-13 0,2 1-43 0,-5 0-44 16,-1 0-42-16,-2 1-32 0,-1-3-12 0,2 3-20 15,0-1-9-15,-2-1-3 0,1 0-8 0,-2-1 5 16,3 2-8-16,0-2-36 0,0 0-33 0,1-1-30 16,-1-1-13-16,2 0 15 0,-1-3 23 15,2 0 23-15,0-1 28 0,-1-2 17 0,-1-3 14 16,4 2 4-16,-5-2 1 0,3-1 37 0,-1 2 33 16,-2-1 38-16,-2 0 44 0,2 2 5 0,-2 0 15 15,-1 3 14-15,-1-1 23 0,0 1 25 0,-5 2 18 16,3 2 2-16,-3 2-29 0,-4 0-36 0,2 2-54 15,-1 2-36-15,-2 0-52 0,0 0-26 0,0 1-23 16,0 0-24-16,0 0 9 0,0 0 5 0,0 0 9 16,0 0 6-16,-16 20 3 0,16-20-10 0,-12 23 0 15,12-7 6-15,-24 2-2 0,12 3 2 0,0 2-3 16,2 0-2-16,-2 4-9 0,1 0 3 0,3 0 1 16,-1 2 0-16,1 1 9 0,-1 1-2 15,1 0 4-15,0 2 1 0,-4-2-2 0,4 1-1 16,-3-1 3-16,-1 3-14 0,4-3-57 0,-3-1-36 15,8-3-34-15,-1-4-14 0,-1 0 26 0,2-5 19 16,3-3 16-16,0-6 17 0,0-3 34 0,0-1 4 16,0-4-40-16,0-1-57 0,0 0-62 0,23 0-37 15,-23 0 13-15,23 0 25 0,-23-19-1 0,25 19-18 16,-14-15-49-16,3 15-58 0,-2-24-42 0,-4 9-47 16,0-2-42-16,-3-1-89 0,2-1-155 0,-2-3 70 15,-5 0 131-15</inkml:trace>
  <inkml:trace contextRef="#ctx0" brushRef="#br0" timeOffset="-120479.84">13533 10577 2598 0,'0'0'33'0,"0"0"39"0,0 0 54 0,0 0 59 16,25 0 24-16,-25 12 16 0,28-12-13 0,-12 0-32 16,2 0-34-16,-2 0-44 0,2 0-35 0,-4 0-30 15,2 0-21-15,-4 0-10 0,-2 0-7 0,0 0 3 16,1 0-32-16,-3-13-51 0,3 13-75 0,1 0-88 15,-2 0-78-15,2-14-78 0,0 14-120 0,1 0-227 16,-1-13 45-16,-2 13 128 0</inkml:trace>
  <inkml:trace contextRef="#ctx0" brushRef="#br0" timeOffset="-119819.56">13945 10524 3580 0,'10'0'26'0,"-2"0"56"15,3 0 57-15,-5 0 50 0,5 0 17 0,-6 0-19 16,1 0-30-16,-6 0-35 0,0 0-34 0,0 0-39 16,0 0-31-16,0 0-12 0,0 0-11 0,0 0 4 15,-20 0 6-15,20 0-2 0,-14 15-2 0,14-15-2 16,-17 26 0-16,8-11-1 0,-1 3 2 16,10 1-2-16,-14 2 2 0,14 1-1 0,-6 3 1 15,6-1 7-15,0-1-6 0,0 3 5 0,0-1-3 16,0-2-7-16,0 0 6 0,0-3 0 0,0-3 1 15,16-1 5-15,-16-4-6 0,0-4-2 0,0-3 9 16,0-3-5-16,0-2-21 0,9 0-24 0,-9-17-16 16,0 17-1-16,0-30 20 0,0 12 22 0,8-4 6 15,-8-2 7-15,0-1 3 0,0 0 0 0,0 1 4 16,0 1-3-16,3 0 0 0,-2 0-5 0,2 1 1 16,4 0 3-16,-3 2 4 0,-1 2-5 15,4 0-1-15,-3 1 2 0,1 2-4 0,0 2 8 0,-1 2-4 16,-1 2-3-16,-1 2 0 0,1 2-3 0,0 2-2 15,0 2-7-15,-3 1 3 0,3 0 2 16,-1 0 4-16,4 0 4 0,0 25 3 0,-1-25-1 16,4 30 1-16,2-12 2 0,-2 2-8 0,4 2 9 15,-2 0-8-15,-2 1 6 0,2 1 0 0,-2-1-9 16,-1 1 9-16,4-2-3 0,-4-2-2 0,3 0 5 16,-3-1-11-16,-1-3-21 0,1-1-4 0,-2-3-6 15,-2-5 10-15,-1 1 26 0,1-2 7 0,-2-4 8 16,-2-2 4-16,0 0-10 0,1 0-3 0,-1 0-1 15,0-20-5-15,0 20 2 0,2-24 3 0,-2 8 0 16,2-4-3-16,-2-1 5 0,0-1-2 0,0 1 2 16,0-2-4-16,0 0 4 0,0-1 1 15,0 2 4-15,0 1 17 0,0 0 8 0,0 1 2 16,24 1 3-16,-24 2-13 0,21 1-5 0,-6 0-4 16,1 4-6-16,1 1-3 0,1 3-7 0,6 2 0 15,-6 2-6-15,1 4-2 0,3 0-2 0,-4 0 0 16,1 0 0-16,-1 26 7 0,-2-26 4 0,-2 31-3 15,0-11 7-15,0 3-5 0,-3 3-25 0,-5 1-40 16,2 2-42-16,-5 2-53 0,-2 1-44 0,-1 2-41 16,0 1-63-16,0 4-42 0,-18-1-45 0,18 1-71 15,-24-1-110-15,24-5-75 0,-24-1 112 0</inkml:trace>
  <inkml:trace contextRef="#ctx0" brushRef="#br0" timeOffset="-119370.71">14699 10676 2737 0,'17'-26'4'0,"-3"0"25"15,0 2 36-15,-8 1 28 0,4 0 3 0,-6 1-19 16,-1 6-34-16,-1-1-31 0,-2 6-7 0,0 2-13 16,0 2-2-16,0 2 2 0,0 3-1 0,-20 2 2 15,20 0-19-15,0 0-20 0,-22 21-11 0,22-21 2 16,-22 23 14-16,13-9 20 0,0 0 4 15,-4 1-2-15,5-1 5 0,-1 0-1 0,1-1 4 16,1 0 8-16,-1-2-3 0,3 1 1 0,2-4-1 16,0 2-5-16,3-3 6 0,-2-3 3 0,2 1 8 15,0-3 0-15,0 1 0 0,0-3-1 0,0 0-5 16,25 0 2-16,-25 0 5 0,23 0 14 0,-23 0 13 16,22-21 15-16,-22 21 11 0,22-16 9 0,-22 16 2 15,14-21-3-15,-14 9 1 0,9 0-7 0,-9-1-1 16,13 0 5-16,-10 0 10 0,5 1 14 0,-4 0 11 15,-2 2-5-15,1 0-12 0,0 2-12 0,2 2-16 16,-5 2-10-16,0 0-20 0,1 1-22 0,-1 1-9 16,0 2-10-16,0 0 1 0,0 0 4 15,0 0-2-15,0 0 2 0,0 19 11 0,0-19-2 16,0 23 3-16,0-9 6 0,0 5-10 0,-17 2 2 16,17 2-2-16,0 3 1 0,0 1-28 0,0 1-37 15,0 3-44-15,0 1-63 0,0 4-43 0,0-2-42 16,19 1-35-16,-19 0-51 0,17-1-80 0,-17-3-133 15,26-1-40-15,-13-8 109 0</inkml:trace>
  <inkml:trace contextRef="#ctx0" brushRef="#br0" timeOffset="-119187.62">14921 10604 3389 0,'0'-17'19'15,"0"3"39"-15,28 3 44 0,-28 1 35 0,29-2-2 16,-15 5-24-16,0 3-36 0,0 3-34 0,-3 1-13 15,3 0-13-15,2 0-5 0,1 17-5 0,3-17-6 16,-1 27 4-16,-1-9-4 0,-1 6-8 0,5-1-52 16,-3 7-52-16,-1 0-70 0,-2 1-76 0,-1 3-41 15,1 2-69-15,-2-1-98 0,-2 0-162 0,-3-4-39 16,1-5 117-16</inkml:trace>
  <inkml:trace contextRef="#ctx0" brushRef="#br0" timeOffset="-119018.97">15287 10661 4085 0,'0'-15'19'0,"17"3"19"0,-17 2 20 0,0 3 25 16,27-1-7-16,-27 3-10 0,0 1-23 0,12 4-7 15,-12 0 34-15,0 0 32 0,-25 0 11 0,25 0-15 16,-40 24-50-16,12-24-34 0,-9 29-8 0,-7-10-5 16,-1 3-76-16,-3 4-84 0,0 2-134 0,-2 5-161 15,1 3-110-15,1 3-222 0,3 1-164 0,4-1 164 16</inkml:trace>
  <inkml:trace contextRef="#ctx0" brushRef="#br0" timeOffset="-116723.49">15709 10522 3372 0,'0'11'-6'0,"0"-11"-4"0,0 7 1 16,-1-7 5-16,1 0 17 0,0 4 37 0,0-2 54 15,0-1 38-15,0 1 22 0,0 1-9 0,0 1-40 16,0-1-31-16,0 1-22 0,0 0-11 0,0 0 4 16,0-2 3-16,0 2 18 0,15-2 14 0,-15-1 18 15,0 2 7-15,0-2-10 0,16 1-9 0,-4-1-17 16,1 0-2-16,2 0-5 0,4-1-10 0,4 0-13 16,2 0-21-16,3 0-11 0,-3 0-17 15,1 0 5-15,1 0-9 0,-3 0 1 0,-2-13 4 16,-3 13-8-16,-4 0-47 0,1 0-66 0,-4-11-66 15,-2 11-88-15,-6 0-68 0,-1-8-78 0,-1 8-96 16,-2 0-88-16,0-8-174 0,0 5-24 0,-22-2 163 16</inkml:trace>
  <inkml:trace contextRef="#ctx0" brushRef="#br0" timeOffset="-116475.24">15610 10725 3736 0,'0'10'38'0,"0"-1"16"0,17-5 29 0,-17 0 36 16,0-2 15-16,16-2 45 0,-16 0 21 16,0 0 26-16,0 0-1 0,14 0-10 0,-14 0-1 15,9 0-27-15,-1 0-28 0,1 0-25 0,0 0-32 16,5 0-19-16,2-16-19 0,6 16-18 0,-1 0-14 16,1 0-15-16,4-12-5 0,2 12-9 0,2 0-4 15,-2-8 0-15,1 8 4 0,-4-4-3 0,0 4 0 16,-5-5-33-16,-3 5-103 0,-3-2-108 0,-4 0-108 15,-4 1-73-15,-5 0-36 0,1 0-76 0,-2 0-94 16,0-3-197-16,0-1-143 0,-19-2 187 0</inkml:trace>
  <inkml:trace contextRef="#ctx0" brushRef="#br0" timeOffset="-116102.9">16048 10403 4111 0,'19'0'9'0,"-1"0"30"0,-2 0 60 0,1 0 62 16,0-19 52-16,-3 19 19 0,-3 0-14 0,-4-13-32 16,1 13-45-16,-6 0-32 0,1 0-50 0,-2 0-34 15,-1 0-13-15,2 0-20 0,-2 0 4 16,3 0 8-16,5 0-4 0,-4 26 4 0,9-26-1 0,-5 27-11 16,4-12 4-16,2 2-1 0,0 0-3 15,1-1 15-15,-4-2 1 0,2 0 4 0,-4-1 61 16,4-3 43-16,-4-1 55 0,0 0 54 0,2-2 3 15,-5-1 8-15,2-3-10 0,-2 0-15 0,0 0-24 16,-3-3-28-16,2 1-27 0,-5-1-19 0,0 0-18 16,0 0-12-16,0 0-10 0,0 0-20 0,0 0-17 15,0 0-18-15,0 0-8 0,0 0 13 0,-18 0 11 16,18 0 0-16,-28 0-6 0,9 19-16 0,-7-19-12 16,-2 23 0-16,-2-9 0 0,-2 4 0 0,1 1 0 15,-2 4 0-15,2-2-69 0,0 2-77 0,0 1-91 16,1 4-131-16,5 0-110 0,2 0-134 15,1-1-70-15,2-1-34 0,8 2-32 0,-1-2-20 16,4 2-250-16,8-6 54 0,1-1 211 0</inkml:trace>
  <inkml:trace contextRef="#ctx0" brushRef="#br0" timeOffset="-115091.42">17007 10401 3853 0,'0'0'36'0,"0"0"33"0,27 0 46 0,-27 0 63 0,32 0 16 15,-32 0 27-15,28 0 8 0,-28 0-3 16,25 0 4-16,-25 0-23 0,12 0-31 0,-12 0-49 16,0 0-50-16,8 0-43 0,-8 0-34 0,0 0-17 15,0 0 0-15,0 0 13 0,0 0 0 0,0 20 12 16,-19-20-12-16,19 22-3 0,-15-7 3 0,15 3 5 16,-20 2-1-16,9 1-2 0,-2 1 7 0,1 2-11 15,3-1 12-15,-1 1 1 0,0 0-10 0,5 2 10 16,0-3-9-16,-1-1 4 0,3-3 0 0,3-3-56 15,-2-2-10-15,2-4-5 0,0-3 13 0,0-3 51 16,0-4-40-16,0 0-47 0,0 0-46 0,0-20-18 16,0 20 44-16,0-28 39 0,17 9 29 0,-17-4 13 15,0-2-1-15,14-1 15 0,-14-1 1 16,0-1 10-16,10-2 4 0,-10 3 0 0,6-2 4 16,-6 1-4-16,9 2 2 0,-3-1 2 0,-1 4 1 15,4 1 9-15,-2 1 6 0,2 3 3 0,2 2 7 16,-3 1-6-16,2 4-8 0,-2 1-5 0,2 3-10 15,-4 2-13-15,3 2 0 0,-4 3-6 0,6 0 0 16,-7 0 14-16,6 18-2 0,-4-18 6 0,6 32 4 16,1-12-5-16,-1 3 3 0,5 1-4 0,-6 5 5 15,1-1-3-15,-1-1 3 0,2 0-1 0,-2 0-23 16,-4-2-18-16,-2-1-14 0,3-3-19 0,-5-4-6 16,-3-1 4-16,0-4 10 0,0-2 18 15,0-4 27-15,0-2 25 0,0-1 2 0,0-3 10 16,0 0-2-16,0 0-12 0,0 0 3 0,-17-21-7 15,17 21-2-15,-16-27 6 0,16 9 3 0,-18-3-2 16,7 0 10-16,3-2 15 0,0-1 5 0,8 1 23 16,-3-1 3-16,3 1-1 0,0 2 10 0,0 0-12 15,16 2-3-15,-16 0-8 0,23 4-11 0,-8-1-4 16,4 5 0-16,-2 1-11 0,3 3-10 0,-3 3-9 16,2 2-11-16,3 2 4 0,-4 0 2 0,-1 0-1 15,1 28-1-15,-1-13-2 0,-3 4 2 0,0 2 6 16,-4 5 0-16,0 0-9 0,-3 4-57 15,-3 0-54-15,-3 3-63 0,-1 1-62 0,0 0-48 16,0 2-58-16,0-1-60 0,-29-3-84 0,29 0-172 16,-27-3-127-16,12-4 124 0</inkml:trace>
  <inkml:trace contextRef="#ctx0" brushRef="#br0" timeOffset="-114150.71">17614 10415 3757 0,'36'-18'1'0,"-5"1"12"16,-3-2 31-16,-5 3 24 0,-6-2 8 16,-3 4 0-16,-6 4-33 0,-3 2-32 0,-1 3-21 0,-4 3-14 15,0 2 3-15,0 0 8 0,0 0 8 16,0 0-9-16,-20 26-33 0,20-26-14 0,-16 27-8 16,16-8 8-16,-17-1 33 0,17 4 6 0,-18-3 10 15,18 1 9-15,-17 0-1 0,17-3 4 0,-14 2-4 16,14-5-10-16,-6-1-1 0,6-5 5 0,0 1 12 15,-8-4 13-15,8-3 2 0,0-2-1 0,0 0 2 16,18 0 11-16,-18 0 8 0,24-21 5 0,-24 21-5 16,29-20-13-16,-15 20-8 0,2-27 2 0,-2 12 10 15,1 1 20-15,1-2 23 0,-5 2 3 0,2-1-2 16,1 2-14-16,-4 0-19 0,1 3-10 16,-5 1-15-16,-1 1-11 0,-2 4-4 0,1 0-9 15,-4 2 0-15,0 1-1 0,0 1 1 0,0 0 4 16,0 0 0-16,0 17 6 0,-23-17-4 0,23 19-1 15,-17-5 5-15,17 1-4 0,-17 1 5 0,17 2 0 16,-14 3-5-16,14-2 4 0,-11 2 1 0,11 1-1 16,0-3-3-16,-6 0-5 0,6-2-9 0,0-3 4 15,0-2 8-15,0-3 6 0,0-2 8 0,0-3 1 16,0-4-2-16,18 0 0 0,-18 0-2 0,24 0 20 16,-24-20 21-16,25 20 6 0,-8-24 7 0,1 8-7 15,-1-2 0-15,0-2 4 0,-1 0 3 16,1-4 2-16,-3-2-7 0,-2 0 7 0,1-1 9 0,-2 0 11 15,1-1 0-15,-4-1-11 0,0 1 0 16,-4-1 3-16,2 2 8 0,-2 3 15 0,-1 1-10 16,-3 3-31-16,0 4-21 0,0 4-40 0,0 3-21 15,0 4 0-15,0 3-5 0,0 2 18 0,-21 0 9 16,21 0 5-16,-17 28-4 0,17-12 0 0,-21 6 9 16,11 3-10-16,1 5 9 0,-3 2-8 0,7 4-1 15,5 0 0-15,-12 2-4 0,7-3 3 0,5 2-5 16,-8-2 8-16,5-1 4 0,1-2 8 0,2-2-17 15,-1-4-25-15,1-3-22 0,0-3-3 16,0-4 22-16,0-4 39 0,0-4 26 0,0-4-4 0,0-2-4 16,15-2-19-16,-15 0-10 0,21-19 9 15,-7 19 0-15,3-25 8 0,4 7-3 0,3-1-8 16,-1 0-1-16,0-4 4 0,2-2 32 0,-3-2 33 16,3 1 18-16,-5-4 18 0,5 0 8 0,-4-1 0 15,-4-2-5-15,5 1-15 0,-5-1-9 0,0 0-3 16,-4 0 18-16,-1 1-3 0,-2 0-23 0,-6 1-25 15,4 3-30-15,-5 2 3 0,-1 4 11 0,-2 3-2 16,0 3-1-16,0 5-24 0,0 2-21 0,0 3-10 16,0 5 0-16,0 1 14 0,0 0 7 0,-16 21 7 15,16-5 2-15,-17 4-1 0,17 4 0 0,-25 7-9 16,13 5 6-16,-1 2-4 0,1 2 1 0,-2 2 8 16,6 2-9-16,-1-1 3 0,-4 0-10 15,6-1-44-15,-3-1-22 0,6-1-32 0,-7-2-15 16,5-1 10-16,-2-1-4 0,3-3-3 0,2-4 3 15,2-3 13-15,-4-2 24 0,2-4 35 0,3-3 17 16,0-4 31-16,0-5 9 0,0-3 0 0,0 0 0 16,28-3-50-16,-28-2-46 0,26 0-30 0,-10 0-39 15,2 0 3-15,1-19-16 0,-2 19-33 0,3-14-27 16,-1 14-46-16,-2-15-35 0,-3 15-30 0,-3-18-25 16,0 7-17-16,-4-1-34 0,-5-3-48 0,-2-1-107 15,0-3 39-15,0-1 124 0</inkml:trace>
  <inkml:trace contextRef="#ctx0" brushRef="#br0" timeOffset="-113823.91">18109 10475 2447 0,'-11'-1'49'0,"5"1"42"0,-2 0 50 0,8 0 51 15,0 0-5-15,0 0-2 0,0 0-15 0,25 14-14 16,-25-14-23-16,28 0-25 0,-14 11-24 0,3-11-20 16,2 0-18-16,-2 9-7 0,5-9-11 0,-4 0-8 15,2 0 2-15,-1 0-3 0,4 0 7 0,-2 0-1 16,2 0-1-16,-1 0 5 0,-2 0 9 0,5-15 14 15,-7 15 13-15,-1 0 8 0,0-18-2 0,-4 18 0 16,2-11 2-16,-1 11 11 0,-9-11 10 0,6 11 15 16,-3-9 4-16,-4 9 5 0,1-5 4 15,-2 5-14-15,2-6-15 0,-2 4-35 0,-3 2-33 16,0-2-21-16,1 2-21 0,-1 0-8 0,0 0 0 16,0 0-4-16,0 0 4 0,0 0 13 0,0 0 4 15,0 19 4-15,0-19 7 0,-20 20-3 0,20-7 3 16,-11 5-1-16,11 0-8 0,-14 4 12 0,14 2-4 15,-15 1 4-15,15 1 4 0,-14 3-64 0,14 0-82 16,-5 0-70-16,-3 1-76 0,5 0-35 0,-1 0-26 16,-1-4-56-16,-3-2-62 0,4-2-68 0,-4-3-129 15,5-7-123-15,-4-7 139 0</inkml:trace>
  <inkml:trace contextRef="#ctx0" brushRef="#br0" timeOffset="-113692.37">18559 10408 3764 0,'21'-21'6'0,"-1"2"2"0,-3 5 0 16,0 0 1-16,-2 1-4 0,-1 1-2 0,-4 3-19 16,-3 3-66-16,-5 4-93 0,1 1-126 0,-3-1-91 15,0 2-78-15,0 0-180 0,0 0 0 0,0 23 109 16</inkml:trace>
  <inkml:trace contextRef="#ctx0" brushRef="#br0" timeOffset="-113387.95">18811 10499 3576 0,'17'0'34'0,"0"0"36"0,0-20 71 15,-3 20 53-15,-6-15-4 0,6 15-27 0,-5-13-70 16,-4 13-52-16,-2 0-39 0,-3 0-6 0,0-9-6 16,0 9 3-16,0 0 4 0,-19 0-4 0,19 0 3 15,-29 0 1-15,12 20 1 0,0-20 0 0,-4 20 2 16,1-20-8-16,2 28 5 0,-3-12 4 0,0 2-1 15,4 3-2-15,1 0-3 0,-1 0-17 0,3 3-17 16,0-1-12-16,3 1-8 0,2 0 9 0,7-3 22 16,-1 1 15-16,3-3 15 0,0 0 0 15,0-4 4-15,20 0-1 0,-20-3-6 0,31-1 7 16,-15-2-6-16,1-2 1 0,6-1 1 0,1-3 4 16,-3-2-5-16,0-1-27 0,-3 0-60 0,-1 0-88 15,5-16-116-15,-8 16-113 0,-3-17-132 0,1 17-256 16,-2-21 28-16,-4 8 139 0</inkml:trace>
  <inkml:trace contextRef="#ctx0" brushRef="#br0" timeOffset="-110313.91">19045 10340 3036 0,'0'-6'52'16,"16"0"66"-16,-16 0 75 0,14 0 60 0,-14-2 1 15,9 1-19-15,-9 3-36 0,0 0-26 0,0 1-31 16,0 2-39-16,0 0-28 0,0-1-34 0,0 2-29 16,0 0-14-16,0 0-9 0,0 0 2 0,-14 0 5 15,14 0 2-15,-9 21 5 0,9-21-6 16,-22 26 2-16,11-9 2 0,-3 4-1 0,3 3-6 15,-3 0 5-15,0 5 9 0,0 2-12 0,0 2 7 16,7 2 1-16,-6 2-55 0,9 3-32 0,-7-1-59 16,5 3-77-16,1 2-44 0,5 4-66 0,0-1-63 15,0 1-61-15,0-1-91 0,0-2-144 0,18-3 9 16,-18-6 136-16</inkml:trace>
  <inkml:trace contextRef="#ctx0" brushRef="#br0" timeOffset="-109872.52">19247 10703 2812 0,'17'-23'31'0,"2"1"54"0,-5 2 47 15,1 3 49-15,1-3-14 0,-7 3-35 0,0 4-36 16,-1 1-35-16,-5 2-17 0,-3 2-20 0,2 3-16 16,-2 1-16-16,0 1-8 0,0 1-23 0,0 2-15 15,-30 0-13-15,30 0-21 0,-21 0 1 0,3 0-4 16,1 0-3-16,-4 14 7 0,2-14 9 0,2 0 8 15,-5 17 8-15,5-17-1 0,-1 12 1 0,0-12 6 16,1 11 1-16,5-11 5 0,0 12 4 0,4-7 4 16,-3-1 10-16,8 0 21 0,3 0 6 0,0 0 7 15,0-1 5-15,0-1-4 0,22 2 2 0,-22-1 11 16,26 0 19-16,-9-1 20 0,0 0 19 16,2-2 9-16,1 0-10 0,-3 0 9 0,3 0-5 15,-6 0 0-15,2-19 1 0,-4 19 1 0,4-14 19 16,-6 14 26-16,-2-16 19 0,5 16-2 0,-6-15-13 15,3 15-25-15,-6-15-4 0,1 7 2 0,1 2-2 16,-4 0-6-16,-1 2-26 0,-1 0-30 0,0 1-21 16,0 3-23-16,0-1-9 0,0 1-6 0,0 0 6 15,0 0 0-15,0 0 12 0,0 0 0 0,0 19 1 16,-18-19 1-16,18 21-5 0,-17-7 7 0,17 1-10 16,-17 4-40-16,17 1-39 0,-18 1-47 15,18 2-53-15,-13 1-24 0,13 2-33 0,-11 2-33 16,11-1-33-16,-5 3-46 0,5 0-70 0,0-1-115 15,0-4-51-15,0-2 113 0</inkml:trace>
  <inkml:trace contextRef="#ctx0" brushRef="#br0" timeOffset="-109516.73">19498 10643 3022 0,'22'-20'52'0,"-9"1"43"0,2 4 55 15,-1 2 38-15,-1 0-10 0,-1 2-9 0,-6 1-37 16,-1 5-39-16,-2 1-45 0,0 1-41 15,-3 3-24-15,0 0-4 0,0 0 4 0,0 0 8 0,0 0 5 16,-17 0 9-16,17 21-5 0,-25-21-6 0,25 20-9 16,-25-8-30-16,8 3-12 0,3 1-7 15,-3-1-7-15,0 0 14 0,8 1 13 0,-5 0 11 16,3 0 12-16,5-3 14 0,-2 1 1 0,5-4 2 16,1 0 9-16,2-1 0 0,0-2 13 0,0-1 19 15,0-2 16-15,27-1 16 0,-27 0 11 0,25-1 0 16,-7 0-9-16,-1 0-6 0,0 0-11 0,0 0-15 15,0-2-10-15,-4 2-13 0,1-1-13 0,-5 0-7 16,2-1-4-16,-5 1 0 0,2-1 2 0,-3 2 2 16,-5 2-5-16,3 1 9 0,-3 2-3 0,0 4-1 15,0 2 0-15,0 3-26 0,0 2-29 16,-22 3-30-16,22-1-19 0,-20 4-19 0,3-1-9 16,-2 0-30-16,-1-2-43 0,1 1-45 0,-1-1-35 15,-3-3-23-15,-2 0-39 0,3-4-75 0,-3-6-145 16,7-3 84-16</inkml:trace>
  <inkml:trace contextRef="#ctx0" brushRef="#br0" timeOffset="-109153.61">19753 10596 2976 0,'39'-23'50'0,"0"2"45"16,-7 3 67-16,-4 2 57 0,-3 1-16 15,0 1-18-15,-7 3-49 0,-5 4-53 0,-5 1-35 0,-2 3-31 16,-3 0-25-16,-1 2-3 0,-2 1-3 15,0 0 1-15,0 0 13 0,-19 0-6 0,19 18 7 16,-25-18 2-16,8 19-17 0,1-19-6 0,-1 23-18 16,-3-11-6-16,-2 2 1 0,4-1-5 0,2 0 10 15,1-1 1-15,1 0 9 0,8-1 14 0,-5-1 7 16,9-1 3-16,2-2 5 0,-3 0 6 0,3-1 5 16,0 1 17-16,0-1 25 0,20 0 16 0,-20 0 16 15,24 1 5-15,-4 0-3 0,-2 3-6 0,7-1-8 16,-3 1-9-16,-2-1-11 0,2 1-7 0,-2 0-8 15,-4 0-21-15,-2-2-11 0,-2 2-5 0,-4 0-14 16,-1 2 14-16,-5 2-6 0,-2 3 3 16,0 1 4-16,0 4-6 0,0 2 12 0,-26 3 0 0,26-1-1 15,-30 1-1-15,10 0-22 0,-2-4-46 16,-3 2-46-16,-3-2-70 0,4-3-68 0,-4 2-45 16,-2-4-58-16,2-1-50 0,0-3-83 0,0-1-169 15,7-5-54-15,0-4 121 0</inkml:trace>
  <inkml:trace contextRef="#ctx0" brushRef="#br0" timeOffset="-108349.64">20764 10536 2797 0,'14'11'27'0,"-1"-11"14"0,-13 7 16 16,18-7 18-16,-18 0-13 0,14 0 2 15,-14 0-6-15,4 0-13 0,-4 0-14 0,0 0-14 16,0 0 1-16,0 0 2 0,0 0 17 0,-25 0-4 15,25 0-8-15,-31 0-2 0,6 0-20 0,2 0 3 16,-11 13-5-16,0-13-2 0,1 0 1 0,-2 16-3 16,-1-16 1-16,5 17 1 0,3-6-4 0,5 2 1 15,4 1-1-15,0 3-4 0,8 0 7 0,1 3 0 16,8-1 2-16,2 2 3 0,0 1-3 0,0 2 1 16,23-2 3-16,-23 3-7 0,33-1 6 15,-11-3-2-15,1 1 0 0,-1-1 5 0,9-4-3 0,-6-3-3 16,-4-2-23-16,4-4-24 0,0-1-38 15,-3-4-44-15,-5-3-41 0,0 0-63 0,-3 0-70 16,0 0-122-16,-2-24-155 0,-4 24 2 0,-3-28 108 16</inkml:trace>
  <inkml:trace contextRef="#ctx0" brushRef="#br0" timeOffset="-108072.66">21043 10270 2921 0,'14'-10'57'0,"1"-1"66"0,1 1 70 0,-4 0 46 15,4-2-22-15,-7 2-50 0,-3 4-63 16,-2 2-50-16,-4 3-41 0,0-1-22 0,0 2-6 16,0 0 5-16,0 0 11 0,-19 19 18 0,19-19 11 15,-22 27 0-15,22-7-4 0,-29 3-10 0,12 5-9 16,-2 1-2-16,0 2 1 0,2 1 1 0,2 2-1 15,-1 1 4-15,2 2-3 0,2 0-4 0,3 3-58 16,-2 1-51-16,0 1-69 0,6 6-68 0,0 3-25 16,-2 0-52-16,4 3-56 0,1 0-112 0,-1-1-183 15,3-3 40-15,0-7 123 0</inkml:trace>
  <inkml:trace contextRef="#ctx0" brushRef="#br0" timeOffset="-107661.54">21194 10660 3197 0,'12'-20'27'0,"-1"-1"30"0,-2 3 2 15,-1 3 3-15,0-4-31 0,-2 6-31 0,-6 3-4 16,0 1-6-16,0 3 0 0,0-1 0 0,-28 3 1 16,28 1-15-16,-25-1-46 0,11 4-37 0,-5 0-36 15,2 0-22-15,2 0 19 0,-4 0 25 0,1 17 13 16,-1-17 29-16,2 16 12 0,3-16 0 15,5 18 15-15,-1-7 3 0,4-1 19 0,0 2 9 16,3 1 6-16,3-2 9 0,0 3-3 0,0-3 12 16,0 1-3-16,20-1 0 0,-20 0 4 0,25-2-8 15,-25-2 13-15,31 0 11 0,-16-1 20 0,2-2 17 16,5 0 19-16,-5-1 11 0,0-2 7 0,4-1 25 16,-6 0 8-16,-1 0 12 0,-3 0 1 0,0 0-12 15,0-17-5-15,-4 17-9 0,0 0 5 0,-4-19-2 16,4 19-8-16,-3-13-11 0,-1 13-12 0,-3-12-20 15,3 12-23-15,-3-7-23 0,0 7-23 0,0 0-17 16,0-7-10-16,0 7 7 0,0 0 1 0,0 0 4 16,0 0 12-16,0 0-12 0,-19 24-22 15,19-24-10-15,0 25-45 0,-20-7-31 0,20-1-45 16,-14 4-52-16,14 5-33 0,-14 0-45 0,8 3-52 16,6 2-79-16,-8-2-105 0,2 1-1 0,1-2 118 15</inkml:trace>
  <inkml:trace contextRef="#ctx0" brushRef="#br0" timeOffset="-107286.02">21445 10611 2839 0,'25'-15'38'0,"-3"2"31"0,-1 2 36 16,-4 2 30-16,-4 0-18 0,1 1-21 0,-8 2-42 15,-3 4-37-15,-3 0-30 0,0 2-11 0,0 0 4 16,0 0 9-16,-19 0 10 0,19 0-1 0,-28 0 1 15,11 0 4-15,2 22-4 0,-5-22-1 0,-2 19-9 16,2-8-13-16,4 1 0 0,-1 0 5 0,0 2 8 16,5 0 3-16,4 0 2 0,0-1 1 0,4 0 2 15,-3-1 5-15,7 0 0 0,0-1 1 0,0 2 6 16,0-3 0-16,28 3 20 0,-28-5 18 0,28 1 6 16,-11-2 16-16,-1 1-6 0,4-1-2 0,2-1 5 15,-2 0-6-15,-1 0 3 0,-2 1-10 0,1 0-14 16,-7 1-13-16,3-2-18 0,-2 0-6 15,-2 1-11-15,-4-1 0 0,-3 0 1 0,2 2-2 16,-5 1 9-16,0 3 0 0,0 1 5 0,0 4 0 16,0-1 1-16,-25 4 1 0,25 0-33 0,-28 1-27 15,14 0-38-15,-2 1-45 0,-1 0-28 0,-1-1-33 16,-2-2-28-16,-1 0-42 0,1-3-26 0,0-1-61 16,-2-3-94-16,4-3-100 0,-1-6 52 0,2-3 124 15</inkml:trace>
  <inkml:trace contextRef="#ctx0" brushRef="#br0" timeOffset="-106908.99">21808 10643 2662 0,'27'-16'31'0,"-7"3"43"0,-3-1 21 0,-2 3 8 16,-4-1-31-16,-3 2-46 0,-6 3-25 0,-2 3-11 15,0 0-3-15,0 1 3 0,-19 1 0 0,19 2 1 16,-17 0 0-16,17 0 2 0,-20 0 4 0,20 0 1 15,-27 24 4-15,27-24-4 0,-17 20 2 0,17-7 1 16,-15 2 0-16,4-1-2 0,11 0 1 0,-8 0 0 16,-1 0-1-16,4-2-1 0,4 2 3 0,-4-3 0 15,2-1 5-15,3-1 3 0,0-1 9 0,0 0 28 16,0-1 17-16,21 0 27 0,-21-3 4 16,14 2-12-16,-14-2-8 0,22 0-15 0,-22 0-1 0,20 1-1 15,-7-1-3-15,1 2-3 0,0-2-12 16,-2 2-11-16,-4-1-16 0,1 0-14 0,-4 2-3 15,4-2-4-15,-6 1 0 0,0 0 5 0,-3 1-1 16,0 2 2-16,0-1 3 0,0 4 2 0,0 2-2 16,0-1 5-16,0 2 0 0,-23 1-2 0,23 3-32 15,-19 0-50-15,19 0-49 0,-23 1-51 0,11 1-24 16,-4 0-19-16,5 0-26 0,-4-2-37 0,2 0-74 16,-1-2-84-16,-1-4-118 0,-4-4 71 0,7-4 132 15</inkml:trace>
  <inkml:trace contextRef="#ctx0" brushRef="#br0" timeOffset="-106708.99">21954 10769 2863 0,'25'-14'37'0,"-6"3"18"16,-2-2 38-16,-5 3 27 0,-3 0-9 0,4 1-6 16,-9 4-43-16,0 2-36 0,-4 2-32 0,0 1-14 15,0 0 2-15,0 0 6 0,0 0 5 0,0 17 4 16,-24-17 12-16,24 24 2 0,-18-6-3 0,18 5-4 15,-17 5-45-15,17 5-35 0,-19 0-39 0,8 5-54 16,5-1-22-16,-5 5-34 0,6-4-54 0,-4-1-106 16,3-3-98-16,1-3-78 0,-3-2 96 15</inkml:trace>
  <inkml:trace contextRef="#ctx0" brushRef="#br0" timeOffset="-106561.65">22092 10540 2576 0,'16'-20'7'0,"-7"2"-2"0,2-1 1 16,-5 4-6-16,5 0-35 0,-8 4-37 0,-1 4-79 15,-2 3-126-15,0 1-122 0,0 1-120 16,0 2 20-16,0 0 130 0</inkml:trace>
  <inkml:trace contextRef="#ctx0" brushRef="#br0" timeOffset="-105841.67">22412 10400 2694 0,'9'-11'63'0,"2"-2"63"0,0 1 61 0,3-1 52 16,-6-1-32-16,1 1-43 0,-6 3-54 0,0 1-53 16,-3 1-33-16,0 1-24 0,0 1-9 0,0 1-3 15,-23 0 4-15,23 2 0 0,-26 1 5 0,10 1 3 16,-3 1-1-16,2 0 7 0,-4 0-4 0,-1 0 2 15,2 22-3-15,0-22-1 0,1 18-1 16,3-18-1-16,4 22 2 0,1-11-1 0,0-1 0 16,4 3 2-16,0-3 0 0,6 2 1 0,-2-2 3 15,1 2-3-15,2-1 0 0,0-1-1 0,0 2 0 16,0-1 4-16,0 0-1 0,19 2 5 0,-19-1 1 16,0 0 4-16,17 1 1 0,-17 1-5 0,0-1-2 15,14 1-4-15,-14-1-6 0,0 0 3 0,9 3-2 16,-9-1 3-16,0 2 0 0,0-1 1 0,0 3 2 15,0 0-2-15,0 1 13 0,0 0-9 0,-17 0 1 16,17 1-5-16,0 2-18 0,-19 2-35 16,19 0-41-16,-10 0-43 0,10 0-42 0,-13 2-23 15,2-2-34-15,3-1-32 0,1-3-35 0,-4-5-36 16,3-2-29-16,-4-5-26 0,1-3 16 0,0-6 46 16,-3 0 66-16,3 0 122 0,-3-20 148 0,8 20 139 15,-5-25 115-15,8 11 77 0,0-1 1 0,1-1-27 16,2 2-25-16,0-1-46 0,0 2-16 0,0-1-13 15,20 0-14-15,-20-2-4 0,18 4-38 0,-18 1-15 16,21 0-10-16,-8 2-23 0,1 2-10 0,1 0-13 16,-1 2-31-16,-1-1-14 0,4 1-10 15,0 1-15-15,-2 0 2 0,1-2-7 0,1 0-5 0,0 1 2 16,5-1-4-16,-5-1-3 0,4 1 0 16,4 0 0-16,-5-1-2 0,8 0 3 0,-1-1-4 15,-2-2 0-15,3 0-1 0,1 1 0 0,-3-1 1 16,-1 0 4-16,2 0 16 0,-7 2 12 0,2-1 16 15,-5 2 10-15,-2 0 10 0,-2 1 3 0,-4 1 7 16,-1-1-7-16,-4 1-17 0,-1 0-7 0,2 2-14 16,-3-1-5-16,-1 1-4 0,-1 0-11 0,0 3-11 15,0 0-11-15,0-1-3 0,0 1-4 0,0 0 9 16,0 0 3-16,0 0 0 0,-18 0 10 0,18 0-4 16,-19 19 4-16,19-19 3 0,-22 20-2 0,8-6 3 15,0 1-4-15,2 4-1 0,-4 1-3 0,9 2-29 16,-4 2-38-16,0 5-46 0,3-1-53 0,-3 3-42 15,3 4-28-15,-1-1-29 0,-3 0-28 16,6 2-22-16,-5-2-57 0,4-6-110 0,-3-2-111 16,5-8 18-16,-4-5 125 0</inkml:trace>
  <inkml:trace contextRef="#ctx0" brushRef="#br0" timeOffset="-105698.06">22702 10481 2654 0,'11'-19'3'0,"-2"1"0"0,2 2-1 16,-4 2-2-16,3 0-47 0,-8 5-85 16,-2 4-69-16,0 5-70 0,0 0-41 0,0 0-10 0,-19 0-92 15,19 16 21-15,0-16 85 0</inkml:trace>
  <inkml:trace contextRef="#ctx0" brushRef="#br0" timeOffset="-105398.64">22916 10683 2628 0,'2'-15'16'15,"0"15"11"-15,-1-15 5 0,1 15-1 0,-1-12-20 16,-1 12-11-16,0 0-7 0,0 0 0 0,-18-8 1 16,18 8 1-16,-24 0-3 0,24 0 3 15,-31 0 4-15,11 0 1 0,1 0 5 0,2 20-2 16,-3-20-6-16,3 21-3 0,-1-9 1 0,2 3-4 15,4 1 12-15,-2-1 0 0,4 2-4 0,3 3 3 16,2 3-8-16,5-1 1 0,0 2 4 0,0-1 5 16,0-1-2-16,28 1 0 0,-28-2-1 0,23-4 2 15,-7-4 5-15,-16-1-1 0,24-7-4 0,-10 0-5 16,0-3-8-16,0-2-22 0,-1 0-24 0,-4 0-40 16,5 0-36-16,-2 0-53 0,1-18-78 0,-4 18-78 15,2 0-109-15,2-19-13 0,-7 19 104 0</inkml:trace>
  <inkml:trace contextRef="#ctx0" brushRef="#br0" timeOffset="-104337.54">23038 10785 2377 0,'14'-10'31'0,"3"-1"40"15,0 2 51-15,0 0 36 0,1-1 2 0,-2-1-11 16,-2 1-33-16,-2 4-23 0,-6-2-31 0,4 4-32 15,-7-1-20-15,-3 0-14 0,0 0-6 0,0 1-1 16,0 0 4-16,-31 0 1 0,31 1-5 0,-33 0-15 16,10 0-19-16,1 0-13 0,-4 3-14 0,4 0 5 15,-1 0 3-15,3 0-7 0,1 0 9 16,4 0 12-16,1 22 10 0,1-22 18 0,5 17 12 16,2-17 2-16,3 21 3 0,3-11 5 0,0-10 4 15,0 19 4-15,0-11 5 0,0-8 6 0,19 13 11 16,-19-13 6-16,21 9 15 0,-21-9 1 0,22 4-1 15,-6-4 2-15,-2 0-4 0,-2 0 9 0,4 0 4 16,-2 0-4-16,-5 0 4 0,3 0-9 0,-2 0-4 16,-3-16-8-16,0 16-13 0,-1 0-10 15,-5 0-20-15,-1 0-4 0,0 0-10 0,0-7-4 0,0 7 8 16,0 0 0-16,0 0 8 0,0 0 3 16,0 0-3-16,-15 17 9 0,15-17-7 0,0 20 3 15,0-4 4-15,0 2-10 0,-14 2 8 0,14 4-6 16,0 2 1-16,0 2 1 0,0 1-2 0,0-1 2 15,0-2-1-15,0-2 2 0,22-3 4 0,-22-3 4 16,0-4 2-16,12-2 3 0,-12-5-2 0,19-5-2 16,-12-2-6-16,7 0-3 0,0-23 0 0,0 6-1 15,5-6 12-15,1-7 28 0,5-6 16 0,-3-2 29 16,2-3 13-16,3-1-18 0,-4-1 18 0,5 1-11 16,-3 2 5-16,0 4 23 0,0 3-4 15,-4 2 2-15,3 1-12 0,-4 4-15 0,-5 1-26 0,1 3-14 16,-4 3-16-16,-6 1-18 0,2 4-6 0,-5 2-13 15,-1 3-15-15,-2 3 0 0,0 2-1 16,0 2 6-16,0 2 13 0,-28 0 2 0,28 0 0 16,-20 23-1-16,4-23 0 0,2 30 1 0,-4-9 0 15,5 3 5-15,-2 3 7 0,1 2-5 0,1 4 10 16,2 2-7-16,-1 5-3 0,1 3 2 0,0 3-13 16,4 3 2-16,-6 2 3 0,5 2-7 0,-1-3-20 15,-3 2-11-15,4-5-18 0,-1-4 1 0,-2-4 15 16,4-6 2-16,-2-4 3 0,5-7 1 0,0-5 9 15,1-3 22-15,2-6 8 0,1-2 9 0,0-5-3 16,0-1-5-16,0 0-33 0,25 0-27 0,-25-20-45 16,24 20-40-16,-8-28-25 0,-1 10-31 15,-1-5-29-15,-3-2-31 0,0-4-19 0,-11-2 2 0,16-2 22 16,-16-2 5-16,0-3 36 0,0 2 26 16,0 0 39-16,-27-2 62 0,27 6 35 0,-26 2 33 15,6 2 12-15,1 5 2 0,2 5 6 0,-2 1 3 16,2 5 24-16,2 5 13 0,1 0 18 0,0 2 19 15,3 2 5-15,3 2 4 0,0 1 10 0,5 0 9 16,0 0 24-16,3 0 26 0,0 0 14 0,0 16 1 16,0-16-18-16,0 0-18 0,0 15-22 0,27-15-16 15,-27 0-12-15,28 14-10 0,-10-14-8 0,2 9-11 16,4-9-10-16,2 0-11 0,4 0-6 0,1 0-1 16,0 0 0-16,4 0 15 0,4 0 20 15,-2 0 3-15,2 0 12 0,-2-23 3 0,2 23 5 16,-3-20 12-16,-2 9-6 0,-4-1-5 0,-4 0-5 15,-7 0-14-15,-1 0-9 0,-4 0-4 0,-4 3-7 16,-4 0 7-16,-2 2-5 0,1-2-17 0,-3 5-23 16,-1-2-24-16,-1 5-10 0,0-1 1 0,0 2 1 15,0 0 10-15,0 0 5 0,0 0 2 0,0 16 2 16,-26-16 5-16,26 23-2 0,-22-6 0 0,8 1 12 16,-1 8-12-16,1 4 8 0,-3 5-6 15,3 5-2-15,-2 6-1 0,4 2-11 0,5 2-30 0,-5 4-37 16,7-1-35-16,-2 1-31 0,2-6-10 0,2-2-19 15,0-5-25-15,-3-3-40 0,1-6-25 16,2-4-38-16,-5-6-24 0,5-4-24 0,-3-5-25 16,-1-3-82-16,3-9-130 0,-1-1 101 0</inkml:trace>
  <inkml:trace contextRef="#ctx0" brushRef="#br0" timeOffset="-104198.14">23787 10704 2868 0,'16'-30'46'0,"-2"3"15"15,1 3 1-15,-2 5-2 0,1 1-43 0,-5 4-19 16,-3 5-15-16,-4 2-73 0,-2 3-58 0,0 3-41 16,0 1-64-16,0 0-45 0,0 0-108 15,-20 22-155-15,20-22 52 0,0 31 120 0</inkml:trace>
  <inkml:trace contextRef="#ctx0" brushRef="#br0" timeOffset="-103860.81">24031 11072 2802 0,'12'0'67'0,"2"0"61"0,0-25 49 15,2 25 32-15,-2-25-41 0,-3 25-55 0,-4-17-50 16,-3 17-33-16,-3 0-33 0,1-12-12 0,-2 12-5 16,0 0 1-16,0 0 9 0,0 0 5 15,0 0 2-15,-19 17 2 0,19-17-1 0,-15 24 3 16,15-7 1-16,-19 1-1 0,19 2 2 0,-20 2-4 15,10-2-21-15,1 2-27 0,1-1-30 0,-3-2-33 16,1 1-12-16,2-3-5 0,-5-1-7 0,3-4 17 16,0-1 25-16,-4-4 21 0,2-3 13 0,-4-4 9 15,2 0-8-15,2 0 6 0,1-28 22 0,0 9 7 16,2-4 20-16,6-4 3 0,1-1-3 0,2-5 6 16,0 1-1-16,0-1 3 0,30 2 2 0,-30 1-3 15,32 2-6-15,-15 2-1 0,-1 4 0 0,6 3 0 16,-4 4-40-16,1 2-51 0,-2 4-72 0,-3 4-105 15,1 2-90-15,-1 3-86 0,-1 0-1 16,-5 0 106-16</inkml:trace>
  <inkml:trace contextRef="#ctx0" brushRef="#br0" timeOffset="-103408.92">24236 10916 2609 0,'18'0'62'0,"1"0"66"0,3-26 55 0,1 26 57 15,0-29-9-15,4 13-19 0,-9 3-19 0,-2 13-40 16,-2-18-47-16,-6 18-51 0,-2-15-36 16,-5 15-28-16,-1-7-12 0,0 7 4 0,0 0-4 15,0 0 17-15,0 0 2 0,-20 0 0 0,20 20 4 0,-18-20-8 16,18 30-2-16,-25-10 2 0,11 4 4 16,1 5 4-16,4 0 5 0,0 5-1 0,1 2-10 15,0 1 0-15,2-1 1 0,0 2-3 0,6-1 4 16,-5-2-2-16,2-4-10 0,2-2-6 0,-4-3-14 15,5-3-10-15,-2-5-2 0,2-2 3 0,-3-5 15 16,3-2 13-16,0-3 15 0,0-2 14 0,0-3-2 16,0-1 0-16,0 0-10 0,0 0-14 0,0-30-15 15,0 13-12-15,0-7-19 0,0-6-9 16,0-6-12-16,0-8-2 0,0-8 10 0,0-8 19 0,-17-3 25 16,17-2 9-16,0-1 11 0,-14 3 0 15,14 3 4-15,0 3 4 0,0 10 2 0,25 7-3 16,-6 5 3-16,1 7-1 0,8 4 4 0,3 6-3 15,5 5-4-15,2 6-4 0,1 3-1 0,3 4-4 16,1 0 1-16,-4 22-1 0,0-5 0 0,-5 5 5 16,-4 6 0-16,-5 6 12 0,-5 6-3 0,-8 10 1 15,-7 7 8-15,-4 4-14 0,-1 9-4 0,0 3-50 16,-32 3-62-16,7 3-63 0,-1-1-75 0,-7-3-43 16,-7-2-81-16,-4 1-84 0,-6-1-104 15,-1 2 91-15</inkml:trace>
  <inkml:trace contextRef="#ctx0" brushRef="#br0" timeOffset="-102533.78">16757 11274 2601 0,'13'8'0'0,"-2"-3"-3"15,-7-5-3-15,2 8-7 0,-6-8 2 0,0 0 2 16,0 0 15-16,0 3 28 0,0-1 28 0,0 1 26 16,0-2 9-16,0 1-1 0,0 0-10 0,-14 0-9 15,14 1-4-15,0-2-6 0,0 1-4 0,0-1-1 16,0-1-5-16,0 1 2 0,0-1 1 0,0 0 4 16,-9 0 10-16,9 0 20 0,0 1 6 0,0 0 0 15,0 1-14-15,30 0-25 0,-12 0-14 0,12 0 0 16,5 1 10-16,9-1 10 0,13 0 7 0,7-2-8 15,12 1-18-15,14-1-17 0,14 0-11 0,11 2-11 16,12 1 1-16,21 3 0 0,15 2-9 0,17 1 3 16,8 2-2-16,10 4 4 0,13-2 2 15,8 2 3-15,8 1 2 0,-4-2-11 0,7 2 0 16,3 1-8-16,7-2-5 0,0 3 6 0,0-1-4 16,-2 2 1-16,5-2 12 0,-2 2 11 0,-8-3 11 15,-10-1 6-15,-1-1-6 0,-6-2-15 0,-13-1-8 16,-16 0-11-16,-7-3-3 0,-11-2 1 0,-11 3 2 15,-13 0 5-15,-10-1-1 0,-16 2 7 0,-13-3-1 16,-16-1-2-16,-17 1 3 0,-14-1-7 0,-16-2-5 16,-13-1 0-16,-13-1-40 0,-8-1-40 0,-6-1-14 15,-3 2-11-15,0 0 10 0,0 1 7 0,-19 3-21 16,19 1-47-16,-34 1-45 0,13 0-52 0,-12 0-57 16,-7-2-78-16,-5-1-156 0,-5-2-174 15,-3-3 101-15</inkml:trace>
  <inkml:trace contextRef="#ctx0" brushRef="#br0" timeOffset="-98374.83">14929 11665 3510 0,'0'1'4'16,"6"-1"0"-16,-6 0 20 0,14 0 47 0,-9 0 37 16,2 0 35-16,-4 0 12 0,5-15-24 0,-2 15-15 15,-3 0-17-15,4 0-21 0,-3-14-12 16,1 14-27-16,3-10-17 0,-2 10-10 0,-1-9-15 16,2 9-1-16,-2-8-5 0,3 4-32 0,0 4-41 15,1-7-53-15,-1 5-68 0,3 1-58 0,-1 1-56 16,0 0-59-16,2 0-88 0,1 0-199 0,-3 0-81 15,0 0 113-15</inkml:trace>
  <inkml:trace contextRef="#ctx0" brushRef="#br0" timeOffset="-98178.92">14746 11785 3990 0,'21'14'11'0,"-21"-2"31"16,30-1 44-16,-13 2 46 0,3-7 31 0,-3 1 3 15,0 0-7-15,0-1-11 0,-3 0-19 0,3-1-15 16,-1-2-37-16,1 0-37 0,-2-2-17 0,1-1-23 16,-1 0 3-16,1 0-12 0,0 0-71 0,-1 0-65 15,1 0-92-15,-1 0-105 0,-3-18-100 0,2 18-135 16,-1 0-201-16,-2-15-188 0,1 15 165 0</inkml:trace>
  <inkml:trace contextRef="#ctx0" brushRef="#br0" timeOffset="-96984.9">15759 11384 3557 0,'11'0'48'0,"1"0"60"0,-2-18 64 0,-2 18 55 15,4 0 6-15,-7-17-7 0,1 17-13 0,-2 0-12 16,-2 0-23-16,-2-8-28 0,0 8-36 0,0 0-42 16,0 0-37-16,0 0-23 0,0 0-24 0,0 0 1 15,0 0 3-15,0 0-12 0,0 0 13 0,0 0-1 16,0 0-3-16,0 0 19 0,0 0-1 0,0 0-10 15,0 16 14-15,19-16-7 0,-19 14 4 0,23-14 6 16,-23 12-9-16,23-12 6 0,-4 10-7 16,-2-10 8-16,0 6 0 0,0-6-8 0,-1 0 4 15,1 0-4-15,-2 0 0 0,-1 0 3 0,0-19 1 16,-5 19 0-16,2-14-4 0,-1 14 0 0,-4-14-4 16,2 14 0-16,-5-14 0 0,0 14-16 0,-3-14 0 15,0 14-19-15,0-13-7 0,0 6-1 0,0 1-7 16,0 1 15-16,-27-1 9 0,27 1 4 0,-21-1 4 15,5 3 0-15,-1 0 6 0,0 2-2 0,0 1-9 16,-3 0-9-16,1 0-7 0,0 0 6 0,-1 22 12 16,0-22 6-16,2 25-8 0,2-10-13 0,-1 2-10 15,1 2 4-15,4 2-2 0,1 1 5 0,5 0-1 16,1 2-10-16,5-2-2 0,0 2 8 0,0-1-12 16,0-1 4-16,19 0-2 0,-19-4-3 15,18 1 5-15,-18-5-8 0,25-1-15 0,-12-2-29 16,-1-2-41-16,4-3-48 0,-1-2-57 0,1-1-59 15,2-3-50-15,-1 0-90 0,2 0-146 0,0 0-91 16,1 0 107-16</inkml:trace>
  <inkml:trace contextRef="#ctx0" brushRef="#br0" timeOffset="-95857.35">15515 11752 2622 0,'0'0'-3'15,"0"0"1"-15,0 0 6 0,0 0 28 0,0 0 32 16,-21 0 30-16,21 0 17 0,0 0-5 0,-24 0-3 16,24 0-7-16,-14 0-1 0,14 0 5 0,0 16-10 15,-13-16-8-15,13 0 1 0,0 11-5 0,-7-11 6 16,7 8 10-16,0-8 7 0,0 8-3 16,0-8 3-16,0 9-12 0,0-5-11 0,19-1-10 15,-19 2-10-15,19 0 8 0,-19-2 0 0,29 1 6 16,-10-1 7-16,9 0 4 0,1-2 15 0,2-1 6 15,3 0 14-15,8 0-2 0,2 0 3 0,4 0 22 16,3 0-4-16,2 0 4 0,0 0-16 0,6 0-7 16,1 0 3-16,1 0 15 0,-1 0 7 0,-4 0-3 15,1 0-9-15,-5 0-28 0,-4 0-14 0,-6 0-26 16,-3 0-22-16,-15 0-3 0,3 0-16 0,-10 0-6 16,-6 0-10-16,-5 0-11 0,-3 0 0 15,2 0-12-15,-5 0-6 0,0 0-61 0,0 0-103 0,0 0-132 16,0 0-87-16,0 0-54 0,0 11-17 0,-25-11 13 15,25 12-92-15,-28-5-75 0,11 1-152 16,-3 2-208-16,-7 0 188 0</inkml:trace>
  <inkml:trace contextRef="#ctx0" brushRef="#br0" timeOffset="-95148.6">15624 11962 3715 0,'20'-3'36'0,"-1"0"15"0,0-1 21 0,-9-1 17 16,3 0-24-16,-2 1-7 0,-7 2-23 0,-1 1-18 15,-3 1-17-15,0 0-5 0,0 0 0 16,0 0 5-16,0 0 3 0,0 0-2 0,-29 21 0 15,29-21 2-15,-28 17 0 0,6-17-2 0,-1 25-16 16,0-12-20-16,-4-1-16 0,3 0-6 0,-4 1 12 16,0-1 10-16,3 1 11 0,2-2 5 0,1 0 7 15,2 0 0-15,4 0 8 0,7-2 8 0,1-1 11 16,6-1 50-16,2-1 37 0,0-1 30 0,0-1 25 16,28-2-17-16,-28 1-8 0,35 0 11 15,-12-2-4-15,0 0 15 0,2-1 9 0,-3 0-14 0,1 0-2 16,-4 0-26-16,-1 0-23 0,-4 0-26 15,-1 0-31-15,-6 0-23 0,1 0-32 0,-5-12-6 16,-3 12-10-16,3 0-11 0,-3 0 5 0,0 0 9 16,0 0 4-16,0 0-23 0,-21 0-21 0,21 21-27 15,-25-21-13-15,11 19 17 0,-2-7 13 0,-2-1 9 16,2 1-4-16,-4 0 14 0,-3-1 11 0,2 0 8 16,-3 1 13-16,2-1-1 0,-3-1-8 0,5 0-5 15,0 0 6-15,0-1 11 0,4 0 17 0,4-2 1 16,2-1 2-16,1 0-2 0,4-2-1 0,4 0 20 15,1-2 23-15,0 0 15 0,0-1 9 0,0 0-2 16,29 2-14-16,-12-2-8 0,2 1-3 16,6 1-6-16,3-2-14 0,1 2-1 0,4-1-10 15,-1-1-7-15,1 0 9 0,1 2-21 0,-3-1-45 16,-1-1-47-16,1 1-56 0,-6 1-63 0,-4-1-42 16,-2-1-54-16,-4 0-58 0,-2-1-60 0,-2 0-104 15,-7 0-207-15,1 0 33 0,1 0 137 0</inkml:trace>
  <inkml:trace contextRef="#ctx0" brushRef="#br0" timeOffset="-93716.73">15899 12073 3497 0,'0'2'68'0,"0"-1"64"0,0 2 54 0,0-2 47 16,0-1-14-16,0 0-3 0,0 0-7 16,0 0-7-16,0 0-14 0,0 0-25 0,0 0-28 15,0 0-24-15,0 0-29 0,0 0-34 0,0 0-20 16,0 0-15-16,0 0-9 0,0 0 0 0,0 0-4 15,0 0 13-15,0 0-9 0,0 0 5 0,0 0 4 16,0 0 17-16,0 0 16 0,0 0 0 0,0 0-4 16,20 0-26-16,-20 0-8 0,16 0-8 0,-16-21 4 15,21 21-11-15,-7-16 0 0,0 16 12 0,0-23 5 16,0 9 15-16,-1 1 12 0,-4 0-11 0,2 0 3 16,-2-1-4-16,-3 3-16 0,1-1 4 0,-1 1-12 15,-5 2 0-15,-1 0-5 0,0 4-11 0,0-1 3 16,0 2-8-16,0 1 4 0,0 2 7 0,0 1 5 15,-21 0-4-15,21 0-1 0,-25 0-10 16,11 0-40-16,-2 19-2 0,-1-19-9 0,0 21 5 16,2-8 22-16,-1 1-12 0,2 3 3 0,0-1-3 15,0 1 13-15,5 0 16 0,-2 1 0 0,2-1 11 16,4 0 1-16,-1-1 11 0,1 0-7 0,4-2 4 16,1-1-2-16,0 0-9 0,0-2 9 0,0-1-3 15,0 1 4-15,27-4-11 0,-27 1-25 0,19-1-29 16,-19 0-37-16,30-2-33 0,-15 0-23 0,1-1-31 15,1-2-30-15,0 0-41 0,0 0-49 0,3-1-54 16,-3-1-66-16,-3 0-127 0,2 0-220 0,1 0 80 16,-2 0 134-16</inkml:trace>
  <inkml:trace contextRef="#ctx0" brushRef="#br0" timeOffset="-91865.76">16273 11138 2225 0,'0'-1'49'15,"0"-1"30"-15,0 0 25 0,0 1 33 0,0 0-15 16,0-2 5-16,0 3 7 0,0-2 1 0,0 1-9 16,0 1-8-16,0-1-9 0,0 0-11 0,0 1-10 15,0-1-8-15,0 0-11 0,0 1-10 0,0-1-9 16,0 1-11-16,0 0-11 0,0 0-10 0,0 0-10 15,0 0-5-15,0 0-9 0,0 0 0 0,0 0-7 16,0 0 0-16,0 0-2 0,0 0-3 0,0 0 9 16,0 0-3-16,0 13 10 0,0-13 4 0,0 0 3 15,0 17 1-15,0-17-2 0,0 16 0 16,0-6-7-16,0-2 0 0,0 0 2 0,0-2 1 16,0-1-1-16,0 0 4 0,0-2 0 0,0-2 6 15,0 0 2-15,0 0 2 0,0-1-1 0,0 0-8 16,0 0 1-16,0 0-6 0,0 0 1 0,0 0 2 15,0-17-4-15,17 17 3 0,-17 0 1 0,16-17 0 16,-16 17 1-16,14 0 9 0,-14-12 19 0,10 12 19 16,-10 0 19-16,7-7 16 0,-7 7-4 0,3 0-2 15,-3-3 2-15,4 3-13 0,-4 0-4 0,0-3-7 16,0 3-10-16,0 0-9 0,0 0-9 0,0 0-4 16,0 0-6-16,0 0-8 0,0 0-3 15,0 0-12-15,0 0-6 0,0 0 3 0,0 0-5 16,0 0 0-16,0 0-1 0,0 0-3 0,0 0 8 15,0 0 9-15,0 18-1 0,0-18 7 0,0 16-6 16,0-6-4-16,0 2 4 0,0 2-3 0,0 1-5 16,0-1 6-16,0 1 0 0,-14-2 0 0,14 2-1 15,0 1 5-15,0-2-6 0,-12 2 5 0,12-2 7 16,-8 0-14-16,8-1 12 0,-6-1-5 0,1-1-6 16,-2 0-27-16,3-2-35 0,-3-1-40 15,2-1-41-15,0-1-19 0,-4-3-26 0,3 0-27 0,-2-1-27 16,2-2-35-16,-5 0-41 0,5 0-49 0,-5 0-113 15,0-18-144-15,3 18 15 0,-4-17 114 16</inkml:trace>
  <inkml:trace contextRef="#ctx0" brushRef="#br0" timeOffset="-91030.04">16231 11893 2618 0,'14'0'49'0,"-14"0"47"0,0 0 51 0,0 0 50 16,0 0 6-16,0 0 4 0,0 0-16 0,0 0-15 15,0 0-34-15,0 0-38 0,0 0-30 16,0 0-31-16,0 0-25 0,0 0-14 0,0 0-12 16,0 0 1-16,-14 0-6 0,14 0 2 0,0 0 4 15,0 0-9-15,0 0 6 0,0 0 1 0,0 0 3 16,0 0 7-16,0 0-1 0,0 13 1 0,0-13-2 16,0 0 4-16,0 16 4 0,0-16-4 0,0 11 0 15,0-11-2-15,0 11-5 0,0-11 4 0,0 9 3 16,19-4-2-16,-19-3 10 0,12 0-2 0,-12-1-3 15,19-1 1-15,-19 0-6 0,20 0 3 16,-12 0 4-16,1 0-10 0,-1 0 2 0,1-18 0 16,-4 18-1-16,4 0 12 0,-4-16 27 0,1 16 8 15,-1-13 16-15,-1 13 8 0,-2-11-8 0,2 11 6 16,-2-9-1-16,-1 9-4 0,-1-4-20 0,0 4-17 16,0-3-15-16,0 3-12 0,0 0-7 0,0 0-2 15,0 0 1-15,0 0-5 0,0 0-2 0,0 0 9 16,0 0-3-16,0 0 8 0,0 16 10 0,-17-16-8 15,17 17 0-15,-12-4-5 0,12-1 1 0,-19 3-1 16,9 0 6-16,-1 1 2 0,3 0-3 0,-3 1-4 16,0 0 2-16,3-2 6 0,-2 0-1 0,2-1-15 15,0-1-38-15,0-1-40 0,-1-3-46 0,0 1-31 16,4-4-39-16,-3-1-46 0,0-2-41 16,5 0-31-16,-4-2-25 0,2-1-65 0,-1 0-114 15,0 0-147-15,1 0 98 0</inkml:trace>
  <inkml:trace contextRef="#ctx0" brushRef="#br0" timeOffset="-90333.55">16413 11387 2343 0,'0'0'43'0,"0"0"35"0,0 0 33 0,0 0 28 15,0 0-17-15,0-1-4 0,0 0 0 0,0 1-9 16,0 0-5-16,0 0-28 0,0 0-25 0,0 0-21 16,0 0-22-16,0 0-6 0,0 0-14 0,0 0 5 15,0 0-1-15,0 0 2 0,-17 0 8 16,17 0-4-16,0 18 4 0,-13-18 2 0,13 11 0 0,-12-11-1 15,12 17-12-15,-6-10-47 0,6 4-43 16,-8-1-49-16,8-1-49 0,0 2-22 0,0-1-55 16,0 0-69-16,0 0-101 0,0-1-139 0,0-2 97 15</inkml:trace>
  <inkml:trace contextRef="#ctx0" brushRef="#br0" timeOffset="-89662.4">16403 12145 2987 0,'0'0'32'0,"0"0"26"0,0 13 38 15,0-13 47-15,11 0 9 0,-11 0 20 0,0 0-2 16,0 0-10-16,0 0-18 0,0 0-32 0,0 0-24 15,0 0-31-15,0 0-28 0,0 0-12 0,0 0-18 16,0 0-5-16,0 0 0 0,0 0-7 16,0 0 5-16,0 0 1 0,0 0 10 0,-11 0 1 15,11 0 1-15,0 18-60 0,0-18-66 0,-6 15-65 16,6-15-77-16,-5 17-35 0,5-17-47 0,-6 17-60 16,5-10-114-16,1 0-175 0,0-2 72 0,0-5 129 15</inkml:trace>
  <inkml:trace contextRef="#ctx0" brushRef="#br0" timeOffset="-89512.95">16445 12055 3287 0,'5'-14'34'0,"3"3"46"0,-5 1 48 0,1-1 35 16,3 1-21-16,-4 3-44 0,-2 1-51 16,-1 4-46-16,0 0-28 0,0 2-63 0,0 0-40 15,0 0-72-15,0 0-103 0,0 0-91 0,-15 23-221 16,15-23-166-16,0 22 116 0</inkml:trace>
  <inkml:trace contextRef="#ctx0" brushRef="#br0" timeOffset="-88637.35">16456 11233 2722 0,'-3'-11'29'16,"3"11"14"-16,0 0 25 0,0 0 33 0,0 0-3 0,0 0 20 16,0 0 2-16,0 0-8 0,0 0-11 0,0 0-15 15,0 0-21-15,0 0-21 0,0 0-16 16,0 0-18-16,0 0-11 0,0 0-3 0,0 0 0 16,0 0-3-16,0 0-29 0,0 0-76 0,0 0-84 15,0 0-106-15,0 0-80 0,0 0-114 0,0 0-209 16,0 0 78-16,0 0 113 0</inkml:trace>
  <inkml:trace contextRef="#ctx0" brushRef="#br0" timeOffset="-86165.9">14640 11189 1966 0,'0'0'24'16,"0"0"14"-16,0 0 19 0,0 0 23 0,0 0 11 15,0 0 10-15,0 0 11 0,0 0 9 0,0 0-4 16,0 0 1-16,0 0-8 0,-22-14-21 0,22 14-20 16,0 0-23-16,-20 0-13 0,20 0-4 0,0 0-2 15,0 0 13-15,0 0 5 0,0 0 8 0,0 0 13 16,0 0 5-16,0 0 13 0,0 0 14 16,0 0 5-16,0 0 7 0,0 0 1 0,0 0-3 15,0 0-3-15,0 0-12 0,0 0-34 0,0 0-24 16,20 0-24-16,-10 0-15 0,4 0 8 0,1 0 14 15,1 0 8-15,1-15 5 0,4 15 3 0,-2 0-3 16,3 0 0-16,1 0 10 0,-3 0 2 0,8 0 9 16,0 0 4-16,3-7-4 0,0 7-4 0,2 0-16 15,-2 0-8-15,3 0-7 0,-1 0-1 0,1-4 1 16,0 4-2-16,-3-3 3 0,2 1 4 0,-1 0 0 16,1-1-3-16,-1 0-6 0,1-1-2 0,0 0-4 15,4-1-4-15,-2-1-5 0,0 1-5 0,2 1 3 16,-1-2 3-16,-2 2 4 0,0 0 0 15,0 0-7-15,-4 1 4 0,-3 0-3 0,1 2-1 16,-1-2 3-16,-1 2-3 0,-3-1 5 0,4 2-1 16,-5-2-1-16,6 2 3 0,-1 0 1 0,1-2 0 15,-1 2 0-15,1 0-3 0,1 0-6 0,1 0 9 16,-1 0-4-16,1 0 4 0,-1 0 6 0,2 0-9 16,-1 0-1-16,1 0-3 0,-2 0 0 0,-1 0 5 15,2 0-1-15,1-12 3 0,-3 12-7 0,1 0 1 16,-1 0 9-16,-2-7-1 0,-1 7 6 0,3 0-5 15,-6-7-3-15,1 7 1 0,-3-6 9 0,2 4 10 16,-5 0 11-16,0-1 1 0,-1 0-11 0,-1 2-2 16,-2-1-7-16,-2 0-11 0,-2 0 7 15,0 0-7-15,-1 0 5 0,1 0 9 0,-2 0-10 16,-3 1 7-16,4-2-10 0,-5 1 3 0,2 0 16 16,1 1 1-16,-3-2 10 0,-1 2-2 0,-1-2-4 15,-1 2-8-15,2-1 0 0,-1 0 4 0,-1 1 1 16,5 0 12-16,-5 1-3 0,0-2-4 0,1 1-13 15,-1 1-13-15,0 0 0 0,0 0-15 0,0 0 1 16,0-2 5-16,0 2-1 0,0 0 5 0,0 0 4 16,0 0-13-16,0 0 0 0,0 0 5 0,0-1-1 15,0 1 10-15,0 0-5 0,0 0 4 16,0 0 15-16,0 0 13 0,0 0 6 0,0 0-1 0,0 0-14 16,0 0-9-16,0 0-10 0,0 0 9 15,0 0-8-15,0 0-1 0,0 0-3 0,0 0-15 16,0 0 5-16,0 0-4 0,0 0 13 0,0 0 8 15,0 0 18-15,0 0 61 0,0 20 0 0,0-20-2 16,0 20-10-16,0-8-46 0,0 4 35 0,0 0 4 16,0-2-6-16,0 3-10 0,0 0-36 0,0 0-11 15,0 2 7-15,0-2-7 0,-12 1-4 0,12 1 7 16,0 1-6-16,0 0 0 0,0 1 11 0,0 2-6 16,-11-2 1-16,11 3 1 0,0-2-10 0,-4 3 5 15,4 0 0-15,-2 2 0 0,-1-2 4 0,1 3-3 16,2 0-4-16,-3 1 3 0,3 0 2 15,-1 1 3-15,1-2 10 0,0 4-8 0,0-2 0 16,0 2 11-16,0-3-11 0,0 4 13 0,0-1-3 16,0-1-18-16,0 2 8 0,0-2-7 0,0 1-5 15,0-4 10-15,0 4-3 0,-16-2 1 0,16 0 2 16,0-1-4-16,-15 2-2 0,15-2-1 0,-10-1 2 16,10 1 0-16,-11-2-2 0,5 0 0 0,-2-2 5 15,5-1-6-15,-1 0 3 0,-2-1-6 0,4-2 1 16,-3-2 3-16,2-1-3 0,3-3 6 0,0-3-7 15,-4-1 1-15,4-2 3 0,-2-2 1 0,2-3 3 16,0 0-1-16,0-2 2 0,-2-2 2 16,2 0 0-16,0 0 3 0,0 0-2 0,0 0-3 15,0 0-2-15,0 0-96 0,0 0-111 0,-1 0-154 16,1 0-163-16,-2 0-48 0,2 0-90 0,-3 0-57 16,-3-12-97-16,-2 12-261 0,-3-13 203 0</inkml:trace>
  <inkml:trace contextRef="#ctx0" brushRef="#br0" timeOffset="-84745.41">14635 11240 2334 0,'5'-5'30'0,"0"3"38"16,-1-2 45-16,3 2 54 0,-4-3 24 0,0 3 19 15,1 1 15-15,-1-2-5 0,-1 1-12 16,-2 2-26-16,0-1-28 0,0 0-20 0,0 0-25 0,0 1-16 16,0 0-9-16,0-1-20 0,0 1-13 15,0-1-13-15,0 1-21 0,0 0-6 0,0 0-5 16,0 0-11-16,0 0 2 0,0 0 6 0,0 0 19 16,-14 0 16-16,14 24 7 0,0-24 13 0,-14 23-2 15,14-7 4-15,-12 1 15 0,12 4 16 0,-10-1 5 16,4 3 4-16,2-1 33 0,0 3-18 0,3 0-9 15,-5-1 20-15,1 4-17 0,2-1 23 0,-5 1 16 16,2 1-15-16,-5 0-13 0,3 0-32 0,-4 4-15 16,-2-1-14-16,0 3-19 0,-2 0-6 0,2 1-14 15,-3-1-5-15,3 2 1 0,0 0-3 0,4-1 3 16,-3-3-2-16,2-1-4 0,0-2 0 0,4-1-1 16,-3-3-1-16,3-1 6 0,-3-1-1 15,6-2 0-15,-4-1-4 0,3-2-6 0,-1 0-2 16,1-1 3-16,1-1-4 0,2-2 3 0,1-1-1 15,-3 0 4-15,4-1 3 0,-1-2-3 0,-2 0 3 16,3-2-5-16,0-1-1 0,0 0 0 0,0-2-2 16,0-1-4-16,0 0 4 0,-2-3 2 0,1 1-2 15,1-1 4-15,0-1-4 0,-2-1 2 0,2 0 5 16,0 0-7-16,0 0 8 0,0 0-3 0,0 0 6 16,0 0 37-16,0 0 12 0,0 0 8 0,0 0 1 15,0 0-30-15,0 0-14 0,0 0-2 0,0 0-9 16,0 0-1-16,0 0-1 0,0 0-4 15,0 0 7-15,0 0-2 0,0 0 4 0,0 0 2 16,0 0-1-16,0 0 5 0,0 0-2 0,0 0-1 16,0 0-3-16,0 0-2 0,0 0-3 0,0 0 5 15,0 0 3-15,0 0 6 0,0 0 3 0,0 0-10 16,0 0-6-16,0 0-14 0,17 0-1 0,-17 0 0 16,17-14 0-16,-17 14 1 0,22 0-1 0,-8 0-1 15,-3-10 2-15,4 10 0 0,1 0-2 0,-1-7 2 16,1 7 0-16,4-5-3 0,-1 5 3 0,-1-2-2 15,3 0-1-15,0 1 3 0,-1 0-5 0,4 0 1 16,-3-1 3-16,1 2 1 0,-2-2 3 0,-1 2 3 16,-2-1-1-16,2 0 2 0,-2 0 3 15,1-1 2-15,-2 1-2 0,1 0-2 0,2 0-3 16,-2 1-5-16,0-2 0 0,0 2-5 0,0-2 3 16,0 1 4-16,2 1-4 0,-2 0 4 0,0 0-3 15,0 0-4-15,0 0 4 0,0 0 3 0,2 0-2 16,1 0 3-16,-2 0 1 0,1 0-2 0,0 0 6 15,2 0 9-15,-2 0 20 0,0 0 9 0,-2 0 0 16,3 0-6-16,-1 0-25 0,-2 0-4 0,1 0-4 16,-1 0-3-16,5 0 2 0,-2 0-8 0,2 0-4 15,3 0 2-15,-5-11-1 0,8 11 1 0,-2 0 3 16,4 0-1-16,-1 0 0 0,-1 0 2 16,3 0 2-16,3 0-2 0,-6 0 3 0,2 0-1 15,-2 0 2-15,0 12 1 0,-3-12-1 0,-2 0 1 16,0 0 1-16,-1 0-1 0,-2 0 8 0,2 0 2 15,-2 0 1-15,5 0-1 0,-3 0-8 0,2 0 0 16,-2 0-3-16,3-11-2 0,-2 11 0 0,5 0-4 16,-6 0-3-16,4 0 3 0,4-7-2 0,1 7-1 15,0 0 5-15,0 0 0 0,3 0 0 0,5 0 2 16,-3 0 1-16,4 0-4 0,-3 0 4 0,4 0-1 16,-6 0 0-16,4 12 6 0,-3-12-5 0,-4 0 8 15,-1 0 4-15,0 0-3 0,-3 0 1 0,-7 0-7 16,2 0-6-16,-6 0 0 0,0 0 0 15,-6-13 0-15,-2 13 0 0,4 0 0 0,-6 0 0 16,1 0 0-16,-3-9 0 0,3 9 0 0,-5 0 0 16,1 0 0-16,1 0 0 0,0 0 0 0,-5 0 0 15,0 0 0-15,0 0 0 0,0 0 0 0,1 0 0 16,-1 0 0-16,0 0 0 0,0 0-25 0,0-5-52 16,0 5-68-16,0 0-86 0,0 0-76 0,0 0-88 15,0 0-114-15,0 0-72 0,0 0-24 0,0 0-13 16,0 0 37-16,-15 0-2 0,15 0-56 0,-7 0-148 15,7 0-24-15,-15 0 157 0</inkml:trace>
  <inkml:trace contextRef="#ctx0" brushRef="#br0" timeOffset="-72558.17">9389 2216 2469 0,'4'-4'29'0,"3"-2"33"0,-6 1 38 15,5 0 38-15,-1 1 1 0,-2-2 6 0,-1 2-7 16,1 1 7-16,2 0 2 0,-4 1-3 0,1 1-10 16,-1-1-32-16,1 2-30 0,-2-2-33 0,0 2-21 15,1 0-14-15,-1 0-8 0,6 0-3 0,-6 0-6 16,4 0 0-16,-1 0-2 0,0 0 0 0,5 0 4 16,-2 19 3-16,6-19 2 0,1 22 4 0,-4-7 3 15,3 2-4-15,2 2 8 0,-1 3-8 0,-2-1-2 16,-4 1 8-16,1 0-9 0,-5 1 7 15,-3 0 5-15,0 0-13 0,0-2-6 0,0 0-19 16,0 0-28-16,-28-3-5 0,28-1-3 0,-25-2 4 16,25-4 23-16,-26-1 14 0,12-3 21 0,2-3 18 15,-1-1 7-15,2-3 1 0,11 0-1 0,-15 0 2 16,15-17 13-16,-8 17 1 0,8-26-3 0,0 10-13 16,0-2-15-16,0-3-7 0,19-1-1 0,-19 0 0 15,28-1 1-15,-10 0-3 0,6 0 4 0,-3 1 0 16,7 1-4-16,-1 2 8 0,-4 0-2 0,2 2 4 15,-4 1 9-15,3 2 6 0,-4 1 3 0,-3 3-3 16,-3 1-8-16,-5 3-11 0,1 0-2 16,-1 2-3-16,-4 2-5 0,-2 0-11 0,-3 1-17 15,0 1-1-15,0 0 2 0,0 0 14 0,0 0 17 16,-19 15 8-16,19-15-1 0,-23 20-1 0,4-20-16 16,1 25-29-16,-3-11-24 0,-5 2-23 0,4 0-4 15,-3 1 1-15,2 0 0 0,0-1 2 0,1 1-6 16,5 0 9-16,3-1 5 0,3 0 9 0,5 0 14 15,1 1 13-15,5-3 19 0,0-1 18 0,0 1 12 16,30-3 4-16,-12 0 0 0,4-3-5 0,0-2 5 16,6 0-2-16,-6-3 6 0,2-2-6 0,-2-1-33 15,0 0-54-15,-7 0-125 0,1 0-182 16,-2-23-217-16,-6 23 53 0</inkml:trace>
  <inkml:trace contextRef="#ctx0" brushRef="#br0" timeOffset="-68957.66">10157 2376 2954 0,'0'10'-3'0,"25"-10"0"0,-25 0 4 0,16 0 12 16,-16 0 15-16,17 0 22 0,-17 0 19 0,12 0 20 16,-12 0 17-16,0 0-3 0,12 0-12 0,-12 0-23 15,7 0-29-15,-3 0-20 0,3 0-12 0,-1-11-9 16,3 11-3-16,-3 0 1 0,7-9-13 0,-1 9-28 15,-1-8-40-15,1 8-43 0,4-8-40 0,-1 2-26 16,1 3-32-16,-1-1-44 0,-1 1-72 0,0 1-82 16,-3 0-70-16,-1 1-12 0,-1 1 126 0</inkml:trace>
  <inkml:trace contextRef="#ctx0" brushRef="#br0" timeOffset="-68798.24">10204 2443 1981 0,'0'8'46'0,"-5"-1"38"0,5-2 37 15,0-1 41-15,0-2-15 0,0-2-17 0,19 0-13 16,-19 0-19-16,23 0-20 0,-23 0-17 0,25 0-22 16,-11 0-22-16,0 0-11 0,1 0-3 0,-1 0-33 15,-1 0-50-15,-1 0-63 0,-1-15-92 0,1 15-96 16,2 0-118-16,2-12-168 0,-1 12 79 0,1-17 127 16</inkml:trace>
  <inkml:trace contextRef="#ctx0" brushRef="#br0" timeOffset="-68514.25">10406 2239 2938 0,'0'-1'14'16,"0"-1"11"-16,0-1 32 0,0 2 23 0,18-2 10 0,-18-1 3 15,0 2-16-15,0 1-11 0,11 1-15 16,-11 0-16-16,0 0-17 0,12 0-17 0,-12 0-13 16,11 0-1-16,-3 0 3 0,4 0-1 0,1 20 11 15,1-20-3-15,1 16 1 0,2-16 0 0,1 19-3 16,-1-9 8-16,-2 0-4 0,1-1-1 0,-2-2 0 15,-2 1-1-15,-1-2 2 0,-3 0 1 0,1-2 0 16,-4 1-4-16,-1-1 3 0,3 0-1 0,-4 0-2 16,-2-1 1-16,1 1-4 0,-2 1 6 15,0 0 5-15,0 3 3 0,0 2 5 0,0 1-8 0,0 2 4 16,-24 2-19-16,24 1-31 0,-26 2-36 16,9 2-49-16,-5 0-35 0,4 1-42 0,-6-2-37 15,1 1-49-15,3 0-70 0,-5 0-92 0,6-2-100 16,1-3 91-16</inkml:trace>
  <inkml:trace contextRef="#ctx0" brushRef="#br0" timeOffset="-68202.36">11267 2080 3876 0,'22'-20'13'0,"-5"4"28"0,-8-2 10 0,0 2 1 0,1-4-19 15,-7 8-32-15,-3 3-12 0,0 6 1 16,0 3 5-16,0 0 9 0,-27 0 2 0,27 0-3 16,-32 19 0-16,7-19-1 0,-4 26-1 0,1-9 4 15,-8 6-3-15,2 1 5 0,3 3-1 0,0 2-5 16,1 2 3-16,2 1-4 0,7 0 4 0,-4 1 1 16,6-1-4-16,4 1-9 0,-1-3-24 0,4 2-13 15,5-1-3-15,4-1 3 0,3 0 19 0,0-2 3 16,0-2 6-16,33-2 4 0,-15-2 0 0,3 0-2 15,5-3-21-15,4-1-38 0,-1-5-33 16,2-1-28-16,2-2-30 0,-1-1-29 0,1-6-45 16,-1-3-82-16,0 0-101 0,-3 0-170 0,-1-20-16 0,-2 20 122 15</inkml:trace>
  <inkml:trace contextRef="#ctx0" brushRef="#br0" timeOffset="-67854.58">11542 2245 3305 0,'17'-5'30'0,"0"1"46"0,-3-1 33 16,-2 2 30-16,-1-5-9 0,-5 4-25 0,4 3-24 16,-7 1-28-16,0 0-30 0,-3 0-22 15,0 0-20-15,0 0-2 0,0 0 7 0,0 0 5 0,0 17 10 16,0-17 2-16,0 18-4 0,0-18 3 16,0 26-1-16,0-12-4 0,0 2 7 0,0-1-9 15,0 1 6-15,0 1-2 0,-16-2 1 0,16 2 10 16,0-2-7-16,-12 1 2 0,12 1-7 0,-11-3-26 15,3-1-18-15,-3 0-23 0,5-2-19 0,-6-2 2 16,-1-2 7-16,4-3 15 0,-5-1 13 0,0-3 13 16,2 0 5-16,-4 0 13 0,1-20 10 0,1 20 9 15,1-26 9-15,6 9 0 0,-4 0 9 0,8-3 7 16,1 0 17-16,2 0 4 0,0 0-5 0,0 1-7 16,20-1-15-16,-20 3-5 0,28 1-8 0,-28-1-3 15,28 4-5-15,-12 0-3 0,-2 3 1 16,-2 2-37-16,-1 2-49 0,-11 2-68 0,15 0-82 15,-15 2-67-15,8 2-53 0,-8 0-67 0,0 0-50 16,5 0-83-16,-5 0 104 0</inkml:trace>
  <inkml:trace contextRef="#ctx0" brushRef="#br0" timeOffset="-67610.46">11830 2529 3812 0,'4'-23'45'0,"-3"23"47"0,1-18 32 16,-2 18 20-16,6-23-22 0,-5 23-17 15,-1-18-7-15,0 18-13 0,0-13-25 0,0 13-30 16,0-14-29-16,-23 14-16 0,23-8 0 0,0 8-6 16,-15 0 0-16,15 0 2 0,-14 0-23 0,14 0-27 15,-16 0-36-15,10 25-37 0,-3-25-18 0,2 30-10 16,0-12-28-16,2 4-35 0,2 2-39 0,0 4-63 15,-2 2-63-15,4 4-140 0,1 0-152 0,0-1 106 16</inkml:trace>
  <inkml:trace contextRef="#ctx0" brushRef="#br0" timeOffset="-67373.41">12051 2326 4175 0,'11'-17'1'0,"-3"1"17"0,2 2 21 16,-5 0 16-16,4 3 11 0,-2-1 12 0,-1 3 8 16,-5 6-11-16,-1 2-15 0,0 1-44 0,0 0-34 15,0 0-7-15,0 0 2 0,0 0 17 0,0 25 4 16,-17-25 5-16,17 29 3 0,0-8-7 0,-17 1-35 16,17 6-38-16,-11 1-43 0,11 2-52 15,-11 3-35-15,11 1-40 0,-4 0-46 0,4 3-47 16,0 3-49-16,0 0-114 0,0 1-190 0,0-5 47 15,0-3 120-15</inkml:trace>
  <inkml:trace contextRef="#ctx0" brushRef="#br0" timeOffset="-67108.42">12229 2080 3967 0,'19'-32'46'16,"-3"1"76"-16,-1 4 45 0,1 2 21 0,-2-1-24 15,-5 6-48-15,2 5-20 0,-8 6-20 0,2 3-26 16,-4 4-32-16,1 1-33 0,-1 1-11 16,-1 0 6-16,3 0 8 0,0 30 6 0,7-9 10 15,1 5-1-15,-1 7-5 0,4 4 3 0,3 5-1 16,2 2 3-16,-3 3 1 0,1-1-5 0,-2-1-3 16,-1 2-5-16,-6-1 8 0,1-1 0 0,-4 3-4 15,-4-1-4-15,-1 1-69 0,0 2-52 0,0-1-61 16,-31 0-76-16,31-5-29 0,-35-1-43 0,8-5-47 15,-1-5-62-15,-4-6-158 0,-2-6-158 0,-7-8 116 16</inkml:trace>
  <inkml:trace contextRef="#ctx0" brushRef="#br0" timeOffset="-61748.86">12492 4517 1879 0,'-5'-2'36'0,"4"0"28"0,1 1 15 0,-2-1 23 16,2 1-12-16,0 1 0 0,0-2 2 0,0 2 3 15,0 0-9-15,0 0-12 0,0 0-6 0,0 0-21 16,0 0-15-16,0 0-15 0,0 0-11 0,0 0-4 16,0 0-4-16,0 0 2 0,0 0 4 0,0 0 4 15,0 0 9-15,0 0 11 0,0 0 10 0,0 0 16 16,0 0 12-16,0 0 11 0,0 0 7 16,0 0-1-16,0 0 9 0,0 0 4 0,0 0 4 15,0 0 4-15,0 0-6 0,0 0-9 0,0 0-6 16,0 0 0-16,0 0-4 0,0 0-2 0,23 0-10 15,-23 0-11-15,30 0-8 0,-7 0-2 0,2 0 11 16,4 0 8-16,5 0 0 0,2 14 0 0,6-14-10 16,2 0-7-16,-3 0-10 0,11 0-15 0,2 0-10 15,16 0-9-15,6 0 0 0,6 9 1 0,11-9-5 16,7 0-1-16,1 0 0 0,6 0-3 0,-2 0 4 16,-1 0 2-16,-1 0-8 0,-1 0 3 0,-3 3 1 15,4 0-1-15,1-2 27 0,-6 2 27 16,-5-1 35-16,-8 0 28 0,-4 1 12 0,-13-2-6 15,-7-1-6-15,-10 0-2 0,-12 0 1 0,-5 0 9 16,-6 0 1-16,-6 0 0 0,-10 0-17 0,0 0-18 16,-1-15-26-16,-4 15-27 0,-3 0-20 0,-2 0-14 15,-1 0-5-15,1 0-3 0,-2-9 0 0,0 9-4 16,0 0 4-16,0 0-2 0,0 0-6 0,0 0-58 16,0 0-78-16,0 0-85 0,0 0-84 0,0 0-31 15,0 0-19-15,-14 0-20 0,14 0-30 0,0 0-47 16,-13 0-73-16,13 16-156 0,-12-16-141 0,3 0 143 15</inkml:trace>
  <inkml:trace contextRef="#ctx0" brushRef="#br0" timeOffset="-50254.23">13473 2317 3061 0,'6'1'0'15,"-3"2"0"-15,0-2-2 0,-3 1 1 0,0-2 15 16,0 0 32-16,2 0 36 0,-1 0 37 15,-1 0 22-15,6 0-5 0,-2 0-6 0,2 0-22 16,5 0-28-16,1 13-13 0,2-13-18 0,3 0-6 16,2 10 4-16,-2-10-7 0,0 7-2 0,3-7-14 15,-1 6-11-15,-4-6-5 0,-1 4-9 0,0-4 2 16,-3 2 2-16,3-2-2 0,0 0-25 0,-2 0-50 16,-1 0-65-16,-1 0-77 0,0 0-56 0,0 0-28 15,-4 0-34-15,-1 0-16 0,-1-13-42 0,-1 13-75 16,-3 0-84-16,0 0 55 0,0 0 124 0</inkml:trace>
  <inkml:trace contextRef="#ctx0" brushRef="#br0" timeOffset="-50069.45">13443 2516 2384 0,'-6'8'35'16,"1"-3"47"-16,4-2 51 0,-2 0 56 0,3-3 19 15,0 0 6-15,0 0-1 0,0 0-19 0,0 0-24 16,0 0-37-16,0 0-45 0,20 0-41 0,-20 0-30 15,19 0-13-15,-7 0-7 0,3 0 0 0,6 0 3 16,-1 0-12-16,6 0-46 0,4 0-47 0,-1 0-72 16,4 0-80-16,-1 0-61 0,3 0-91 0,0 15-152 15,2-15-199-15,-4 0 109 0</inkml:trace>
  <inkml:trace contextRef="#ctx0" brushRef="#br0" timeOffset="-30798.33">16077 2448 3003 0,'-3'7'-5'15,"3"-7"-5"-15,-1 4-4 0,1-4-3 0,-3 0 4 16,3 0 5-16,0 0 13 0,0 0 47 0,0 0 41 16,0 0 36-16,0 0 20 0,0 0-29 0,0 0-34 15,0 0-33-15,0 0-25 0,0 0-15 16,0 0-1-16,0 0-4 0,0 0 2 0,0 0 10 15,0 0 0-15,0 0 10 0,0 0-3 0,0 0-10 16,0 0-8-16,18 0-12 0,-18 0-2 0,25 0-7 16,-9 0-30-16,5 0-20 0,6 0-32 0,2 0-35 15,2 0-24-15,-3 0-42 0,6 0-60 0,-3 0-85 16,-1 0-147-16,-7-12-189 0,2 12 75 0,-5 0 127 16</inkml:trace>
  <inkml:trace contextRef="#ctx0" brushRef="#br0" timeOffset="-30593.41">15950 2639 2833 0,'-5'8'12'0,"1"-2"7"0,4-1 25 16,0-3 28-16,0-1 21 0,0-1 28 0,26 0 13 16,-26 0 2-16,27 0-8 0,-10 0-22 0,1 0-30 15,1 0-30-15,7 0-28 0,1-18-13 0,2 18-5 16,2 0 1-16,2-14 7 0,1 14-10 0,0 0-15 15,3-10-51-15,1 10-80 0,-6 0-83 0,2-6-115 16,-3 6-108-16,0 0-176 0,-4 0-98 0,1 0 130 16</inkml:trace>
  <inkml:trace contextRef="#ctx0" brushRef="#br0" timeOffset="-28962.63">16886 2286 2850 0,'0'-10'45'0,"14"10"62"0,-14-18 52 15,16 18 50-15,-16-14 0 0,12 7-27 0,-12 0-27 16,11 3-45-16,-11 0-43 0,9 4-41 0,-9-3-31 16,0 2-13-16,0 1-12 0,0 0 7 0,0 0 6 15,0 0 6-15,0 0 11 0,0 0 1 0,0 20 2 16,-20-20-1-16,20 16-3 0,-11-16 2 0,11 20-7 16,-14-9 4-16,14 0 1 0,-15 0-4 0,5-1 8 15,7-1-1-15,-8 1-2 0,7-2 2 0,-1 2-1 16,-3-2-1-16,7-1 0 0,-2-1 0 0,0-1 2 15,1-1-2-15,2-1 9 0,0 0 0 0,0-2 0 16,0 0 1-16,0 0-1 0,0-1 3 16,0 0-6-16,0 1 8 0,17-1 9 0,-17 0 11 15,14 0 13-15,-14 0 1 0,19 0-11 0,-19 0-14 16,17 0-10-16,-17 0-13 0,12 0-4 0,-12 0-3 16,6 0-6-16,-6 0 1 0,10 0 4 0,-10 0-1 15,3 0 5-15,0 0 8 0,-3 0-5 0,0 23 2 16,3-23-4-16,-3 21-21 0,5-9-9 0,-4 1-10 15,1 1-7-15,1 0 8 0,-3 0 3 0,0 0 3 16,1-1-3-16,-1 0 3 0,2 0 14 0,1-3 5 16,0-1 21-16,0-1 9 0,2-3 0 0,-2-2 32 15,3-3 15-15,-1 0 17 0,4 0 12 0,-1 0-12 16,4-18-2-16,1 18 3 0,1-22-7 16,-3 9-11-16,4-2-20 0,-1-1-26 0,0-1-6 15,2 1-6-15,-4-2-5 0,0 1 5 0,-2 0-4 16,1 3-1-16,-1-2-19 0,-5 2-46 0,3 2-45 15,-3 1-62-15,-1 2-58 0,-2 2-54 0,-2 0-66 16,0 4-60-16,0 1-54 0,0-1-75 0,0 3-110 16,0 0 89-16,-20 0 136 0</inkml:trace>
  <inkml:trace contextRef="#ctx0" brushRef="#br0" timeOffset="-28571.52">17287 2579 2942 0,'6'0'25'0,"5"-14"26"0,-7 14 35 0,1-12 39 16,3 4 6-16,-4 8 5 0,-1-7-14 0,1 7-36 16,-4-4-32-16,1 4-32 0,-1-3-28 0,0 3-11 15,0 0-6-15,0 0 0 0,0 0 2 0,0 0 7 16,0 0 9-16,0 0-3 0,0 22 6 0,-15-22-10 15,15 20 11-15,0-8-5 0,-11 4-1 0,11 1 6 16,-10 2-48-16,10 2-32 0,-9-1-41 0,3 0-40 16,0 3-2-16,-1-4 3 0,-2-1 5 15,3-1 21-15,-2-5 17 0,2-1 32 0,-2-2 40 16,4-5 27-16,-1-1 28 0,-1-3 5 0,4 0 2 16,-1 0 8-16,0 0 16 0,-2-24 23 0,5 24 15 15,-3-26 7-15,3 11-13 0,0-1-22 0,0 0-20 16,0 2-14-16,0-2-9 0,0 2 0 0,14 0 5 15,-14 2-5-15,0 2-2 0,19 2 2 0,-19 1-11 16,14 1-29-16,-14 2-36 0,12 1-53 0,-12 0-56 16,11 2-51-16,-11-2-67 0,6 2-93 0,-6-1-138 15,10 0 68-15,-9 0 107 0</inkml:trace>
  <inkml:trace contextRef="#ctx0" brushRef="#br0" timeOffset="-28254.37">17465 2495 2769 0,'6'-6'16'0,"0"2"27"0,-2-1 30 0,-4 2 39 15,1-2 23-15,-1 3 8 0,3 1 0 16,-3-1-26-16,0 2-40 0,0 0-37 0,0 0-34 15,0 0-18-15,0 0-4 0,0 0 2 0,0 0-7 16,0 0 3-16,0 0 8 0,0 0-2 0,-14 14 10 16,14-14 3-16,0 13-7 0,0-13 5 0,-9 19-1 15,9-6 3-15,-6 3-3 0,0 0 1 0,2 1-1 16,0 4-3-16,-4 1 13 0,5 3 0 0,-3 0 2 16,1 0 0-16,2 1-65 0,0 2-53 0,0 0-66 15,-2-2-84-15,4-2-31 0,-1-1-67 0,2-2-97 16,0-3-134-16,0-3 34 0,0-3 121 0</inkml:trace>
  <inkml:trace contextRef="#ctx0" brushRef="#br0" timeOffset="-28030.11">17605 2517 2750 0,'14'-5'19'0,"3"-2"15"15,-6 2 28-15,0 0 13 0,-5 1-9 0,2-1-10 16,-2 3-33-16,-6 1-18 0,0 1-18 0,0 0-8 16,0 0 3-16,0 0 8 0,0 0 8 0,0 23 2 15,0-23 6-15,-20 29-14 0,20-12-36 0,0 4-35 16,-16 3-45-16,16 2-35 0,0 4-34 16,-14 1-62-16,14 1-83 0,0 1-115 0,-11 1-69 15,11-2 99-15</inkml:trace>
  <inkml:trace contextRef="#ctx0" brushRef="#br0" timeOffset="-27753.21">17533 2796 2190 0,'16'-13'8'16,"-16"2"1"-16,0-1 8 0,0 2-2 0,0 0-5 15,9 1 0-15,-9 1-10 0,0 1-4 16,0 3-3-16,0-1-5 0,0 5 1 0,-18-1 4 15,18 1-1-15,-21 0-10 0,21 0-21 0,-26 17-19 16,26-17-24-16,-22 20 2 0,13-20 13 0,9 27 12 16,-16-13 12-16,16 2 9 0,0 1 17 0,0-2 5 15,0 2 10-15,0-2 1 0,21 0-4 0,-21-2 11 16,26-1 0-16,-10-2 7 0,1-2 7 0,4-2 11 16,1-1 11-16,-3-3 6 0,4 0-6 0,-3-2-16 15,-1 0-15-15,-2 0-30 0,-2 0-65 0,1-17-123 16,-4 17-170-16,-1-17-86 0,-5 17 60 0</inkml:trace>
  <inkml:trace contextRef="#ctx0" brushRef="#br0" timeOffset="-27189.9">18156 2595 2828 0,'-3'0'11'0,"1"0"11"0,1 0 12 0,1 0 21 15,0 0 22-15,0 0 30 0,-2 0 16 0,-1 0-6 16,3 0-29-16,0 0-40 0,0 0-29 15,-3 0-19-15,3 0-9 0,0 0 1 0,0 0 2 16,0 0 4-16,0 0 21 0,0 0 43 0,0 0 49 16,0 0 55-16,0 0 35 0,0 0 18 0,0 0 2 15,0 0-18-15,0 0-42 0,0 0-49 0,25 0-45 16,-25 0-14-16,31 0 23 0,-14 0 12 0,9 0 29 16,-3 0 12-16,5 0-6 0,2-12-1 0,-4 12-4 15,-2 0-5-15,3 0-8 0,-9-10-8 0,0 10-21 16,-5 0-32-16,-1-6-21 0,-6 6-15 15,2 0-11-15,-5-2-1 0,-3 2-8 0,2 0-7 0,-2 0-17 16,0-2-102-16,0 1-87 0,0 1-99 16,0 0-101-16,0 0-37 0,0 0-63 0,0 0-67 15,-17 0-102-15,17 0-169 0,0 0 41 0,-19 18 174 16</inkml:trace>
  <inkml:trace contextRef="#ctx0" brushRef="#br0" timeOffset="-26353.14">18927 2317 2984 0,'10'-4'23'16,"-3"-2"28"-16,3 3 18 0,-6-2 17 0,4-1-3 16,-5 4-7-16,2 1-5 0,-5 1-14 0,0 0-23 15,0 0-23-15,0 0-16 0,0 0-2 0,0 0 3 16,0 0 2-16,0 16 2 0,-20-16 6 0,20 16-4 16,-14-4 1-16,14 0 1 0,-17 3-4 15,4 1 4-15,1 1-2 0,-1 2 1 0,4 0-3 16,-5 2 1-16,0 2-3 0,-1 0 5 0,1 2-5 15,-2-1-2-15,4 1 6 0,-2 3-4 0,4 0 4 16,1-1 0-16,-6 0 0 0,4-3-1 0,6 2 7 16,-6-3-2-16,6-4 4 0,1-3 3 0,1-3 1 15,3-3 41-15,0-3 23 0,0-1 16 0,0-2-2 16,28-3-28-16,-28 1-14 0,31 0-21 0,-10 0 1 16,1-2-17-16,6 0-9 0,0 0-1 0,3 0-6 15,2 0 8-15,-5 1-5 0,1-1 4 0,2 0-37 16,-6 0-53-16,0 0-58 0,-8 0-70 15,2 0-43-15,-5 0-54 0,-4 0-78 0,-3-18-155 16,0 18-195-16,-4-18 105 0</inkml:trace>
  <inkml:trace contextRef="#ctx0" brushRef="#br0" timeOffset="-26073.38">18944 2309 3091 0,'17'0'30'0,"-17"0"33"0,14 0 41 0,-14 0 44 16,14-18 13-16,-14 18-1 0,0 0-30 0,0 0-48 16,0 0-46-16,0 0-39 0,0 0-9 15,0 0 1-15,0 0 8 0,0 18 10 0,0-18 6 16,0 27 13-16,0-9 2 0,0 5 3 0,0 3-2 16,16 0-14-16,-16 3-4 0,0 1-17 0,22 0-1 15,-22 2 3-15,12 1-2 0,-12 3 11 0,14-1-2 16,-14 1 1-16,12 0 0 0,-12-4-2 0,10 3 1 15,-10-4 2-15,3-3-26 0,-3-5-45 0,0-3-52 16,0-3-65-16,0-2-45 0,0-5-29 0,3-2-34 16,-3-4-31-16,0 0-65 0,0-2-178 0,0-2-61 15,1 0 94-15</inkml:trace>
  <inkml:trace contextRef="#ctx0" brushRef="#br0" timeOffset="-25134.26">19328 2421 3053 0,'0'-17'22'0,"0"17"13"0,0-10 12 16,15 10 5-16,-15-8-21 0,0 8-6 0,0-6-7 15,0 6-4-15,0 0-6 0,0 0-10 0,0 0-9 16,0 0-2-16,0 0 6 0,0 0 4 0,0 0 1 15,0 0 5-15,-14 20-3 0,14-20 2 0,-14 14 3 16,14-14-7-16,-11 20 5 0,4-11-6 0,0 1-3 16,-3 0 7-16,3-1-2 0,0 3 3 0,0-1 0 15,0-1-4-15,5 1 1 0,-1 0 3 0,0 0 4 16,3-1 4-16,0-2-1 0,0 1 0 0,0-3 4 16,0-1 16-16,20-1 23 0,-20-1 20 15,16-1 16-15,-16-2 13 0,24 0 16 0,-13 0 3 0,3 0 3 16,0 0-21-16,0-16-20 0,-3 16-22 15,3 0-14-15,-6-21-4 0,1 21-2 0,-1-17-3 16,1 17-3-16,-4-15-5 0,-2 15-13 0,2-13-8 16,-2 13-7-16,-3-8-8 0,0 8 0 0,3-3-1 15,-3 3-10-15,0 0 3 0,0 0-3 0,0 0 3 16,0 0 6-16,0 0-2 0,0 0 1 0,0 17 7 16,0-17 0-16,0 19-5 0,0-5-24 0,0 0-15 15,0 3-7-15,0 3-11 0,0 3 22 0,0 3 2 16,0-1 0-16,18 1 15 0,-18 0-3 15,24 2 10-15,-24-5 7 0,20-2 3 0,-8-2 9 0,2-5 5 16,-6-3 8-16,6-4-4 0,-2-4 3 0,1-3 4 16,1 0 6-16,0 0 17 0,-3-21 3 15,6 21 1-15,1-34-11 0,-5 12-16 0,5-4-2 16,-5-1 12-16,-1-1-5 0,2 0-3 0,0-1-2 16,-3 2-18-16,-6 1-27 0,4 2-63 0,-6 2-89 15,0 2-106-15,-3 1-101 0,0 3-100 0,0 0-163 16,-20 4-141-16,20-1 131 0</inkml:trace>
  <inkml:trace contextRef="#ctx0" brushRef="#br0" timeOffset="-23176.5">14764 2340 3080 0,'8'-11'17'0,"0"-1"23"15,-1 1 30-15,-2 0 17 0,-2-1 16 0,5 2 7 16,-6 2-2-16,1 1 0 0,-3 2-19 0,1 1-28 16,-1 2-30-16,0 0-22 0,0 1-26 0,0 0-3 15,0 1-1-15,0 0 5 0,-18 0 12 0,18 0 0 16,-14 0 2-16,14 19-3 0,-17-19-1 0,17 17-11 16,-22-17-7-16,14 23-12 0,-1-9-6 15,4-1-1-15,-4 2-10 0,4-1 4 0,2 1 1 16,0 0 9-16,3 0 19 0,0-3 10 0,0 1 8 15,0 0 8-15,0-3 1 0,20-1-2 0,-20 0 2 16,20-4 8-16,-4 1 32 0,-1-1 23 0,5-2 19 16,1-3 23-16,-1 0-8 0,3 0 10 0,-3 0 0 15,-1 0-16-15,-4 0-1 0,1-19-13 0,-2 19-8 16,-2-14-5-16,-2 14-18 0,-3-14-17 0,1 14-15 16,-3-12-14-16,-2 12-5 0,0-11-5 0,-1 11-2 15,1-7 0-15,-3 7-9 0,0 0-1 0,0-4-17 16,0 4-11-16,0 0 3 0,0 0 1 15,0 0 6-15,0 0 8 0,-20 20-16 0,20-20-11 16,-11 20-2-16,11-7 4 0,-11 1 8 0,11 3 3 16,0 1 2-16,-11 0-8 0,11 0-8 0,0 0 17 15,0-2-2-15,0 0 16 0,19-4 19 0,-19 0-3 16,0-3 17-16,24-3-1 0,-24-3 3 0,19 0 22 16,-19-3 38-16,26 0 11 0,-12 0 18 0,3-21-17 15,2 21-22-15,-3-29-8 0,2 12-9 0,-1-3-5 16,2 1-17-16,-2-3-6 0,-3-1-12 0,-3 1 1 15,0 0-4-15,-2 1-6 0,-3 0 5 16,-1 2-11-16,0 1 4 0,-4 3-23 0,-1 0-45 16,0 3-50-16,0 1-73 0,0 2-58 0,0 1-46 15,-23 2-34-15,23 2-19 0,-19 1-29 0,19 3-73 16,-28 0-121-16,16 0-12 0,-4 0 111 0</inkml:trace>
  <inkml:trace contextRef="#ctx0" brushRef="#br0" timeOffset="-22613.39">15222 2606 2741 0,'6'0'44'0,"4"-15"63"15,-3 15 70-15,4-13 70 0,-1 7 21 0,-3 0-3 16,1 2-16-16,-2 4-26 0,-4-4-21 0,1 4-17 15,-2-2-24-15,4 1-17 0,-3-1-19 0,-1 1-30 16,-1 1-25-16,0 0-30 0,0 0-23 0,0 0-21 16,0 0-8-16,0 0 0 0,0 0-5 0,0 0 2 15,0 0-2-15,0 0-1 0,0 0 4 0,0 0 12 16,-14 15-1-16,14-15-1 0,0 12-10 0,0-12 2 16,0 22 11-16,-9-7-6 0,9 2 14 0,-5 3-4 15,5 0-5-15,0 3 11 0,-3 2-5 16,2 1-4-16,1-1 4 0,0 0 0 0,0-2 0 15,-2-1-2-15,2 0-14 0,-1-3-37 0,1-3-16 16,0 0-18-16,0-3 3 0,0-3 25 0,0-2 21 16,0-2 18-16,0-3 18 0,0-2 15 0,0 1-2 15,0-2 0-15,0 0-5 0,0 0-13 0,0 0-2 16,0-18 4-16,0 18-5 0,0-18 7 0,15 18 2 16,-15-25-1-16,0 10-2 0,9 0 3 0,-9-1 0 15,0-1-3-15,13-2-2 0,-13 1 1 0,11-1-4 16,-11-1 2-16,6 1 4 0,-1 0-1 0,-1-1 0 15,2 0 17-15,-2 3 7 0,2 1 5 0,0 3 6 16,-1 1-17-16,2 2 2 0,-2 3-10 16,3 1-10-16,-4 2-5 0,1 2-10 0,1-1 1 15,-4 2 1-15,1 1-4 0,-2 0 6 0,3 0-17 16,2 0 7-16,-2 17 4 0,0-17-22 0,3 22-26 16,-2-6-29-16,4 3-30 0,-2 1-16 0,-4 3 10 15,1 2-19-15,-2 2-25 0,-2-2-28 0,0 2-47 16,0-2-32-16,0 1-29 0,0-2-42 0,-23-2-76 15,23-1-159-15,-16-3-27 0,16-4 108 0</inkml:trace>
  <inkml:trace contextRef="#ctx0" brushRef="#br0" timeOffset="-22218.37">15486 2875 3190 0,'17'-11'27'0,"-1"0"44"16,-4 0 50-16,0 3 54 0,-1-5 18 0,0 3-3 15,-2 2-16-15,-1 2-23 0,-3 0-25 0,1 3-32 16,-3 0-37-16,-1 1-33 0,-1 0-24 0,2 2-8 16,-3 0-4-16,0 0-3 0,0 0 6 0,0 0-2 15,0 0 2-15,0 0 2 0,0 0-2 0,0 0 4 16,0 0 0-16,0 0 6 0,0 12-2 0,0-12 1 16,0 0 4-16,0 0-1 0,0 0 3 0,0 0 3 15,0 0 0-15,0 0-1 0,0 0-1 0,0 0-1 16,0 0-5-16,0 0 2 0,0-16-1 15,13 16-6-15,-13-19 4 0,0 19-4 0,0-23-2 16,0 9 2-16,0 2-10 0,0-1-13 0,0-1-12 16,0 2-15-16,-17 0-18 0,17 2-3 0,0 2-13 15,-16 3-4-15,16 2 17 0,-12 1 14 0,12 2 26 16,-16 0 22-16,9 0 7 0,-3 22 1 0,2-22-6 16,-1 24-10-16,-3-10-10 0,4 5-11 0,0 0-10 15,2 2-9-15,1 0-15 0,-1 2-25 0,5 1-16 16,-1-1-21-16,2-1-18 0,0 1 1 15,0-1-9-15,0-1-17 0,17 0-20 0,-17-3-42 0,23-2-58 16,-10-2-60-16,1-4-97 0,3-2 30 16,1-6 101-16</inkml:trace>
  <inkml:trace contextRef="#ctx0" brushRef="#br0" timeOffset="-21774.37">15709 2829 2618 0,'5'-15'28'15,"-2"1"35"-15,0 0 29 0,0 1 29 0,-1-2 3 16,3 1-2-16,-5 3 1 0,1 1-12 0,-1 2-27 15,0 2-26-15,0 1-35 0,0 1-23 0,0 2-15 16,0 1-6-16,0 1 4 0,0 0 5 0,0 0 6 16,0 0-2-16,0 23 2 0,0-23-4 0,0 23-13 15,0-8-9-15,-17 1-4 0,17 1-6 0,0 0 9 16,0 1 6-16,0 1-7 0,0-3 8 16,0 0 7-16,0-2 5 0,0-2 12 0,0-3 7 0,0 0 3 15,0-4 4-15,0-2 24 0,14-1 6 16,-14-2 1-16,0 0 3 0,0 0-17 0,8 0 5 15,-8 0 4-15,9-18 6 0,-3 18 5 0,-1-14-1 16,4 14 1-16,-2-16-3 0,2 16-7 0,-6-14-5 16,5 14-1-16,-5-11-7 0,0 11-8 0,2-7-11 15,-2 7-10-15,-2 0-8 0,-1 0-5 0,0 0-5 16,0 0 0-16,2 0 5 0,-2 0 4 0,0 0 11 16,0 0 1-16,0 23-1 0,0-23 1 0,0 22-5 15,0-7 2-15,0 0-2 0,0 1-5 0,0-2-5 16,0 2-9-16,0-1 3 0,0-3 7 15,0 1 4-15,0-3 12 0,0-1 5 0,17-3 1 16,-17-2 4-16,0-2-3 0,17-1 2 0,-5-1 18 16,-5 0 8-16,5 0 7 0,2-17 3 0,-2 17-20 15,4-21-10-15,-2 7-8 0,-3 0-6 0,1-2-4 16,1-4-3-16,-4 3-31 0,-1-2-48 0,-5-1-66 16,3 1-82-16,-4-1-82 0,-2 2-88 0,0 0-141 15,0 1-203-15,0 1 112 0</inkml:trace>
  <inkml:trace contextRef="#ctx0" brushRef="#br0" timeOffset="933.64">17046 3748 915 0,'0'-2'19'0,"0"-1"23"0,0-1 20 0,0 1 35 16,0-1 13-16,0 1 5 0,0-1 18 0,0 1-7 16,0 0-3-16,15 0 10 0,-15 2-8 0,0-1 4 15,0 1-3-15,0-1-14 0,0 1-8 0,0 0-8 16,0-1-6-16,0 2-2 0,0-1-5 0,0 0 0 16,0 1-6-16,0-1 0 0,0 1-8 0,0-1-14 15,0 1-14-15,0-1-19 0,0 1-11 0,0 0-8 16,0 0-9-16,0 0-1 0,0 0-4 0,0 0-9 15,0 0 3-15,0 0 3 0,0 0 5 0,0 21 12 16,0-21 3-16,0 28 0 0,-12-8 2 16,12 3 2-16,0 5 4 0,-5 2 5 0,5 1 3 15,-4 3-2-15,-1-1-4 0,2 0-5 0,1-2-2 16,-1-1-2-16,0-1-1 0,-1-2-3 0,0-2-2 16,3-2-3-16,-1-1 3 0,2-3 6 0,-3-3-4 15,0-2 3-15,-2-1-1 0,5-3-6 0,-1-1 6 16,1-4 0-16,-2 0 2 0,2-3 50 0,0 0 14 15,-1-1 15-15,1-1 6 0,0 0-43 0,-2 0-14 16,1 0-13-16,1 0-6 0,0 0-38 0,0 0-83 16,0 0-99-16,0 0-103 0,0-15-102 0,0 15-121 15,0 0-158-15,0-19 38 0,0 19 135 16</inkml:trace>
  <inkml:trace contextRef="#ctx0" brushRef="#br0" timeOffset="1493.66">17401 3834 1970 0,'5'-2'46'0,"-5"0"53"0,8 1 53 16,-7 0 52-16,1-1 7 0,-2 1 0 0,0 0-2 15,0 1-2-15,0 0-1 0,0 0-11 0,0-1-13 16,0-1-12-16,0 2-14 0,0-1-11 0,0-2-2 16,0 2-6-16,0-1-8 0,-14-1-3 15,14 1-5-15,0 0 0 0,0-2-6 0,0 2-11 16,-5 0-5-16,5-1-21 0,0 3-18 0,0-2-17 16,-7 1-30-16,7 1-18 0,0 0-7 0,0 0-8 15,0 0 0-15,0 0-4 0,-2 0 4 0,0 0 2 16,1 16 7-16,-1-16 16 0,-7 23-4 0,4-7 8 15,-5 5-3-15,0 2-1 0,-1 4 3 0,0 1-7 16,4 0 3-16,-6 2-4 0,9-2-1 0,-7-1 4 16,8 2-3-16,-5-5 3 0,3 0 4 0,2 0 3 15,-2-4-7-15,1 0 8 0,1-3-8 16,0-2 4-16,-2-1 8 0,0-3-27 0,4-3-66 16,-1 0-51-16,-1-4-46 0,3-1-46 0,-3-2 11 15,1-1-31-15,2 0-65 0,0 0-113 0,0 0-158 16,0 0-282-16,0 0-67 0,0-22 173 0</inkml:trace>
  <inkml:trace contextRef="#ctx0" brushRef="#br0" timeOffset="4590.01">16290 5229 2564 0,'0'0'46'0,"0"0"38"16,0 0 37-16,0 0 43 0,0 0 2 0,0-11 10 15,0 11 11-15,0 0-1 0,0 0-19 0,0 0-22 16,0 0-28-16,0 0-36 0,0 0-18 0,0 0-24 16,0 0-26-16,0-5-4 0,0 5-11 15,-14 0-10-15,14 0 0 0,0 0-2 0,0 0 2 0,0 0 6 16,0 0 2-16,0 14 3 0,-11-14 1 16,11 18 5-16,-6-5 21 0,1 1 13 0,1 5 10 15,-1 3-1-15,3 3-16 0,-1 2-14 0,0 4-9 16,0 0-3-16,0 1-4 0,3 3 0 0,-2 0-1 15,2-2 3-15,0 0 1 0,0-1-2 0,0-5 2 16,-1 1-3-16,1-3-1 0,0-3 1 0,0-2-1 16,0-4-2-16,0-2 6 0,0-3-41 0,0-1-45 15,0-3-43-15,0-2-54 0,0-2-18 0,0-1-24 16,0-2-57-16,0 0-64 0,0 0-80 0,0 0-118 16,15 0-163-16,-15-17 87 0,11 17 138 0</inkml:trace>
  <inkml:trace contextRef="#ctx0" brushRef="#br0" timeOffset="5169.66">16557 5251 1701 0,'5'-4'32'0,"-2"0"35"16,-2 0 38-16,1 0 37 0,1 0 13 0,-1 0 13 16,2 1 7-16,-4 0 12 0,2 0 1 0,-1 2-9 15,-1-2-9-15,0 3-16 0,2-1-16 0,-2 0-7 16,0 1-4-16,0-1 1 0,0 1 7 16,0 0-9-16,0 0-1 0,0 0-12 0,0-1-12 15,0 1 1-15,0 0-9 0,0 0 2 0,0 0-6 16,0 0-17-16,0 0-11 0,0 0-20 0,0 0-23 15,0 0-11-15,0 0-15 0,0 0 5 0,0 0 2 16,-17 0 32-16,17 15 51 0,0-15 15 0,0 20 37 16,0-5 4-16,-13 0-23 0,13 3 11 0,0 3-18 15,-6 5-27-15,6 0-9 0,-8 3-28 0,8-1-10 16,-3 2-4-16,2 1-15 0,-1 0-1 0,1 0-6 16,1-1-1-16,0-5 1 0,0 0 0 0,0-3-2 15,0-1-7-15,-2-4 3 0,2-3 0 0,-3 0 2 16,3-5 2-16,-2 0 4 0,1-4-9 15,1-2-38-15,0 0-65 0,0-1-86 0,0-2-87 16,0 0-54-16,0 0-49 0,0 0-75 0,0 0-107 16,0 0-127-16,0-20-215 0,0 20-34 0,0-23 196 15</inkml:trace>
  <inkml:trace contextRef="#ctx0" brushRef="#br0" timeOffset="8429.66">19553 2244 1726 0,'23'-5'19'16,"-23"-1"21"-16,22 2 18 0,-22-2 26 0,25 1 5 15,-13-1 5-15,2-1 3 0,2 0-4 0,1 1-5 16,0 0-5-16,-3-1-6 0,1 1-16 0,1-1-8 16,1 2-5-16,-3 2-9 0,1-1-7 0,1 2-11 15,-2 1-13-15,0 1-8 0,3 0-1 16,-3 0 0-16,-2 18-2 0,5-18 4 0,-7 22-1 15,5-5 1-15,-4 1 9 0,0 4 16 0,0 3 15 16,-4 1 9-16,-2 4 9 0,3-1 4 0,-5 4 6 16,-1 1 6-16,-2 3 1 0,0 2-4 0,0 4-5 15,0 2-13-15,-22 3-1 0,22 3-14 0,-27 1-5 16,10 1 2-16,3 0-9 0,-10-2-3 0,3-2-6 16,0-5-2-16,-10-1-2 0,-2-5 3 0,-3-5 0 15,-2-1-1-15,-8-6 0 0,0-2 0 0,-7-5 0 16,-1-2-2-16,-2-4 0 0,0-4-1 0,-1-4-4 15,-4-3-1-15,2-2-3 0,-3 0 0 0,0-16-1 16,-2 16 0-16,5-31 1 0,-3 11-3 16,0-3 3-16,2-3-1 0,-3-2 2 0,6-4-2 15,6-2 0-15,3-2-1 0,1-2 23 0,5-3 20 16,10-3 16-16,1-3 5 0,9-1 21 0,5 0-22 16,6-1-10-16,3 2-12 0,8-1-48 0,0 1 0 15,25 1-9-15,-3 5 4 0,9 0-3 0,12 1-3 16,5 5-6-16,10 2-12 0,2 4-6 0,7 2-3 15,4 4-5-15,4 5-8 0,-1 6-27 0,-1 2-40 16,-4 5-44-16,-3 3-47 0,-2 2-42 0,-8 0-24 16,-6 19-32-16,-5-19-40 0,-10 28-80 0,3-8-123 15,-12 1 12-15,0 2 108 0</inkml:trace>
  <inkml:trace contextRef="#ctx0" brushRef="#br0" timeOffset="8838.34">19786 3045 3630 0,'0'0'9'15,"0"0"4"-15,0 0 34 0,17-14 47 0,-17 14 32 16,0 0 32-16,20-14-9 0,-20 14-28 0,0 0-37 16,14 0-32-16,-14 0-27 0,0 0-22 0,0 0-9 15,0 0-7-15,0 0 5 0,11 0 2 0,-11 0 2 16,4 0 4-16,7 0 3 0,-5 24 15 0,8-24 24 16,0 26 8-16,0-10 19 0,3-1 4 0,2 2-10 15,3 0 1-15,-2 1-13 0,-1-3-7 0,5 1-4 16,-3-1-6-16,-6-2-5 0,5 0-5 0,-6-2-8 15,3-2-2-15,-4 0-4 0,-1-2-3 0,-2-1 0 16,-6-2-4-16,1 0-3 0,-1-2 2 16,-4-1-2-16,4 0 3 0,-4-1 0 0,0 0-9 15,0 0-25-15,0 0-75 0,0 0-83 0,0 0-109 16,0 0-111-16,0 0-68 0,0 0-50 0,0 0-77 16,0 0-184-16,-14-14 87 0,14 14 132 0</inkml:trace>
  <inkml:trace contextRef="#ctx0" brushRef="#br0" timeOffset="9095.1">20188 3112 3335 0,'6'0'3'16,"5"-1"16"-16,0 0 40 0,-5-1 48 0,3-2 58 15,-4 1 42-15,-1 0 10 0,4 3-11 0,-3 0-37 16,0 0-42-16,-1 0-46 0,-1 0-44 0,0 0-19 16,-1 0-20-16,7 0-1 0,-4 16 5 15,4-16-6-15,2 18 8 0,3-5-6 0,-2 2 1 16,4 1 2-16,-2 2-7 0,-3-1 3 0,0 1-1 15,-2-1 2-15,-4-1-2 0,-1 1 8 0,-4 0-1 16,0-2 0-16,0 0 3 0,0 1-6 0,-26-2 5 16,26-1-2-16,-26 0 3 0,7-1 3 0,2 1 2 15,-8-1-5-15,3-1-49 0,-3-1-64 0,1 0-85 16,-1-1-104-16,-5 2-68 0,4-3-56 0,1 1-40 16,-1-2-57-16,5 0-131 0,0-3-20 0,8-2 120 15</inkml:trace>
  <inkml:trace contextRef="#ctx0" brushRef="#br0" timeOffset="9861.77">20863 3118 2479 0,'22'-3'25'0,"-22"-2"25"16,15 1 22-16,-15-1 33 0,16 1 3 0,-16 0 4 15,15 1 1-15,-15 0-13 0,13 2-18 0,-13 0-26 16,10 0-23-16,-10 1-24 0,4 0-15 15,-4 0-1-15,3 0 0 0,-2 0 1 0,-1 0 7 16,3 22-1-16,2-22 0 0,0 18 2 0,-2-6 4 16,-2 2-1-16,2-1 3 0,-3 3 2 0,5 0-7 15,-2 0 0-15,-3 2-1 0,0 0-1 0,0 0 2 16,0-1-1-16,0 0 1 0,0 0-4 0,-20-1 2 16,20-2 1-16,-19-1 5 0,19-3 0 0,-21 0 4 15,7-3 1-15,-2-3 0 0,-1-1 1 0,-3-3 1 16,1 0-3-16,-1 0-7 0,1-18 1 0,-1 18-5 15,-1-23-3-15,2 8 3 0,5 0 2 0,-2-3-3 16,4 0 3-16,6 1 1 0,-2-1-1 16,8 0 3-16,0 0-3 0,0 1 0 0,19 0-2 15,-19 3-3-15,24 0-3 0,-6 2 1 0,3 1-2 16,-1 2 0-16,-1 2 4 0,3 1-20 0,-2 2-32 16,-3 1-39-16,-3-1-49 0,2 3-46 0,-10-1-42 15,5 2-76-15,-8 0-106 0,-3 0-123 0,4 0-39 16,-4 0 115-16</inkml:trace>
  <inkml:trace contextRef="#ctx0" brushRef="#br0" timeOffset="10046.09">21110 3221 3414 0,'6'0'8'16,"-5"0"20"-16,7-23 24 0,-2 23 7 0,-2-18-3 15,3 18-21-15,-4-15-24 0,-1 15-7 0,-1 0-12 16,-1-14-14-16,0 14-68 0,0 0-92 0,0-7-117 16,0 7-162-16,0 0-124 0,0 0-149 0,0 0 122 15</inkml:trace>
  <inkml:trace contextRef="#ctx0" brushRef="#br0" timeOffset="10442.17">21481 3172 3070 0,'6'0'8'0,"-1"0"17"0,2-20 27 16,-4 20 23-16,1-15 31 0,0 15 21 0,-1 0 4 16,-3 0-3-16,0-11-36 0,0 11-39 0,0 0-34 15,0 0-29-15,0 0-3 0,0 0-4 0,0 0 4 16,0 0 6-16,0 19 2 0,0-19 4 0,0 20 3 15,0-7 2-15,0 1-4 0,0 2-1 0,0 0-2 16,0 1 0-16,0 0 3 0,0-1-1 16,0-1 5-16,0 0-8 0,-17-1 4 0,17 0 0 15,-17-1-6-15,17-3-8 0,-23-1-21 0,10-1-9 16,-2-3-17-16,1-1-3 0,-3-2 1 0,0-2-10 16,0 0 5-16,0 0 8 0,-2 0 16 0,0-24 13 15,1 24 13-15,4-24 11 0,3 8-4 0,2 1 6 16,2-1 1-16,3-1-3 0,1-2 6 0,3 2 6 15,0 0-4-15,0 0 3 0,23 2-4 0,-23 1-10 16,22 0 2-16,-7 2-17 0,2 1-31 0,0 1-23 16,5 3-40-16,-5 1-37 0,2 2-30 0,1 0-44 15,-1 4-63-15,4 0-91 0,-8 0-139 16,6 0 38-16,-7 0 103 0</inkml:trace>
  <inkml:trace contextRef="#ctx0" brushRef="#br0" timeOffset="10813.94">21810 3235 3024 0,'18'0'14'0,"-4"0"35"0,3 0 30 16,-4-20 31-16,-1 20 6 0,-4 0-18 0,-2-14-26 15,-3 14-34-15,-3 0-27 0,2 0-22 16,-2 0-15-16,0 0 3 0,0 0 3 0,0 0 6 15,0 0 9-15,0 0 6 0,0 21-1 0,-19-21 2 16,19 22 2-16,-12-10-8 0,12 4 4 0,-17-2-2 16,7 1-7-16,1 2-29 0,-3-3-33 0,2 1-34 15,3 0-30-15,-6-1-8 0,1-1-4 0,-2-2 17 16,5-2 28-16,-4-4 39 0,-1 1 40 0,-1-6 18 16,1 0 11-16,-2 0-2 0,5 0-1 0,3-19 7 15,1 19 0-15,2-24 9 0,4 11 13 0,1-2 11 16,0 0 19-16,0-1 15 0,0 1-9 0,21 0-8 15,-21 0-18-15,27 0-20 0,-27 3-4 16,31 1-10-16,-19-1-1 0,2 3-8 0,2 0-3 0,-2 4-24 16,-5 0-51-16,6 2-55 0,-2 1-75 15,1 2-66-15,0 0-85 0,0 0-118 0,-2 0-68 16,-1 22 93-16</inkml:trace>
  <inkml:trace contextRef="#ctx0" brushRef="#br0" timeOffset="11177.88">22129 3276 3298 0,'14'0'27'0,"-4"0"52"16,1 0 44-16,-8-18 46 0,11 18 10 16,-11 0-29-16,1-13-39 0,-4 13-48 0,0 0-40 15,0 0-31-15,0 0-12 0,0 0-4 0,0 0 5 16,0 0 7-16,0 0 6 0,0 17 8 0,-13-17-2 15,13 20-1-15,0-6 2 0,0 1-6 0,-13 2 6 16,13 2 1-16,-9 0 0 0,9 1-26 0,-10 0-54 16,1-2-44-16,3 2-40 0,-3-3-9 0,1-1 26 15,-3-3 31-15,-1-3 32 0,-1-3 36 0,2-1 21 16,-3-5 15-16,0-1 6 0,2 0 4 0,-2-17-2 16,-2 17 3-16,6-27 2 0,-1 12-3 0,3-3 6 15,-3 0 9-15,8-1 7 0,1 1 12 0,2 0 10 16,0 1-10-16,0 2-7 0,0-1-16 15,27 2-12-15,-27 1-2 0,22-1 0 0,-8 3-1 16,0 1-16-16,3 1-40 0,-2 1-67 0,2 2-79 16,-3 3-82-16,3 0-81 0,-1 3-74 0,1 0-87 15,-3 0 3-15,0 0 121 0</inkml:trace>
  <inkml:trace contextRef="#ctx0" brushRef="#br0" timeOffset="11417.69">22350 3180 3753 0,'14'-8'25'0,"1"-2"55"15,-1 0 48-15,-3 0 40 0,0-2 19 16,-2 2-14-16,-2 2-21 0,0 4-34 0,-5 2-46 16,-2 0-52-16,0 2-37 0,0 0-11 0,0 0 0 15,0 0 14-15,0 0 9 0,0 21 5 0,0-21 2 16,-25 29-6-16,25-9 7 0,-15 4 3 0,15 5-8 15,-17 0-48-15,17 4-41 0,-18 1-52 0,18 2-72 16,-15-1-31-16,9 3-79 0,-4 2-74 0,3 1-69 16,-1 1-125-16,2-3-192 0,-2-4 125 0</inkml:trace>
  <inkml:trace contextRef="#ctx0" brushRef="#br0" timeOffset="19393.74">14907 3153 1199 0,'-34'2'15'0,"12"0"27"0,-3 2 39 0,4-2 32 16,-4 2 28-16,1 0 4 0,1-2-12 15,1 2-1-15,-1-1-31 0,4-1-9 0,4 2-6 16,1-2-13-16,0-1 2 0,8 1 1 0,-3-1-2 16,9 1 1-16,-4-2 1 0,4 1 1 0,0-1-2 15,0 0 2-15,0 0-2 0,0 0-8 0,0 0-15 16,0 0-21-16,21 0-11 0,-21 0-17 0,34 0-3 15,-5 0-2-15,13 0-3 0,6 0 7 0,13 0 1 16,10 0 1-16,10 0-1 0,10 0-5 0,7 0 2 16,6 0 1-16,0 0-4 0,-3 0 1 15,-3 0-1-15,-5 10 1 0,-11-10-1 0,-12 0 2 0,-12 0-3 16,-12 7-2-16,-10-7-7 0,-11 0-19 16,-10 3-3-16,-7 0 5 0,-8 2 12 0,0 1 18 15,-40 0 2-15,6 0-1 0,-13 1-7 0,-12 0-8 16,-17 0-4-16,-13-1-3 0,-8-2 2 0,-10-2 6 15,-5-1-3-15,-5-1-5 0,6 0-3 0,5 0-4 16,10 0 7-16,6 0 9 0,12 0 7 0,10 0 6 16,9 0 3-16,9-14-2 0,11 14 3 0,5 0 18 15,9 0 36-15,10 0 31 0,7-9 8 0,8 9-14 16,0-6-38-16,0 6-30 0,39-9-5 16,-11 3-7-16,6 0 0 0,11-1 0 0,12 1-5 0,9 1 4 15,13 0 0-15,9 4-5 0,10-2 3 16,8 3-5-16,7 0 4 0,0 0 0 0,-4 0-2 15,-10 0-1-15,-4 19-3 0,-14-19 2 0,-16 0-5 16,-15 18-7-16,-15-18-26 0,-11 0-15 0,-9 14 8 16,-10-14 13-16,-5 13 32 0,-33-4 16 0,2-2-7 15,-19 0-16-15,-15-1-15 0,-22-1-19 0,-12-2-7 16,-19-3 7-16,-5 0 2 0,-1 0 10 0,-5 0-2 16,8 0 2-16,11 0 12 0,8-17 4 0,15 17 16 15,14 0 3-15,11 0-2 0,10-14 29 0,15 14 43 16,9 0 48-16,8 0 34 0,9-10-22 0,10 10-42 15,1-7-47-15,24 3-35 0,0-2-1 0,8 0-1 16,12 0 4-16,10-1-1 0,10 2-2 0,6 0-1 16,13 2-5-16,6 2-1 0,9 1-7 15,0 0 5-15,4 0-2 0,-1 0-1 0,-3 21 7 16,-11-21-10-16,-8 18 4 0,-9-18-12 0,-19 18-39 16,-8-18-23-16,-16 14-5 0,-10-14 14 0,-14 17 46 15,-3-9 29-15,-42 1 6 0,0-1-6 0,-19-1-19 16,-16 0-11-16,-15-3-8 0,-12-1 3 0,-9-3 11 15,-3 0 0-15,5 0 3 0,4 0 3 0,11-17 0 16,9 17 8-16,17 0 9 0,13-16 12 0,13 16 43 16,10 0 48-16,9-12 46 0,13 12 15 0,6 0-39 15,6-8-49-15,0 8-54 0,37-9-26 16,-4 9 4-16,5-8 6 0,10 2 3 0,13 1 5 16,10 2 2-16,12-1-3 0,5 3-3 0,7 0-5 0,0 1-9 15,4 0 1-15,-1 0-1 0,-5 0-5 16,-11 0 4-16,-7 0-5 0,-13 16-1 0,-10-16-13 15,-14 0-48-15,-12 0-32 0,-9 14-11 0,-9-14 17 16,-8 11 48-16,-20-11 42 0,-11 14 17 0,-16-7-10 16,-16 1-18-16,-18 0-16 0,-19-3-11 0,-8-1-2 15,-6-4 8-15,-3 0 9 0,2 0 7 0,6 0 10 16,11 0 5-16,16 0 6 0,12-20 11 0,16 20 38 16,12 0 53-16,11-13 41 0,12 13 15 0,8-10-17 15,10 10-46-15,1-11-50 0,26 4-26 0,-1-2-25 16,12 1-8-16,5-1 5 0,9 1 2 15,13 0 0-15,12 0 3 0,5 2-2 0,9 3-2 16,3 2 1-16,0 0-1 0,0 1 0 0,-1 0 1 16,-7 0 1-16,-9 0 2 0,-9 0 1 0,-13 16-20 15,-12-16-43-15,-8 0-42 0,-9 13-27 0,-9-13 18 16,-15 0 52-16,-1 16 35 0,-29-16 38 0,-7 14-7 16,-17-6-19-16,-13-1-6 0,-17-2-21 0,-15 0 1 15,-2-5 7-15,-6 3 7 0,-1-3 10 0,9 0 8 16,7 0 7-16,15 0 3 0,12-15 0 0,16 15 4 15,9 0 19-15,11 0 41 0,12 0 17 0,10 0 1 16,6-14-23-16,0 14-44 0,20 0-14 16,4-9-10-16,1 9 4 0,7-10 1 0,10 10-1 15,6-7 1-15,10 5 1 0,2 2-2 0,4 0 1 16,-1 0 0-16,3 0 2 0,0 0 0 0,-11 0 0 16,-4 0-3-16,-12 15-19 0,-8-15-25 0,-11 0-25 15,-8 0 3-15,-9 13 16 0,-3-13 16 0,-21 9-2 16,-6-9-34-16,-7 12-43 0,-9-12-30 0,-5 11-34 15,-14-11-49-15,-1 6-93 0,-2-6-187 0,0 0-38 16,5 0 86-16</inkml:trace>
  <inkml:trace contextRef="#ctx0" brushRef="#br0" timeOffset="25177.42">22705 3251 1821 0,'0'-5'25'15,"16"-1"24"-15,-16 3 15 0,0-2 23 0,14 1-8 16,-14 0-11-16,11 1-3 0,-11 1-9 0,12 1-6 16,-12-2-3-16,8 3-7 0,0 0-12 15,-7-1-7-15,4 1-11 0,-4 0-7 0,1 0-5 16,-2 0-4-16,2 0-5 0,-2 0-1 0,0 0 4 16,1 0-3-16,-1 0 9 0,0 0-2 0,0 19-4 15,0-19 6-15,0 15 0 0,0-15 6 0,0 21 3 16,0-8-5-16,0 0 0 0,0 0-2 0,-15 0-1 15,15 2 1-15,0-1-1 0,-18-2 4 0,18 1 1 16,-13-2 4-16,13 2 0 0,-19-2-8 0,10-2 4 16,-5-1-5-16,1-1-5 0,-2-2-8 0,-2-1-6 15,-4-1-2-15,3-3 8 0,1 0 4 0,-3 0 6 16,-2 0 1-16,5-20-1 0,-2 20 9 0,4-19 0 16,4 19 3-16,3-25 3 0,0 12 1 0,5 0 14 15,2-1 10-15,1 0 0 0,0 2-3 16,0-1-15-16,18 1-5 0,-18 0-13 0,27 1-4 15,-27 1-2-15,24 0-5 0,-7 2 6 0,2 0-12 16,-3 2-24-16,-2 1-25 0,-2-1-36 0,0 3-47 16,4-1-45-16,-5 4-80 0,4-1-66 0,-2 1-49 15,-2 0-18-15,3 0 105 0</inkml:trace>
  <inkml:trace contextRef="#ctx0" brushRef="#br0" timeOffset="25441.74">23033 3233 2687 0,'11'0'48'15,"-3"0"48"-15,-1-20 40 0,-4 20 34 0,4 0-20 16,-3-12-23-16,-2 12-10 0,-1 0-19 0,-1 0-19 16,0 0-28-16,0 0-37 0,0 0-22 0,0 0-11 15,0 0 1-15,0 0 8 0,0 0 9 0,0 21 0 16,-17-21 3-16,17 29 0 0,-15-9-3 0,15 3 4 15,-17 2 2-15,7 5-2 0,1 0 8 0,-3 2 1 16,-1 3-5-16,4 2 6 0,-4 2-10 0,3 1-72 16,-3 0-56-16,2 0-63 0,0-2-66 15,1 0-24-15,2-4-49 0,-1-4-91 0,-1-5-110 0,4-4-70 16,3-4 107-16</inkml:trace>
  <inkml:trace contextRef="#ctx0" brushRef="#br0" timeOffset="72233.68">12329 9884 2026 0,'-3'0'6'0,"1"0"1"0,1 0 18 15,1 0 19-15,0 0 18 0,0 0 29 0,0 0 10 16,0 0 22-16,0 0 1 0,0 0 4 0,0 0-9 16,0 0-21-16,0 0-15 0,0 0-23 0,0 0-14 15,0 0-15-15,0 0-10 0,0 0-3 0,0 0 1 16,0 0 6-16,0 0 9 0,0 0 16 0,0 0 7 16,0 0 7-16,0 0-2 0,0 0-12 0,0 0-6 15,21 0-8-15,-21 0 5 0,33 17 11 16,-10-17 10-16,0 0 4 0,5 0 2 0,3 15-13 15,0-15-3-15,2 0-7 0,1 0-9 0,2 9-4 16,0-9-6-16,2 0 4 0,1 0-9 0,3 0 5 16,-3 0-5-16,4 0 1 0,1 0 4 0,-1 0-2 15,1 0 3-15,-4 0-4 0,4 0 4 0,-1 0 4 16,1 0-5-16,1 0-5 0,1 0-8 0,2 0-10 16,3-11-3-16,1 11 8 0,2 0 25 0,-3 0 15 15,0 0 5-15,-2-6-4 0,-4 6-17 0,-5-4-17 16,0 4-3-16,-6-3 2 0,-3 0-8 0,-1-1 15 15,-2 2 11-15,-5-1 16 0,0 2 6 0,-4-1 3 16,-3-1-19-16,1 1-18 0,-5 1-7 16,1 1-16-16,1-1 1 0,-2 1-8 0,5-3 11 15,0 3-7-15,3-2 3 0,-1 1 6 0,9 0-6 16,0 0 3-16,0-1 3 0,4 2-3 0,1 0 3 16,1 0-3-16,-1 0 0 0,1 0 1 0,1 0-5 15,0 0 4-15,-3 0-3 0,-1 0 7 0,-1 0-3 16,1 0 4-16,0 0 2 0,-5 0-6 0,4 0 3 15,-5 0-4-15,4-13 4 0,-1 13-2 0,0 0-2 16,0 0-2-16,-3-9-1 0,4 9-1 0,1 0 4 16,1-5 1-16,0 5-5 0,0 0 0 0,0 0 7 15,0 0-1-15,0 0-3 0,0 0 8 0,0 0-14 16,-1 0 10-16,-2 0-3 0,-5 0-1 0,2 0 4 16,-8 0-6-16,0 0 13 0,-3 0-6 15,-3 0-1-15,-7 0 2 0,4 0-5 0,-5 0 5 16,-1 0-1-16,-2 0-1 0,0 0-5 0,0 0 1 15,0 0-1-15,0 0 2 0,0 0 0 0,0 0 1 16,0 0-2-16,0 0-2 0,0 0-1 0,0 0 0 16,0 0 4-16,0 0 0 0,17 0 3 0,-17 0-3 15,0 0 1-15,18 0-1 0,-18 0 0 0,13 0-2 16,-13 0 1-16,11 0 1 0,-11 0 0 0,9 0 0 16,-9-9 1-16,6 9 2 0,-1 0-5 0,0 0 2 15,1 0-4-15,0 0-6 0,2-4 6 0,-1 4 3 16,4 0 2-16,0 0-2 0,-2 0 5 15,4 0-3-15,-4 0-5 0,1 0 4 0,2 0-1 16,-6 0 0-16,3 0-2 0,-4 0 3 0,1 0 0 16,-1 0 1-16,-3 0 6 0,-1 0-4 0,1 0 1 15,-2 0-4-15,0 0 3 0,0 0 4 0,0 0-4 16,0 0 1-16,0 0 0 0,0 0-6 0,0 0 0 16,0 0 5-16,0 0-6 0,0 0 0 0,0 0 0 15,17 0 1-15,-17 0 3 0,18 0 3 0,-18 0-4 16,19 0 3-16,-19-13-4 0,16 13 2 0,-16 0 7 15,13 0-11-15,-13 0 63 0,10 0 6 0,-10-8 9 16,9 8 16-16,-6 0-42 0,0 0-4 16,-1-3-3-16,1 3-8 0,-1 0-5 0,-1 0-3 15,-1 0 4-15,2-2-14 0,-1 1-11 0,1-1-1 16,1 1-13-16,1 1 14 0,1-2-5 0,-3 1 0 16,2-1 4-16,1 2-8 0,-2 0 8 0,0-1-4 15,-1 1 0-15,1-1 0 0,2 1-4 0,-2-1 4 16,-2 1 0-16,-1 0 0 0,2 0 4 0,-2 0-4 15,0 0 0-15,0 0 4 0,0 0-4 0,0-1 5 16,0 1 3-16,0 0 10 0,0-1 4 0,0 1-4 16,0 0 1-16,0 0-1 0,0 0 0 0,0 0 14 15,0 0-6-15,0 0-4 0,0 0-4 0,0 0-1 16,0 0-4-16,0 0-8 0,0 0 3 16,0 0-16-16,0 0 4 0,0 0-1 0,-14 0-3 15,14 0 12-15,0 0-11 0,0 0 17 0,0 0 56 16,0 21 1-16,-8-21 13 0,8 21-12 0,-9-9-58 15,9 4 2-15,-7-1-3 0,1 4 5 0,3-1 23 16,0 5 13-16,0 0-1 0,-3 5 3 0,4 1-20 16,-1 3-15-16,0 1 0 0,1 1-2 0,-2-1 1 15,1 1-3-15,3-1-4 0,-2 1 0 0,1-2 2 16,-1 0-4-16,0-2 6 0,-2 0-5 0,4-1 0 16,-2-1 7-16,2 0-7 0,0 1 9 0,0-3-7 15,0 1 1-15,0 0 7 0,0-2-2 16,0 2 7-16,0-1 1 0,0-1 6 0,0 0-7 15,0-3-2-15,0 1-8 0,0 0-4 0,0-1-5 16,0 0-3-16,0-3 5 0,0 0-8 0,0-1 4 16,0-1 3-16,-11-2-6 0,11-2 7 0,0-2 1 15,0-1-4-15,-9-2 0 0,9-2-1 0,0-1-5 16,0-1-108-16,-5-1-90 0,5 0-139 0,-1-3-128 16,1 1-4-16,0-1-33 0,0 2-12 0,0-2-24 15,0 0-58-15,0 0-126 0,0 0-145 0,-27-17 157 16</inkml:trace>
  <inkml:trace contextRef="#ctx0" brushRef="#br0" timeOffset="73961.8">12326 9889 3064 0,'0'0'18'0,"18"0"29"0,-18 0 35 0,16 0 45 16,-16 0 26-16,15-13 11 0,-15 13 8 0,11 0-2 16,-11 0-12-16,0 0-5 0,0 0-15 0,0 0-23 15,0 0-26-15,0 0-32 0,0 0-28 0,0 0-22 16,0 0-15-16,0 0 4 0,0 0 19 0,0 0 30 15,0 0 16-15,0 24 8 0,0-8 2 0,0 3 10 16,0 6 3-16,0 2 3 0,0 5-2 16,0 1-2-16,0 3 11 0,0-1 26 0,0 2 22 15,0-1 17-15,0 1 5 0,0-1 4 0,-17 1-26 16,17 0-24-16,0 0-3 0,0-1-30 0,-12 1-5 16,12 0-2-16,0 1-19 0,0 0 17 0,-11 0-1 15,11 1-6-15,0-2 3 0,0 3-25 0,0-1-5 16,0 2-13-16,0 0-10 0,0 1 0 0,0-2-6 15,0-1-1-15,0 2 0 0,0-3-1 0,0-2 4 16,0-1-3-16,0-4 4 0,0-1 2 0,0-3-4 16,-16 0 3-16,16-3-6 0,0-3-2 0,-14 0-1 15,14-4 0-15,-7-3-1 0,7 1 1 0,-13-3 0 16,13-3-7-16,-12 2 3 0,7-4 1 16,0-1 1-16,-1 0 0 0,3-1 2 0,-2-2-2 15,-1 0-5-15,3 1 5 0,-3-2-5 0,1 2-1 16,2-2 6-16,2-1-6 0,-2 2 0 0,-1-3 1 15,4 1-5-15,-4 0 7 0,4-1-2 0,0 2-1 16,-2-2 2-16,2 0-2 0,0 0 0 0,0 0 6 16,0 0 0-16,0 0-2 0,0 0 4 0,0 0-2 15,0 0-2-15,0 0 2 0,0 0-2 0,0 0 2 16,0 0-2-16,0 0 3 0,0 0 1 0,0 0-1 16,0 0 1-16,0 0 4 0,0 0 0 0,0 0 4 15,0 0 1-15,0 0-5 0,0 0-7 16,0 0-5-16,16 0 1 0,-16 0-4 0,17-14 1 15,-5 14-1-15,4 0 1 0,2-9 1 0,4 9 2 16,-2 0 1-16,7-10-5 0,-4 10-1 0,3-6 3 16,1 6 1-16,2-7-2 0,1 4 3 0,-4-1-6 15,7 1 2-15,-4-2-1 0,-1 2 0 0,5 0 4 16,-4 0-4-16,1-1 3 0,1 2 0 0,0-2-1 16,-2 1 1-16,2 0 1 0,2-1 0 0,0 0-3 15,2 1 1-15,-1-1 0 0,2 0-4 0,-2 0 8 16,3-1-4-16,-1 1 0 0,3-1 4 0,-3 0-5 15,-2 1 3-15,2-3 0 0,1 4-2 0,-3-3-1 16,-3 2 4-16,3-2-3 0,-1 1 1 16,-2 0 2-16,0 1-6 0,0-2 3 0,-3 0 0 15,0 2-1-15,3-2 1 0,-5 0 2 0,-3 0 0 16,4 1 0-16,-5 0 0 0,4-1 0 0,-1 0-2 16,-2 2 1-16,3-3 3 0,1 1-4 0,-2 0 5 15,3 1-2-15,1-2 3 0,-7 2 2 0,4 0-4 16,-6 0 6-16,2-1 0 0,-2 2 0 0,2-1 1 15,-5 1-6-15,2 0-2 0,-4 1 1 0,2-1-2 16,-1 0 0-16,-1 2-2 0,1-1 0 0,-2 1 0 16,1 0 1-16,-2 1 0 0,2-1 0 0,1 0-1 15,-1 1 2-15,1 1 0 0,1-2 0 0,-1 1 1 16,1 0-1-16,0 0 2 0,1-1 0 16,2 2 0-16,-1 0-1 0,0-2-3 0,-2 1 2 15,1 1-3-15,3-2-1 0,-3 1 5 0,-1-1-4 16,0 1 5-16,0 0-2 0,2 0-2 0,0 0-2 15,-2-1 1-15,1 2 1 0,-2-1 4 0,-1 0 0 16,4 1-1-16,-5-2 1 0,2 2-4 0,-2-1 3 16,0 0-1-16,-1 1-2 0,1 0 2 0,0-1-1 15,-1 1-1-15,5 0 4 0,0-1-2 0,0 1-4 16,-2 0 2-16,2 0 2 0,-2 0 0 0,-1-1 3 16,1 1 4-16,-1-2-7 0,1 2 0 0,-1 0-2 15,3-1-1-15,-3 0 3 0,1 0 1 0,-1 1 3 16,1-2-3-16,1 2 2 0,-3-2-1 15,1 1-3-15,1-1 4 0,-1 0-5 0,1-1 2 16,-2 3 2-16,1-2-6 0,-1-2 4 0,2 2-1 16,-2 1 0-16,0-2 1 0,0 2-1 0,0-2 1 15,-2 2-2-15,0-2 0 0,2 0 5 0,-1 1-3 16,1 0 1-16,0 0 1 0,-2 0-3 0,2 0 5 16,-3 0-6-16,1 0 4 0,1 0-4 0,-2 1-1 15,-2 0 3-15,3-2 0 0,-2 1 1 0,-2 0 3 16,2 1 1-16,-2-2-3 0,1 1 2 0,-2 0-6 15,0 1 4-15,0-2-1 0,0 2 1 0,0-2-1 16,-1 1-7-16,-2-1 7 0,0 2-5 16,0 0 2-16,1-1 4 0,-2 2-2 0,-1-1 1 15,-2-1 1-15,0 2 0 0,0 0-2 0,0 0 1 16,0-1-1-16,0 1 0 0,0 0 2 0,0 0 0 16,0 0 3-16,0-1-2 0,0 1-1 0,0 0 0 15,0 0-3-15,0 0 1 0,0 0-1 0,0 0 1 16,0 0 2-16,0 0-1 0,0 0-3 0,0 0 2 15,0 0 0-15,0 0 2 0,0 0 1 0,0 0-3 16,0 0 0-16,0 0 0 0,0 0-2 0,0 0-2 16,0 0 3-16,0 0-28 0,0 0-53 0,0 0-52 15,0 0-84-15,0 0-77 0,0 0-97 0,0 0-127 16,0 0-78-16,0 0-70 0,0 0-69 16,-16 0-87-16,16 0-308 0,0 0 173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06:14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8316 3649 2228 0,'0'0'29'0,"0"-13"26"0,0 13 25 0,0 0 25 16,0 0-3-16,0 0 15 0,0 0 2 0,0 0 9 15,0 0 3-15,0 0-15 0,0 0-7 0,0 0-9 16,13 0-9-16,-13-6-11 0,9 6-10 0,-9 0-8 16,12 0-16-16,-2-2-8 0,-4 2-9 0,5 0-10 15,-2 0-1-15,4 0 8 0,0 0 4 16,3 0 1-16,3 0 9 0,1 0 2 0,3 0 3 0,7 0 4 16,1 0-9-16,1 0-3 0,9 0-8 0,4 12-7 15,7-12 4-15,9 0-11 0,4 0 9 16,13 0-2-16,9 8 0 0,7-8-7 0,10 0-6 15,3 0-2-15,7 0-10 0,4 0 9 0,7 0 3 16,3 0 20-16,5 0 12 0,4 0 4 0,-5 0-10 16,4 0-13-16,2 0-10 0,-1-12-9 0,1 12 7 15,-3 0-2-15,-1 0 4 0,-2 0 10 0,-3-8 3 16,-4 8 11-16,-7 0 1 0,-6-6 7 0,-10 2 7 16,-8 0-8-16,-14-2-7 0,-7 0-10 0,-9 2-15 15,-8-3-6-15,-10 1-2 0,-7 1 0 0,-8 0-1 16,-8 0-3-16,-5 2-3 0,-8 0-31 15,-3 1-65-15,-6 2-67 0,-1 0-83 0,0-2-68 16,0 2-9-16,0 0-13 0,0 0-13 0,-22 20-29 16,22-20-102-16,-29 22-194 0,7-22 42 0,-3 28 126 15</inkml:trace>
  <inkml:trace contextRef="#ctx0" brushRef="#br0" timeOffset="2512.94">5771 4351 1699 0,'0'0'43'0,"-11"0"32"0,11 0 27 15,-11 0 34-15,11 0-15 0,0 0-7 0,0 0-8 16,0 0-20-16,0 0-15 0,0 0-12 0,0 0-3 15,0 0-3-15,0 0-4 0,0 0-4 0,0 0-4 16,0 0 0-16,15 0 1 0,-15 0 1 0,0 0 1 16,13 0-3-16,-13 0 7 0,14 0 5 15,-6 0 1-15,-2 0 10 0,0 0-5 0,3 0 0 16,2 0-3-16,-5 0-4 0,7 0 9 0,-1 0-2 16,2 11 3-16,2-11-3 0,-4 0-8 0,8 0 1 15,-4 0-10-15,6 0 7 0,-5 0-9 0,7 0-6 16,-2 0-1-16,5 0-13 0,0 0-6 0,5 0-2 15,0 0-5-15,2 0-3 0,2-16 6 0,4 16-6 16,4 0 7-16,-2-8-1 0,1 8-2 0,8 0 2 16,-4-10-8-16,1 10 3 0,-1-6-4 0,1 6 3 15,-2-5 3-15,1 1 4 0,-1 1-2 0,1 0-1 16,3-1-2-16,6 2-6 0,1-2 3 16,0 1 1-16,9 0 14 0,0 0 9 0,6 0 7 15,1 1-1-15,3 0-5 0,1-1-9 0,3 2-5 16,2-1 1-16,0 2 1 0,3-1 1 0,1 1 7 15,5 0 8-15,1 0 2 0,1 0 12 0,-1-2-1 16,1 2-7-16,-5 0 0 0,-5-1-10 0,0 1 6 16,-5 0 2-16,-3 0 9 0,-4 0 15 0,0 0-10 15,-5 0 16-15,-3 0 3 0,-1 0 3 0,-6 0 14 16,-3 0 1-16,-8 0-2 0,-6 0-10 0,-7 0-11 16,-5 0-15-16,-6 0-24 0,-5 0 0 0,-2 0-13 15,-8 0-7-15,2 0 3 0,-3 0-16 0,-2 0 8 16,-3 0 0-16,0 0-5 0,0 0-3 0,0 0-5 15,0 0-43-15,0 0-66 0,0 0-58 16,0 0-70-16,0 0-39 0,0 0-25 0,0 0-56 16,0 0-54-16,0 0-23 0,0 0-23 0,-16 0-44 15,16 18-137-15,-15-18 24 0,7 0 118 0</inkml:trace>
  <inkml:trace contextRef="#ctx0" brushRef="#br0" timeOffset="3868.26">1992 5054 1680 0,'-4'1'29'0,"1"-1"19"0,3 1 31 16,0 1 28-16,0-2 0 0,0 0 8 0,0 0-5 16,0 0-5-16,0 0-8 0,0 0 1 0,0 0-7 15,0 0-8-15,0 0-2 0,0 0-19 0,0 0-4 16,0 0 1-16,0 0-6 0,0 0 6 0,0 0 1 15,0 0-1-15,0 0 5 0,0 0-1 0,0 0 1 16,0 0 0-16,0 0 1 0,0 0 2 0,0 0 0 16,0 0-1-16,0 0 3 0,0 0 2 15,0 0 7-15,0 0 6 0,0 0-3 0,17 0-4 16,-17 0 0-16,25 0-3 0,-8 14 7 0,1-14-3 16,10 0-14-16,3 0-9 0,2 10-12 0,12-10-3 15,1 0-6-15,12 0-3 0,2 0-6 0,6 0-8 16,7 0 2-16,4 0-1 0,5 0 6 0,1 0 13 15,5 0 1-15,-2-15 18 0,1 15-2 0,-1 0 0 16,-2-11 4-16,0 11-14 0,-3 0 12 0,-5-8 25 16,-3 8 5-16,-2 0-1 0,4 0 19 0,-1-4 28 15,-1 4 40-15,-6 0 37 0,-3 0-13 0,-2 0-49 16,-6 0-44-16,-11-3-34 0,-10 3-27 0,-4-1-12 16,-11 0-12-16,1 0-6 0,-7 0 0 15,-7 1-9-15,3 0-1 0,-6 0-5 0,-1-1 1 16,2 1-1-16,-3 0 1 0,-2 0-41 0,0 0-102 15,0 0-133-15,0 0-155 0,0 0-80 0,0 0-34 16,0 0-34-16,0 0-31 0,0 0-109 0,0 0-207 16,0 0 91-16,0 0 185 0</inkml:trace>
  <inkml:trace contextRef="#ctx0" brushRef="#br0" timeOffset="4964.1">5746 5017 2051 0,'0'2'37'0,"0"0"13"0,17-1 12 15,-17 0 19-15,0 0-13 0,17-1 14 0,-17 0 22 16,12 0 6-16,-12 0-2 0,10 0-6 0,-10 0-18 15,6 0-6-15,-6 0-5 0,11 0-10 0,-8 0-3 16,5 0-7-16,-2 0-8 0,-2 0-4 0,6 0 3 16,1 0-1-16,-2 0 0 0,3 0 7 0,1 0-1 15,-1 0 4-15,1 0 4 0,5 0 6 16,2 0 3-16,-1 0 3 0,6 0 5 0,0 12 0 16,6-12 11-16,3 0 2 0,2 0 0 0,-1 0 5 15,7 0-12-15,2 6-2 0,2-6-6 0,2 0-18 16,4 0 1-16,3 0-7 0,-3 0-1 0,7 0 4 15,-2 0-5-15,5-16-8 0,3 16-9 0,2 0-6 16,6-10-12-16,5 10-5 0,7 0 10 0,4-9 20 16,7 9 22-16,-3 0 7 0,5-6 0 0,-2 6-25 15,6-2-14-15,4 2-12 0,3 0-11 0,4 0 0 16,10 0-4-16,1 0-3 0,1 0 3 0,7 0 4 16,-1 0 0-16,4 0 0 0,0 18 0 15,-5-18 0-15,2 0-4 0,-5 17 7 0,1-17-3 16,-1 12 0-16,-6-12 1 0,-1 9 38 0,-9-9 39 15,-4 0 18-15,-4 6 24 0,-2-6-38 0,-6 0-36 16,-4 0-27-16,-7 0-18 0,-3 0-8 0,-7 0 0 16,1-13 8-16,-7 13-8 0,-3 0 8 0,-3 0-8 15,-7 0 4-15,0 0 7 0,-6-10-7 0,-9 10 4 16,-4 0-4-16,-5 0-7 0,-11 0-2 0,-5 0 1 16,-1 0-8-16,-6 0 3 0,-2 0-36 0,-6 0-81 15,2 0-70-15,-2 0-94 0,0 0-46 0,0 0-22 16,0 0-54-16,-23 0-47 0,23 0-97 15,-30 0-218-15,7 0-59 0,1 0 140 0</inkml:trace>
  <inkml:trace contextRef="#ctx0" brushRef="#br0" timeOffset="8110">1969 5748 1747 0,'0'0'24'0,"0"0"19"15,0 0 20-15,0-13 27 0,0 13-5 0,0 0 5 16,0 0 4-16,0 0-7 0,0 0-5 0,0 0-7 16,0 0-10-16,0 0-11 0,0 0-12 0,0 0-16 15,0 0-15-15,0 0-8 0,0 0 0 0,0 0 2 16,0 0 11-16,0 0 13 0,0 0 7 15,23 0 10-15,-23 0 4 0,24 0 2 0,-9 13 4 16,7-13-1-16,0 0-4 0,-1 10-3 0,6-10-2 16,4 0-1-16,-3 6 2 0,4-6 3 0,3 0-4 15,3 0-5-15,-2 0-4 0,3 0-5 0,0 0 3 16,4 0-2-16,-6 0 1 0,5 0-4 0,0 0-7 16,0 0 0-16,5 0 0 0,1-12-4 0,3 12 0 15,2 0-4-15,6-10-6 0,8 10-7 0,2-7-2 16,6 7 1-16,6-8-5 0,6 3 6 0,-2 0 3 15,5-1 2-15,3 0 7 0,0-2 9 0,-3 3 0 16,3-3 3-16,-1-1-5 0,0 3-3 0,-1-2-2 16,-1-1-8-16,0 1 18 0,-4 0 2 15,-1-1 13-15,-4 0 3 0,-2 1-13 0,-2-1-9 16,3 1-12-16,-3 1-4 0,4-2-4 0,0 2 1 16,1 0-1-16,6 1 0 0,-4 0 2 0,3 1-1 15,-5 1 0-15,-2 1 2 0,-3 1 9 0,-2-1 7 16,-5 1 4-16,-5 0 0 0,-5 2-1 0,-4-1-4 15,-2 1 3-15,-5-1-1 0,-4-1-4 0,-3 1-3 16,-7 0-1-16,-2 0-8 0,-4 0-3 0,-1 1 1 16,-6 0-9-16,0 0 5 0,-2 0 3 15,-3 0-7-15,0 0 1 0,-3 0 5 0,-2 0-1 0,2 0-2 16,-3 0 1-16,-3 14 0 0,0-14-2 0,-2 0 2 16,-3 0 0-16,2 0-2 0,-4 0 2 15,1 0 2-15,-2 0 2 0,0 0-5 0,0 0 1 16,0 0-30-16,0 0-35 0,0 0-47 0,0 0-78 15,0 0-47-15,0 0-41 0,0 0-33 0,0 0-25 16,-14 0-56-16,14 18-135 0,-14-18-137 0,14 0 99 16</inkml:trace>
  <inkml:trace contextRef="#ctx0" brushRef="#br0" timeOffset="9934.11">7580 5792 1920 0,'0'0'34'0,"0"-6"5"0,-15 3-1 16,15 2 3-16,0 0-25 0,0-1 13 0,0 2 21 15,-12 0 24-15,12 0-1 0,0 0-4 0,0 0-11 16,0 0-17-16,0 0 4 0,0 0-5 0,0 0 1 16,-5 0 8-16,5 0 1 0,0 14 10 0,0-14 5 15,0 0 6-15,0 0 6 0,0 0 8 0,0 9 9 16,0-9 0-16,0 0 3 0,0 7-9 15,22-7-8-15,-22 6-5 0,31-4-11 0,-8 1-4 16,6-2-7-16,6 0-3 0,6 1 3 0,8-2 1 16,8 0-3-16,10 0-8 0,9 0-9 0,8 0-10 15,9 0-7-15,9 0-6 0,4-18-8 0,6 18-1 16,7 0-3-16,8-16-5 0,7 16 14 0,-1 0 34 16,9-9 21-16,-9 9 6 0,4 0 2 0,-5 0-26 15,-8 0-13-15,-9 0 6 0,-8 0 10 0,-8 0 15 16,-10 0 23-16,-2 0 28 0,-11 0 11 0,-10 0 5 15,-7 0-14-15,-11 0-20 0,-7 0-29 0,-13 0-26 16,-7 0-23-16,-5 0-17 0,-7 0-1 0,-4 0-4 16,-2 0 7-16,-3 0 0 0,0 0-10 15,0 0-1-15,0 0-2 0,0 0-18 0,0 0-67 16,0 0-54-16,0 0-66 0,0 0-49 0,0 0-9 16,0 0-54-16,0 0-57 0,-15 0-64 0,15 0-77 15,0 18-135-15,-14-18-75 0,14 0 130 0</inkml:trace>
  <inkml:trace contextRef="#ctx0" brushRef="#br0" timeOffset="11412.1">6073 6307 1787 0,'0'0'7'0,"0"0"1"0,0 0 30 0,0 0 36 16,0 0 32-16,-11 0 20 0,11 0-5 0,0 9-14 15,0-9-18-15,0 0 1 0,-9 5-3 0,9-5-5 16,0 0-3-16,0 0-2 0,0 0-6 0,0 0 9 16,0 0 6-16,0 0 7 0,0 0 6 15,0 0 1-15,0 3-5 0,0-3-11 0,17 2-7 16,-17-1-6-16,17 0-2 0,-4 2 5 0,4-2 0 16,1 1-6-16,6-1 6 0,2 1-9 0,2-1-1 15,8-1-6-15,2 0-13 0,6 0-9 0,6 0-12 16,5 0-4-16,3 0-5 0,6 0 9 0,1 0 7 15,1-18 9-15,7 18 4 0,2 0-7 0,1-13 0 16,5 13-13-16,1 0-7 0,6-15-8 0,6 15-11 16,2-9 3-16,5 9-3 0,3-7 3 15,3 7 7-15,5-6 21 0,-2 2 15 0,2 1 8 0,-1 0 2 16,1-1-14-16,-8 1-4 0,-6 1 16 16,-8 0 10-16,-8 0 13 0,-4 0 25 0,-8 2-5 15,-10 0 10-15,-7-1 1 0,-8 1-14 0,-2-2-7 16,-7 0-16-16,-9 2-22 0,-7-2-15 0,-5 1-9 15,-2-1-5-15,-9 2-6 0,3 0-2 0,-6-1-15 16,1 1-4-16,-2 0-4 0,0 0 0 0,0-1 3 16,0 1-8-16,0 0-76 0,0 0-88 0,0 0-80 15,0 0-89-15,0 0-22 0,-14 0-28 0,14 0-57 16,0 0-66-16,-13 0-110 0,13 0-221 0,-14 0 111 16,14 0 163-16</inkml:trace>
  <inkml:trace contextRef="#ctx0" brushRef="#br0" timeOffset="12089.31">9912 6371 2568 0,'-3'2'3'0,"0"-1"1"16,1 0-1-16,1 1 9 0,1-2 14 0,0 0 22 15,0 0 30-15,0 0 23 0,0 0 15 0,0 0 8 16,0 0-1-16,0 0 2 0,0 0-4 0,0 0-5 16,0 0-5-16,0 0-16 0,23 0-14 0,-8 16 3 15,10-16 0-15,5 0 6 0,5 15 14 0,9-15-9 16,6 0-2-16,5 8-3 0,6-8-10 15,3 0-4-15,1 0-4 0,2 0-7 0,-2 0-5 16,-3 0-9-16,0 0-5 0,-6 0-5 0,3-17 7 16,-2 17 9-16,-6 0 7 0,4-15 4 0,-2 15-21 15,-2-13-10-15,0 13-14 0,-3-14-17 0,-4 8 1 16,-7 0-4-16,-3 1 0 0,-3-1-7 0,-5 3 4 16,-5-1-1-16,-6 1-7 0,-2 2 3 0,-4-1-69 15,-3 2-72-15,-4-1-80 0,-1 1-83 0,-1 0-13 16,0 0-36-16,0 0-49 0,0 23-68 0,-31-23-155 15,11 26-201-15,-6-11 132 0</inkml:trace>
  <inkml:trace contextRef="#ctx0" brushRef="#br0" timeOffset="13928.38">2790 7045 1778 0,'0'0'22'0,"0"0"19"0,0 0 18 0,0 0 19 0,0 0-3 16,0 0 1-16,0 0 5 0,19 0 1 0,-19 0-4 16,0 0 0-16,0 0-17 0,0 0-6 15,8 0-5-15,-8 0-11 0,0 0 2 0,0 0-2 16,9 0 1-16,-4 0 0 0,-4 0-3 0,10 0 1 16,-5 0 0-16,5 0 11 0,0 0 8 0,3 0 6 15,-3 10 1-15,4-10-10 0,2 0-2 0,-1 0-7 16,-1 0-2-16,4 0 5 0,-2 0-2 0,2 0 3 15,-1 0 1-15,1 0-1 0,3 0 3 0,-2 0 6 16,5 0 1-16,-3 0 0 0,1 0-3 0,0 0-4 16,5-11-7-16,-2 11-7 0,-1 0-3 0,3 0-8 15,-1-8 7-15,-3 8-4 0,3-5-2 16,-1 5-1-16,-1-2-14 0,5 0-7 0,-3 0-3 0,3 1-5 16,-2 0 5-16,-5 0 5 0,8 0 5 15,0 1 8-15,0 0 0 0,0 0 1 0,0 0 4 16,4 0 4-16,0 0 0 0,-1 0 3 0,5 0-4 15,-2 0 0-15,4 0-5 0,-2 0-3 0,3 0-4 16,-1 0-9-16,1 0 0 0,2 0 4 0,-1 0-4 16,-1 0 8-16,2 0 0 0,-4 0-3 0,5 0 7 15,-3 0-3-15,0 0-2 0,-2 0-4 0,2 0-2 16,-3 10-3-16,3-10-1 0,0 0 7 0,1 0-6 16,-1 7 0-16,2-7 11 0,2 0 5 0,7 0 11 15,-5 5 2-15,3-5-2 0,-4 0-6 0,4 1 6 16,-1 0-1-16,-2-1-5 0,0 1 1 15,0-1-15-15,-1 0 3 0,-1 0-5 0,1 0-1 16,-1 0-2-16,-2 0 5 0,-1 0 0 0,-4 0-6 16,5 0 6-16,-3 0-9 0,-2 0-4 0,3 0 7 15,0-12-4-15,2 12-5 0,-1 0 6 0,2 0-1 16,0 0-4-16,0 0 3 0,0-5 1 0,2 5-5 16,-2 0 9-16,0-3 0 0,-3 3-5 0,0-3-7 15,-1 2 11-15,3 0-10 0,-1-2 5 0,-5 2 5 16,4-2-14-16,-5 2 9 0,3-2-1 0,-6 1-2 15,5 0-1-15,-2-1 3 0,-3 3-1 0,5-3 5 16,-3 3-4-16,6-1 0 0,-5-1-3 0,7 2 2 16,-1 0 1-16,1 0-6 0,-3 0 2 15,4 0-2-15,0 0 5 0,0 0 6 0,4 0-3 16,-3 0-2-16,1 0-3 0,1 0 9 0,-3 0-10 16,1 0 15-16,4 0-4 0,-8 0-7 0,5 0 7 15,-6 0-10-15,5 0 0 0,-3 12 2 0,2-12 1 16,-5 0-4-16,4 0 6 0,2 0-5 0,1 0-1 15,3 6 3-15,-1-6-3 0,1 3-1 0,0-3 1 16,-1 3 0-16,4-1 1 0,-3 0 2 0,-1-1 1 16,1 1 2-16,0-1-2 0,-4-1 1 0,-2 0-1 15,-2 0-7-15,0 0 4 0,-7 0 1 0,4 0 2 16,-3 0 9-16,-5 0-6 0,0-15-1 0,3 15-5 16,-1 0-6-16,4 0 9 0,-1 0-1 0,-4 0 1 15,5 0 0-15,1 0-7 0,-4 0 3 16,5 0 1-16,-4 0 6 0,0 0 0 0,-4 0-3 15,3 0-1-15,-6 0 1 0,0 0 14 0,-4 0 52 16,-3 0 7-16,-4 0 5 0,-3 0-15 0,1 0-48 16,-7 0-3-16,0 0-5 0,-5-14-6 0,1 14-2 15,-2 0 1-15,0 0-11 0,-1 0-73 0,-1 0-84 16,0 0-78-16,0 0-101 0,0 0-54 0,0 0-70 16,0 0-53-16,0 0-100 0,-19 0-177 0,19 0 81 15,-13 0 132-15</inkml:trace>
  <inkml:trace contextRef="#ctx0" brushRef="#br0" timeOffset="32294.99">7365 7826 1323 0,'-11'0'15'0,"11"4"0"16,0-4 22-16,-6 2 28 0,6-2 27 0,0 0 50 15,0 0 16-15,0 0 6 0,0 0-8 0,0 0-23 16,0 0-16-16,0 0-14 0,0 0-21 0,0 0-17 16,0 0-13-16,0 0-15 0,0 0-8 15,17 1-7-15,-17-1-5 0,14 0 4 0,-2 0 8 16,1 0 2-16,4 0 3 0,3 0-3 0,6 1-9 15,2 0-6-15,3 2-8 0,6-2-7 0,5 1 2 16,8 2-2-16,1 0 11 0,8-1 9 0,6 1 17 16,7 0 16-16,2-2 18 0,9 0 8 0,-3-1 3 15,7-1-7-15,-1 0-25 0,1 0-15 0,6 0-26 16,8-17-4-16,-1 17 20 0,12 0 13 0,5-21 10 16,8 21 6-16,4-14-20 0,-2 14-11 15,2-16-7-15,3 7-13 0,-4 1-2 0,-1-1-3 0,0 2 0 16,-3 1 3-16,-6-1-2 0,2 2 0 0,-10 0-1 15,-3 2 1-15,-11 0 0 0,-6 2-4 16,-9-2 0-16,-10 3-1 0,-8 0-1 0,-3 0 2 16,-10 0 1-16,-5 0-1 0,-6 0 2 0,-8 0-1 15,-7 0-35-15,0 18-47 0,-12-18-51 0,-4 0-60 16,-3 12-29-16,-5-12-22 0,0 12-45 0,0-3-65 16,-33 0-112-16,10 1-141 0,-10 0 92 0</inkml:trace>
  <inkml:trace contextRef="#ctx0" brushRef="#br0" timeOffset="33143.28">1794 8688 1732 0,'-11'2'17'15,"8"1"2"-15,-5-1 10 0,8-2 29 0,0 0 13 16,0 1 28-16,0-1 19 0,0 0-3 0,0 0-2 16,0 0-6-16,22 0-4 0,-22 0-6 0,20 0-4 15,-9 0-7-15,4 0-9 0,4 0-5 0,0 0-14 16,5-13-5-16,3 13-7 0,4 0-4 0,6 0 3 15,10 0-4-15,4-10 2 0,11 10 4 0,13 0 4 16,5-5 14-16,16 5 5 0,7-4-11 0,16 1-22 16,18 1-21-16,14-1-17 0,10 1-5 0,19-1 5 15,17 0 3-15,13 0 12 0,15 0 15 0,5 1 11 16,6 0 5-16,6 2-12 0,-2 0-10 16,4 0-9-16,-3 0-7 0,-2 0 5 0,0 0-2 15,-8 0-5-15,-9 17-1 0,1-17-6 0,-1 0 1 16,-4 15 12-16,-15-15 32 0,-6 12 17 0,-14-12 4 15,-3 10-9-15,-17-10-33 0,-12 8-14 0,-19-8-5 16,-19 6-5-16,-10-6 2 0,-18 3-4 0,-14-1-54 16,-16 0-72-16,-15-2-112 0,-17 3-120 0,-9 0-61 15,-9 0-93-15,-5 2-135 0,-25 1-26 0,-1 0 115 16</inkml:trace>
  <inkml:trace contextRef="#ctx0" brushRef="#br0" timeOffset="40323.78">20135 9870 1855 0,'-8'3'22'0,"-3"-2"25"0,5 1 41 15,-2-2 36-15,5 0 15 0,2 0 14 0,-1 0-8 16,-1 0-17-16,3 0-16 0,0 1-23 0,-5-1-26 16,5 0-15-16,0 0-13 0,0 2 14 15,0-2 17-15,0 0 19 0,-3 2 12 0,2 1-10 16,1 0-11-16,-3 2-13 0,3 0-10 0,-5 1-11 15,5 0 1-15,0-1 2 0,0 0 5 0,0-1 16 16,0-1 8-16,0 0 17 0,0-2 17 0,0 2 7 16,0 0-4-16,17-1-6 0,-17 0-16 0,23 1-11 15,-1-2-2-15,3-1-8 0,11 0-2 0,10 0-3 16,5 0-7-16,10 0-3 0,4-16 3 0,11 16 4 16,2-15-9-16,9 15-14 0,-4-17-10 15,15 17-30-15,5-17-6 0,10 17-2 0,8-15-4 0,6 15 10 16,10-11-3-16,1 5 1 0,8 6 3 15,-2-8-7-15,-2 4-2 0,-9 1 9 0,-7 0 3 16,-8-1 26-16,-14 2 15 0,-9 0 17 0,-15-1 1 16,-11 1 0-16,-14 1 7 0,-8-1-8 0,-14 0-6 15,-9 1-17-15,-5 0-18 0,-7-1-16 0,-4 1-1 16,-2 1-14-16,-6 0-35 0,0-2-62 0,0 2-67 16,0 0-52-16,0 0-28 0,-24 0-16 0,24 0-42 15,-31 0-74-15,1 0-90 0,-6 17-122 0,-12-17-231 16,-12 0 61-16,-15 18 159 0</inkml:trace>
  <inkml:trace contextRef="#ctx0" brushRef="#br0" timeOffset="41645.37">1895 10513 2205 0,'0'0'20'0,"0"0"3"15,0 0 9-15,0 0 16 0,0 0 2 0,0 0 22 16,0 0 25-16,0 0 6 0,0 0-5 0,0 0-14 16,0 0-27-16,0 0-18 0,0 0-15 0,0 0 0 15,0 0 6-15,21 0 16 0,-21 0 17 0,21 0 8 16,-6 0 1-16,1 0-3 0,7 16-15 0,0-16-8 15,7 0-4-15,1 0 0 0,1 11 2 0,9-11-2 16,-1 0 4-16,7 6-3 0,7-6-3 0,5 0 1 16,1 0-1-16,12 0-5 0,5 0 9 0,10 0 5 15,7-21-2-15,2 21 14 0,8-15 8 0,1 15 2 16,2-17 5-16,2 17-8 0,-10-17-20 16,4 17-15-16,-5-14-17 0,3 14-10 0,-5-12 48 15,-5 6 40-15,-7 1 12 0,-8 1 6 0,-6 0-41 16,-16 1-37-16,-12 1-15 0,-12 1-11 0,-15 1-11 15,-5-1-3-15,-6 1 3 0,-4 0 0 0,0 0 0 16,0 0 0-16,0 0-12 0,0 0-48 0,0 0-43 16,0 0-57-16,0 0-80 0,-15 0-63 0,15 0-99 15,0 0-93-15,-17 0-139 0,17 13-211 0,-11-13 132 16,11 0 153-16</inkml:trace>
  <inkml:trace contextRef="#ctx0" brushRef="#br0" timeOffset="42342.17">5283 10499 1076 0,'0'12'17'0,"0"-12"23"16,0 0 37-16,-15 9 36 0,15-9 26 0,0 5 15 15,-14-2-3-15,14 1-10 0,-8-2-8 0,8 2-15 16,-12-2-17-16,1 2-15 0,4-1-24 0,0-1-12 16,0 3-7-16,-2-4-1 0,4 2-8 15,1-2-6-15,-1 2-3 0,2-2 3 0,2 1 15 16,1-2 17-16,0 0 12 0,0 0 9 0,0 0 3 15,0 0-3-15,0 0 11 0,0 1 6 0,0-1-6 16,15 0 8-16,-15 1-13 0,23-1-8 0,-7 2 1 16,-1-1-4-16,7 0 0 0,0 0-8 0,4-1-9 15,5 0-13-15,-1 0-12 0,5 0-6 0,7 0-7 16,0 0-4-16,3 0-6 0,7 0-5 0,2-16-5 16,8 16-4-16,3 0-2 0,3-15 10 0,5 15 10 15,7-11 12-15,0 11 7 0,7-8-13 16,3 8-7-16,6-7-13 0,5 7 0 0,8 0 28 15,3 0 4-15,7 0 6 0,1 0-1 0,2 0-14 16,-2 0 1-16,-1 0-5 0,-10 0 6 0,-10 0 6 16,-2 0 11-16,-12 0 8 0,-4 0 4 0,-10 0-7 15,-9 0 0-15,-10 0-1 0,-3 0-1 0,-8 0 4 16,-10 0-10-16,-7 0-6 0,-5 0-13 0,-8-12-14 16,-6 12-10-16,-2 0-2 0,-2 0 1 0,-1 0-13 15,0 0-41-15,0 0-46 0,0 0-67 0,0 0-75 16,0 0-68-16,0 0-86 0,0 0-62 0,0 0-72 15,0 0-121-15,-15 0-92 0,15 0 131 0</inkml:trace>
  <inkml:trace contextRef="#ctx0" brushRef="#br0" timeOffset="43154.23">8918 10571 2098 0,'-3'0'39'0,"2"0"23"15,-2 0 22-15,1 0 31 0,2 0-13 0,0 0 16 16,-1 0 7-16,1 0 6 0,-2 0-2 0,2 0-13 16,0 0-13-16,0 0-21 0,0 0-16 0,0 0-19 15,0 0-10-15,0 0-3 0,0 0 3 16,0 0 18-16,0 0 8 0,0 0 6 0,0 0 4 16,0 0-15-16,0 0-5 0,0 0-17 0,0 0-7 15,19 0-11-15,-19 0-4 0,28 0 20 0,-8 0 7 16,6 0 25-16,4 0 12 0,9 0-8 0,-1 0-3 15,9 0-14-15,7 0-8 0,4 0-1 0,7 0-6 16,5 0 3-16,6 0-1 0,1-17 7 0,6 17 11 16,4 0-5-16,-1-12-2 0,1 12-7 0,3 0-15 15,2-10-11-15,3 10-12 0,4-7-6 0,-3 7 20 16,-3-5 20-16,1 5 21 0,-4-3 6 16,-5 3-12-16,-1-2-10 0,-11 0 3 0,-8 0-6 15,-6 2 3-15,-6-2 6 0,-10 1 0 0,-9-1 13 16,-6 2 9-16,-9-1-6 0,-4 1-23 0,-5-2-18 15,-6 2-37-15,-2 0 7 0,-2 0-15 0,0-1 1 16,0 1 7-16,0 0-37 0,0 0-54 0,0 0-72 16,0 0-72-16,0 0-60 0,0 0-3 0,0 0-23 15,-16 0-26-15,16 0-30 0,0 0-46 0,-15 0-68 16,15 0-86-16,-13 14-98 0,7-14 120 0</inkml:trace>
  <inkml:trace contextRef="#ctx0" brushRef="#br0" timeOffset="43786.01">11604 10582 2053 0,'0'0'3'0,"9"0"0"0,-9 0-1 16,0 0-2-16,0 0 3 0,0 0 5 0,0 0 22 16,0 0 31-16,0 0 12 0,0 0 16 0,0 0-6 15,0 0-20-15,0 0-8 0,0 0-16 0,0 0-9 16,0 0 0-16,0 0 7 0,0 0 18 16,0 0 11-16,0 0 24 0,0 0 4 0,0 0 20 15,0 0 25-15,0 0-2 0,0 0-2 0,0 15-18 16,25-15-33-16,-25 0-9 0,33 0 1 0,-7 9 3 15,3-9 6-15,6 0-3 0,8 0-3 0,4 6-6 16,10-6-9-16,7 0 2 0,4 0-11 0,10 0-13 16,9 0-3-16,4 0-14 0,4 0-3 0,1 0 1 15,7 0 4-15,1 0 12 0,1 0 11 0,2 0-7 16,-3-12-2-16,0 12-11 0,3 0-9 0,-9-10 17 16,-2 10 8-16,-9-10 16 0,-8 10 12 0,-6-8 9 15,-6 8 5-15,-6-9 1 0,-5 6 1 0,-7 0-10 16,-4 0-10-16,0 1-3 0,-4-1-14 15,-7 0-15-15,-5 1-7 0,-4 2-18 0,-3-3-5 16,-7 3-8-16,-2-1-4 0,-7 1-5 0,-3 0-3 16,0 0-37-16,-3 0-72 0,0 0-76 0,0 0-79 15,0-1-56-15,0 1-44 0,0 0-28 0,0 0-41 16,-12 0-45-16,12 0-85 0,-19 0-169 0,19 15 36 16,-20-15 142-16</inkml:trace>
  <inkml:trace contextRef="#ctx0" brushRef="#br0" timeOffset="46983.54">18322 10571 1271 0,'0'0'28'0,"0"0"21"0,0 0 12 0,0 0 11 16,0 0-18-16,0 0 6 0,0 0 4 0,0 0 4 16,0 0 8-16,0 0-15 0,0 0 6 0,0 0-7 15,0 0-8-15,0 0-1 0,0 0-17 0,0 0-3 16,0 0-3-16,0 0 6 0,0 0 4 16,0 0 5-16,0 0 3 0,-13 0-9 0,13 0-2 15,-12 0-7-15,12 0-4 0,-17 0-8 0,12 0-1 16,-4 0-1-16,4 0-10 0,-2 0 11 0,2 0 9 15,5 0 11-15,-2 0 24 0,2 0 9 0,-1 0 6 16,1 0 5-16,0 0 2 0,0 0 3 0,0 0-5 16,0 0 0-16,0 0-4 0,0 0 0 0,0 0 9 15,0 0 1-15,0 0 6 0,0 0 5 0,0 0-6 16,0 0-1-16,0 0-8 0,0 0-15 0,0 0-11 16,0 0-20-16,15 0-15 0,-15 0-2 0,0-17-3 15,11 17 8-15,-11 0 6 0,16 0 0 0,-7 0-2 16,0 0-3-16,-1 0 2 0,6-12 4 0,-1 12-2 15,2 0 3-15,1 0-3 0,1-6-4 16,0 6-2-16,4 0 1 0,1 0 0 0,3-4 4 16,-3 4 10-16,7 0 3 0,-7 0 9 0,3 0 5 15,1 0-6-15,-3 0-1 0,2 0-6 0,-3 0-3 16,3 0 0-16,-8 0-5 0,0 0-3 0,2 0 0 16,-2 0 0-16,4 0-12 0,-3 0-1 0,0 0-8 15,7 0 2-15,-3 0 11 0,7 0 1 0,-2 0 6 16,-3 0-6-16,4 12-7 0,2-12 6 0,-1 0-6 15,1 0 5-15,1 8 8 0,0-8-10 0,2 5 8 16,-1-5 8-16,2 5 0 0,2-2 16 16,0-2 5-16,-5 0-3 0,1 2 4 0,1-2-20 15,-2 0-3-15,-2 0-3 0,3 0-18 0,3 1 18 16,-7-1 2-16,8-1 1 0,-2 0 16 0,0 0-12 16,-4 0-6-16,1 0-4 0,-2 0-12 0,2 0 0 15,-4 0-2-15,4 0-2 0,-2 0 7 0,-2 0-1 16,5 0-3-16,1 0 0 0,-2 0-7 0,1 0-5 15,3 0 2-15,-1 0 3 0,-2 0 10 0,6 0-2 16,-1 0 3-16,-5 0 5 0,10 0-5 0,-8 0 18 16,2 0 0-16,3 0 2 0,-3 0 8 0,1 0-11 15,-3 0-3-15,0 0-13 0,-1 0-4 0,4 0-11 16,-6 0 6-16,3 0 5 0,-1 0-9 16,-5 0 8-16,3 0-15 0,-2 0 3 0,1 0 4 15,-4-10-1-15,5 10 4 0,-4 0 2 0,7 0-1 16,1 0 8-16,-2 0 12 0,-2 0 4 0,5-4 12 15,-4 4 0-15,3 0 4 0,0-4-11 0,1 4-7 16,-3-2-7-16,1-1-7 0,5 1-6 0,-5-1-6 16,6 1 1-16,-1 0-5 0,0-1 5 0,3 1-2 15,-1 0-2-15,4 0-2 0,-1 0-6 0,-1 0 2 16,-1 0 1-16,2 2 1 0,-1 0-4 0,1 0 3 16,-1 0-1-16,2 0 1 0,-3 0 8 15,5 0-2-15,2 0 7 0,1 0 21 0,-3 0 9 0,1 0 7 16,0 0-9-16,0 0-16 0,2 0-4 15,-4 0-4-15,2 0 2 0,-4 0-1 0,1 0-4 16,-2 0-7-16,1 0-1 0,-6 10-6 0,3-10 3 16,-5 0 1-16,2 0 1 0,-2 0 0 0,1 0-3 15,-1 0-3-15,-3 7 0 0,2-7 0 0,1 0 4 16,1 2 2-16,-1 1-4 0,4-3 1 0,-4 2-3 16,6 0 0-16,-3 1 3 0,0 0-1 0,2 0-2 15,-5-1 4-15,3 1 1 0,-5 0 4 0,-3-2 6 16,-4 2 2-16,-4-3 0 0,2 2-3 0,-7-2 1 15,1 0 29-15,1 1 21 0,-3-1 11 0,-1 0-6 16,-4 0-33-16,1 0-22 0,-3 0-14 16,-3 0 3-16,0 0-2 0,-2 0-1 0,-2 0 1 15,-1 0-5-15,4 0 3 0,-1 0-3 0,-5 0 5 16,1 0 0-16,1 0 0 0,-2 0 0 0,0 0-3 16,0 0 1-16,1 0-1 0,-1 0 4 0,0 0 0 15,0 0-3-15,0 0-1 0,0 0-38 0,0 0-66 16,0 0-82-16,0 0-118 0,0 0-108 0,-17 0-99 15,17 0-57-15,-19 0-34 0,2 0-54 0,-3 0-52 16,-9 0-181-16,-9 0-117 0,0 0 197 0</inkml:trace>
  <inkml:trace contextRef="#ctx0" brushRef="#br0" timeOffset="48250.3">1876 11176 1231 0,'0'-6'6'0,"0"4"8"15,0-1 16-15,0-1 31 0,0 1 25 0,0 0 17 16,0-2 13-16,0 1-9 0,0 1-5 0,0-1-1 15,0 2-11-15,-15 0-4 0,15 0-14 0,0 1-11 16,0 0-16-16,0 1-11 0,-11 0-8 0,11 0-1 16,0 0 5-16,0 0 5 0,0 0 11 0,0 0 7 15,0 0 2-15,0 0 10 0,0 0-1 16,0 0 2-16,0 0 15 0,0 0 2 0,0 0 6 16,0 0 0-16,0 0-7 0,0 0-1 0,0 0-11 15,0 0 2-15,0 0 12 0,0 0 16 0,0 0 16 16,18 12-4-16,-18-12-16 0,20 0-17 0,-6 12-6 15,5-12 8-15,1 11-2 0,7-11-5 0,1 9-5 16,0-4-11-16,6-1-10 0,1 0-8 0,7-2 0 16,5 1 11-16,1-1 18 0,2-1 4 0,4-1 0 15,3 0-17-15,2 0-9 0,-1 0 2 0,4 0-7 16,0 0 12-16,2 0 10 0,2 0 3 16,0 0 11-16,-4 0-1 0,3 0-6 0,-5 0-6 15,1 0-6-15,-10 0 7 0,2 0 12 0,-7 0 21 16,-5 0 19-16,1 0 0 0,-7 0-4 0,3 0-14 15,-6 0-14-15,-2 0-14 0,-5 0-16 0,1 0-7 16,-3 0-18-16,-4 0 8 0,-2 0 2 0,-1 0-2 16,-6 0 7-16,0 0-9 0,1 0-9 0,-5 0-7 15,2 0-11-15,-5 9-7 0,0-9-1 0,1 0-3 16,-2 0 2-16,0 0 1 0,-1 0-2 16,-1 0-1-16,2 0 4 0,-2 0-3 0,0 0-1 0,0 0 2 15,0 0-1-15,0 0 0 0,0 0 4 0,0 0-3 16,0 0 2-16,0 0 1 0,0 0-4 15,0 0-57-15,0 0-90 0,0 0-115 0,0 0-145 16,0 0-76-16,0 0-51 0,0 0-45 0,0 0-31 16,0 0-66-16,0 0-161 0,0 0-40 0,0 0 175 15</inkml:trace>
  <inkml:trace contextRef="#ctx0" brushRef="#br0" timeOffset="49158.96">4935 11125 1666 0,'0'0'36'15,"0"-12"11"-15,0 12 12 0,0 0 18 0,8 0-10 16,-8 0 8-16,0 0 4 0,0 0 1 0,11 0-10 16,-8 0-8-16,2 0-1 0,3 0-4 0,-4 0-2 15,6 0 2-15,-3 0 4 0,6 15 8 0,-2-15 7 16,0 0 10-16,1 9-2 0,3-9-1 0,3 0 4 15,2 7 6-15,3-7 4 0,3 0-3 0,5 0-6 16,4 0-13-16,6 0-8 0,6 0-5 0,4 0-8 16,7 0 5-16,-4 0-5 0,5-16-2 0,3 16-7 15,2 0-17-15,6-14-13 0,-1 14-11 16,11-9 20-16,-1 9 16 0,6-7 25 0,7 7 15 16,1 0-10-16,0-7-5 0,-3 7-6 0,-8-4-8 15,-3 4-2-15,-9-3 4 0,-8 2-2 0,-6-1-1 16,-8 0 4-16,-6 0-6 0,-6 0-2 0,-7 0-7 15,-5 0-10-15,-4 0-8 0,-6 0-13 0,-6 1-1 16,-1 1-8-16,-3-1-3 0,-3 1 0 0,-1 0-6 16,0 0 1-16,0 0-18 0,0 0-59 0,0 0-67 15,0 0-86-15,0 0-94 0,0 0-44 0,0 0-57 16,0 0-69-16,0 0-127 0,-19 0-124 0,19 0 128 16</inkml:trace>
  <inkml:trace contextRef="#ctx0" brushRef="#br0" timeOffset="52547.18">10553 10922 695 0,'0'0'15'16,"0"0"26"-16,0 0 29 0,0 0 50 0,-16 0 16 16,16 0 12-16,0 0 1 0,-12 0-31 15,12 0-6-15,-12 0-23 0,12 12-27 0,-7-12-16 0,7 0-18 16,-7 0-11-16,7 0 16 0,0 8 13 16,-5-8 6-16,5 0 11 0,0 0-4 0,0 0 1 15,0 4-6-15,0-4-2 0,0 0-2 0,0 0-10 16,0 0 5-16,0 0 1 0,0 0-1 0,0 0-3 15,0 0-5-15,0 0-5 0,0 0-3 0,0 0-3 16,0 0 5-16,0 3 1 0,0-2-4 0,0 0 3 16,16 1-11-16,-16 0-12 0,15-1 0 0,-15 2-5 15,14-2 3-15,-14 1-1 0,11-2-32 0,-11 0-67 16,0 0-77-16,0 0-83 0,0 0-105 16,0 0-56-16,0 0-66 0,0 0 26 0,0 0 137 15</inkml:trace>
  <inkml:trace contextRef="#ctx0" brushRef="#br0" timeOffset="53154.61">10514 10979 804 0,'0'0'2'0,"0"0"-2"0,-8 0 0 16,8 0 3-16,0 0 4 0,0 0 18 0,0 0 17 15,0 0 19-15,0 0 39 0,0 0 1 0,0 0 6 16,0 0-11-16,0 0-37 0,-18 0-15 15,18 0-21-15,0 0-8 0,-14 0-11 0,14 0 21 16,0 0 5-16,-13 0 20 0,13 0 25 0,-9 0-15 16,9 0 7-16,-6 0-12 0,6 0-2 0,-3 0 8 15,3 0 7-15,0 0 6 0,0 0 9 0,0 0 7 16,0 0 6-16,0 0 5 0,0 0 0 0,0 0 8 16,0 0-4-16,0 0 2 0,0 0 1 0,0 0-2 15,0 0 2-15,0 0-7 0,0 0-9 0,0 0-13 16,0 0-8-16,0 0-4 0,0 0-6 0,14 0-5 15,-14 0-8-15,9 0-6 0,-9 0-4 0,16 0 1 16,-6 0-5-16,0-9-7 0,-2 9 3 0,5 0-9 16,1 0 0-16,0 0 2 0,2 0-4 15,-1 0 6-15,4 0 10 0,-2 0 7 0,5 14 6 16,1-14 0-16,0 0-6 0,2 13-1 0,5-13 6 16,2 9 0-16,6-9-1 0,0 8 2 0,7-8-5 15,4 6-5-15,5-6-2 0,0 4-6 0,8-4-13 16,8 3-7-16,2-2-4 0,11 1-11 0,1-1 2 15,9 2 2-15,10 0 4 0,1 0 14 0,8 2 1 16,1 1 4-16,6-2 0 0,2 3-8 0,-1-2-6 16,-2 1 3-16,0-1-2 0,-6 0 5 0,-5-1 16 15,-3-2 11-15,-10-1 28 0,-7-1 19 0,-4 0 10 16,-6 0-9-16,-2 0-21 0,-12-17-17 16,0 17-15-16,-12-13 1 0,-2 13 6 0,-8-13 0 15,-4 13 0-15,-4-13-7 0,-10 13-12 0,0-10-4 16,-6 10-8-16,-4-7-3 0,-7 7-5 0,2-5-8 15,-4 5-5-15,-4-2 1 0,0 2 0 0,0 0-5 16,0-3 1-16,0 3-9 0,0 0-72 0,0 0-60 16,0 0-72-16,0 0-79 0,0 0 7 0,0 0-22 15,0 0-22-15,0 0-34 0,0 17-60 0,0-17-63 16,0 17-124-16,0-17-98 0,-18 21 127 0</inkml:trace>
  <inkml:trace contextRef="#ctx0" brushRef="#br0" timeOffset="57324.08">1640 11732 742 0,'-11'0'14'15,"11"0"17"-15,0 0 13 0,-4 0 20 0,4 0 10 16,0 0 12-16,0 0 4 0,0 0-1 0,0 0-10 16,0 0-14-16,0 0-4 0,0 0 6 0,0 0 1 15,0 0-4-15,0 0-4 0,0 0-14 0,0 0-4 16,0 0-3-16,0 0 5 0,0 0 3 0,0 0-1 16,0 0 22-16,0 0 26 0,0 0 21 0,0 0 11 15,0 14-14-15,0-14-26 0,0 0-15 16,20 11-6-16,-20-11 4 0,15 0 1 0,-15 14-1 15,10-14 0-15,-10 0-2 0,15 8 3 0,-15-8-3 16,16 4-2-16,-12-4-5 0,7 4-6 0,-2-2-3 16,2-1-6-16,0 1-1 0,3 0-3 0,-3-1-2 15,11 0 3-15,-5 0-3 0,1 1-2 0,3-1-2 16,0 1-5-16,3 0 1 0,1 0-3 0,-4 0-5 16,4 1-4-16,0-3-4 0,-2 4 1 0,4-1 5 15,-3 0 3-15,3-1-2 0,-1 0-1 0,2 2 0 16,-5-1 5-16,4 0-3 0,1 1-2 0,-5-1-3 15,3 2-3-15,-4 0 11 0,5-2 6 0,-3 2 9 16,0-2-1-16,0 1 1 0,0-1-7 0,4-1-5 16,-2 1-1-16,5 1-9 0,-6-4 6 15,6 2-4-15,-1-1-2 0,8 0 1 0,-4 0 2 16,5-1 3-16,0 0-4 0,1 1 3 0,2 1-13 16,2-1-1-16,1 0-5 0,-2 2-4 0,-1-2 2 15,3 2-5-15,-3 2 9 0,2-1 2 0,1 0 16 16,1 1 10-16,1-1-4 0,-2 0 4 0,0 1-8 15,1 1-5-15,1-3 1 0,-4 1-2 0,-4 0-4 16,3 1 0-16,2-4 4 0,-3 3-1 0,-2-2 0 16,5 2-1-16,-1-2 1 0,2 0-3 0,0 1 2 15,-1-1 1-15,1 1-1 0,0-2-1 0,-2 0-1 16,1 1-3-16,-2-1-10 0,-4-1 8 0,1 2-6 16,-2-2 1-16,2 1 6 0,-2-1 5 15,-1 0 16-15,5 0 12 0,-7 0 5 0,4 0-10 16,-3 0-10-16,-1 0-17 0,-3 0-4 0,3 0 0 15,2 0 0-15,-2 0 10 0,0-14-7 0,0 14-2 16,2 0 2-16,1 0-5 0,-1-14-1 0,1 14 14 16,-1-8 4-16,-2 8 8 0,2-9 19 0,-2 4-15 15,-2 0-10-15,-1 0 0 0,2 0-11 0,0-1-1 16,1 0 1-16,3-1-12 0,0 1-4 0,8 0 0 16,-1 1 4-16,4-2 1 0,-2 2-1 0,2-1 9 15,1 3 0-15,0-2-13 0,1 0 0 16,-2 1-4-16,2-1-4 0,-1 1 8 0,6 1 4 15,2-1-4-15,1-2 0 0,2 2 9 0,-1 0 0 16,3 0 12-16,0-1 14 0,-1 1-6 0,-2 1 1 16,-2 0-17-16,1 1-5 0,-4-1 1 0,-1 1-9 15,1 1 4-15,-3-1-12 0,4 0 8 0,-3 1 4 16,-2 0-4-16,4 1 4 0,2 0-8 0,0 0 0 16,0 0 4-16,-2 0-5 0,1 0 13 0,-1 0-4 15,0 0-4-15,-2 0 7 0,4 14-14 0,-5-14 3 16,3 0 3-16,-10 0 4 0,5 0 2 0,-8 12-1 15,2-12 3-15,-3 0-7 0,-2 0-4 0,-3 7 5 16,3-7-5-16,-1 0 0 0,2 4 4 0,-4-4-5 16,4 4 10-16,-2-4-5 0,-1 1 11 15,3 1-3-15,-3-2 0 0,4 3 0 0,-3-1-5 16,5 0 5-16,-3 1-8 0,3-3 16 0,1 4 3 16,1-2 11-16,-4 2 8 0,5-2-7 0,-1 0-1 15,-1 2-12-15,-3-1-6 0,-1 0 9 0,3 0-7 16,-3 0 3-16,4-1 6 0,-4 1-8 0,0-1 9 15,6 0 7-15,2 0 0 0,-5 0 1 0,3-1-9 16,0-1-9-16,0 2-7 0,3-2-1 0,-2 0-2 16,4 0 4-16,0 0-2 0,4 0 1 0,-1 0 0 15,3 0-5-15,-4 0 6 0,3 0-6 0,-3 0 1 16,3 0 2-16,-2 0-10 0,2 0 10 16,0 0-1-16,2 0-5 0,4 0 6 0,1 0-8 15,-2 0 3-15,6-10 8 0,-4 10-3 0,3 0 2 16,2 0 4-16,-2 0-3 0,-2-6 2 0,1 6 1 15,-3-5-5-15,-4 3 5 0,2-1 2 0,-5 1-5 16,4-2 4-16,-4 3-11 0,4-2 6 0,-3 2-9 16,1-2 5-16,2 3 3 0,-2-2-5 0,-1 1 8 15,1 1-9-15,-4-3-2 0,3 3 1 0,-3 0 0 16,2 0 1-16,-4 0 3 0,-4-1-3 0,-2 1 9 16,-4-2 0-16,2 2-1 0,-3-2 8 0,-5 1-2 15,-1 0 8-15,-2-2 9 0,-2 2-4 0,-3-1-3 16,-2 1-5-16,1-2-5 0,-5 3 3 15,-3-2 5-15,0 0 4 0,-3-1 4 0,0 3-5 16,-5 0-2-16,-1-1-4 0,-2 0-5 0,-3 1-5 16,0 0-1-16,-1-1-10 0,-2 1 2 0,0 0-5 15,0-1 0-15,0 1 1 0,0 0 0 0,0 0 6 16,0 0-6-16,0 0 1 0,0 0-36 0,0 0-111 16,0 0-127-16,0 0-155 0,0 0-106 0,0 0-36 15,0 0-23-15,-14 0 4 0,14 0-37 0,-12 0-111 16,2 15-133-16,-7-15 153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04:27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5032 5055 1023 0,'7'0'7'0,"-7"0"10"0,7 0-3 0,-7 0 7 16,1 0 1-16,-1 0 10 0,0 0 18 0,0 0 0 15,0 0 11-15,0 0-9 0,0 0-5 0,0 0-3 16,0 0-12-16,0 0-4 0,0 0-3 0,0 0 3 15,0 0 6-15,0 0 0 0,0 0 7 0,0 0 11 16,0 0 4-16,0 0 5 0,0 0-7 0,0 0-7 16,0 0-4-16,0 0 9 0,0 0 5 0,0 0 5 15,0 0 3-15,0 0 0 0,0 0 10 16,0 0 0-16,0 0 6 0,0 0-5 0,0 0 1 16,0 0-6-16,0 0-11 0,0 0-9 0,0 0-13 15,0 0-7-15,0 0 0 0,0 0-5 0,0 0-2 16,0 0 2-16,0 0-8 0,0 0 3 0,0 0-2 15,0 0-6-15,0 0 0 0,0 0-3 0,0 0 0 16,0 0 4-16,0 0 9 0,0 0 10 0,0 0 1 16,0 0 7-16,0 0 3 0,19 0-4 0,-19 0 9 15,22 0 0-15,-4 0-2 0,1 0 6 0,1 0-3 16,5 0-1-16,0 0-6 0,1 0-9 16,5 0-7-16,-1 0-2 0,-1 0 6 0,1 0 7 15,-1 0 7-15,2 0 5 0,-1 0 1 0,-1-11 0 16,-1 11-5-16,2 0-4 0,-2 0-4 0,1 0-11 15,-1-7-1-15,-2 7-4 0,-1 0-8 0,5-6 3 16,1 6-5-16,-2-4 2 0,4 2 3 0,1 1 4 16,5 0 2-16,-2 0-7 0,5 0-3 0,1 0-5 15,5 0-6-15,1 0 10 0,0 1 15 0,4 0 4 16,0-1 7-16,0 1-10 0,-1 0-11 0,0 0-6 16,0-1-4-16,-3 1 2 0,-1 0-3 0,0 0 7 15,0-1 7-15,6 0 7 0,1 0 7 16,0-1-1-16,3 0 4 0,1 0 1 0,9 0 1 0,-3 1-7 15,5-2-4-15,-2 1-7 0,-1 1 0 16,6-2-2-16,-1 2 0 0,-6 0-6 0,1 1-6 16,6-1 2-16,0 1-2 0,1 0 5 0,6 0-1 15,0 0 3-15,3 0 3 0,7 0 1 0,0 0 8 16,1 0-2-16,-1 0-3 0,-6 0 3 0,6 0-9 16,-1 10 11-16,-1-10 0 0,4 0-6 0,2 0 2 15,6 0-11-15,1 0 0 0,1 0 0 0,5 7 0 16,-1-7-4-16,1 0 1 0,0 3 5 0,2-3-9 15,1 3 7-15,5-2-4 0,-1 1-7 0,4 1 10 16,0-1-6-16,4 1 3 0,-1 0 0 16,1 0 0-16,-1 1-3 0,0-2 3 0,0 2-3 15,2-2-1-15,1 2 1 0,-1-1-8 0,-5 1 3 16,6-1 5-16,-1 1-4 0,-2-1 4 0,1 2 6 16,3-2-10-16,-3 3 6 0,-1 0-3 0,-1-1-11 15,-4 1 11-15,1 0-3 0,-6-1 0 0,-2 2 3 16,-2-1-3-16,-4 0-1 0,-4 0 1 0,-6 0-1 15,-3-2-6-15,-11 2 7 0,-7-1 0 0,-10-2-4 16,-10 0 4-16,-5 0-4 0,-7-2 4 0,-10 0 7 16,-8 0-3-16,-4 0 3 0,-5-1-3 0,-2 0-11 15,-7 0-16-15,-2 0-77 0,-2 0-75 0,0 0-90 16,0 0-99-16,0 0-86 0,0 0-81 16,0 0-84-16,-19 0-165 0,19 0-35 0,-22 0 157 0</inkml:trace>
  <inkml:trace contextRef="#ctx0" brushRef="#br0" timeOffset="38293.18">17836 9071 4142 0,'0'0'0'0,"0"11"-3"15,0-11-6-15,0 0-2 0,0 0 2 0,0 0 10 0,0 0 30 16,0 0 41-16,0 0 28 0,0 0 26 16,0 0 4-16,0 0-7 0,0 0-12 0,0 0-17 15,0 0 1-15,28 14-2 0,-28-14 48 0,29 0 60 16,-5 11 53-16,10-11 29 0,3 9-9 0,13-9-37 15,10 6-34-15,7-6-24 0,5 0-18 0,5 0-2 16,8 0-9-16,-4 0-10 0,-2 0-25 0,-3 0-28 16,0 0-28-16,-6-16-28 0,-1 16-15 0,-7-12-11 15,1 12-11-15,-2 0 6 0,-5-11 2 0,-7 11 3 16,-7 0 1-16,-6 0-6 0,-11 0-3 16,-5 0-8-16,-11 0-10 0,-4 0-49 0,-3 0-70 15,-2 0-95-15,0 0-106 0,0 0-93 0,0 0-71 16,-28 0-28-16,28 0-26 0,-27 0-34 0,7 0-64 15,-6 0-174-15,-1 0-197 0,-4 0 179 0</inkml:trace>
  <inkml:trace contextRef="#ctx0" brushRef="#br0" timeOffset="38693.15">19567 8812 4288 0,'39'0'-8'16,"-1"0"-2"-16,-7 0 5 0,-7 0 27 15,2 0 39-15,-9-19 34 0,0 19 28 0,-6 0-2 16,-6 0-22-16,3 0-30 0,-4 0-30 0,1 18-26 16,3-18-12-16,-5 21-2 0,0-6-4 0,0 6 10 15,2 3 9-15,-2 6 1 0,0 3-1 0,-3 5-6 16,0 2-2-16,0 3 3 0,0 1 5 0,0 2-10 16,0-1 4-16,-25-1-1 0,25-2-3 0,-12-1 8 15,12-3-9-15,-24-4 2 0,9-2 5 0,-4-7-5 16,-3-3 9-16,-2-4-4 0,-6-6-1 15,-1-7 6-15,-8-3 3 0,0-2-6 0,-3 0-1 0,4-29-5 16,-7 10 0-16,4-5 5 0,4-5-7 0,0 0 7 16,6-6-8-16,9 0-4 0,0-3 5 15,13-2 0-15,-2-1-3 0,10-2-4 0,1 1 3 16,0 0-7-16,26 2 7 0,-6 3 3 0,3 2-3 16,4 4-6-16,10 3 0 0,0 5 1 0,4 5-11 15,-3 1 7-15,6 6-3 0,-1 0-4 0,1 3 9 16,-5 4-4-16,-1 3-33 0,-6-1-43 0,-3 2-49 15,-6 0-61-15,2 0-38 0,-5 0-48 0,-4 23-54 16,-5-23-49-16,-2 21-70 0,-1-7-126 0,-5 0-216 16,-2 2 114-16</inkml:trace>
  <inkml:trace contextRef="#ctx0" brushRef="#br0" timeOffset="39165.43">20032 9168 2933 0,'-10'0'-3'0,"3"11"-8"15,0-11 15-15,5 0 25 0,2 0 45 0,0 0 42 16,-6 0 17-16,4 0-1 0,-2 0-24 0,1 0-14 16,1 0-15-16,-4 15-13 0,0-15-13 0,4 0-13 15,-4 0-11-15,-2 0-2 0,5 0 9 0,0 7 27 16,0-7 42-16,-2 0 33 0,5 0 40 0,0 0 25 16,0 0-10-16,0 0-43 0,0 0-56 0,22 0-59 15,-22-14-36-15,37 14 4 0,-7-14 27 0,10 14 36 16,8-13 38-16,13 13 95 0,5-10 48 0,6 10 2 15,8-9 4-15,1 9-68 0,0-8-58 0,4 8-27 16,-3-6-36-16,5 3-6 0,-4-1 29 0,2 1 28 16,-4 0 30-16,-4 2 0 0,1-2-30 15,-11 2-33-15,-2-2-19 0,-14 0-15 0,-7 0-10 16,-7 0-3-16,-11-1-12 0,-9 1-11 0,-4 0-6 16,-7 1-14-16,-3 0-16 0,-3 0-64 0,0 0-94 15,0 1-123-15,0-1-168 0,-19-1-109 0,19 0-56 16,-34-2-50-16,9 0-19 0,1-2-71 0,-6 0-211 15,-2-2 65-15,-6 0 204 0</inkml:trace>
  <inkml:trace contextRef="#ctx0" brushRef="#br0" timeOffset="39570.37">21676 8804 3662 0,'45'0'-6'0,"-1"0"0"0,-5 0 2 0,-10 0 8 15,-3 0 17-15,-4-15 19 0,-5 15 8 0,-3 0-5 16,-8 0-16-16,2 0-25 0,-5 0-7 0,2 15 2 16,-5-15 6-16,0 23 25 0,3-4 9 0,2 2 11 15,-5 6 7-15,0 4 10 0,0 5 1 0,0 3-3 16,0 2-1-16,0 1-25 0,0 2 0 0,0 2-6 16,-24-1-5-16,24-2-2 0,-20-3-12 0,6-2-5 15,-1-2 2-15,-1-4-2 0,-1-5 4 16,-6-2 1-16,1-5 1 0,-6-5 3 0,-1-3-2 15,-5-5 3-15,-1-4-3 0,-8-3-5 0,-2 0-1 16,-2-19 4-16,1 1-3 0,-2-3 3 0,4-5 3 16,-1-6-6-16,9-3-2 0,5-5 8 0,2-3-7 15,7-3-8-15,5-3 9 0,11 0-8 0,-2 0 3 16,8 1 6-16,0 2-10 0,28 2 1 0,-6 4 3 16,1 5-5-16,7 6 1 0,5 2-5 0,4 6-6 15,5 4 1-15,-3 4 3 0,5 4 0 0,0 4 0 16,1 2 1-16,-2 3-43 0,-7 0-43 0,-2 0-55 15,-3 0-66-15,-5 24-39 0,-3-24-48 0,-8 24-45 16,-2-8-44-16,-6 0-69 0,1 3-110 0,-6 2-94 16,1 0 114-16</inkml:trace>
  <inkml:trace contextRef="#ctx0" brushRef="#br0" timeOffset="39937.41">21920 9226 2537 0,'0'0'5'0,"0"0"2"0,0 0 15 16,0 0 21-16,0 0 31 0,0 0 38 15,0 0 20-15,0 0 20 0,0 0 6 0,0 0 0 16,-5 0 4-16,5 0 8 0,0 0 5 0,0 0 3 15,0 0 1-15,0 0-1 0,0 0 10 0,0 0-18 16,0 0-41-16,16 0-45 0,-16-12-53 0,28 12-23 16,-3 0 16-16,6 0 22 0,7 0 40 0,1 0 17 15,14 0 7-15,-3 0-10 0,10 14-30 0,1-14-3 16,1 0 19-16,1 0 15 0,3 0 25 0,0 0 12 16,-7 0-23-16,-1 0-18 0,-4 0-36 0,-7 0-26 15,-8 0-11-15,-8-18-17 0,-2 18 1 0,-13-15-5 16,-2 15-11-16,-4-12-84 0,-3 12-153 15,-4-10-153-15,0 10-152 0,-3-7-109 0,0 7-45 16,0-7-53-16,-23 7-138 0,23-9 31 0,-30 2 199 16</inkml:trace>
  <inkml:trace contextRef="#ctx0" brushRef="#br0" timeOffset="40278.1">22944 8918 3911 0,'7'-16'-9'0,"-4"16"4"0,3-15-1 16,-3 15-4-16,3-14 12 0,-1 14-6 16,-5 0 1-16,0 0-1 0,0 0-1 0,0 0-4 0,0-10-5 15,0 10 3-15,0 0-6 0,0 0 3 16,0 0 6-16,0 0 6 0,0 0 4 0,0 15 4 16,0-15 1-16,17 15 1 0,-17-15 4 0,17 18 13 15,-8-8 10-15,5 0 8 0,0-1 2 0,2-1-2 16,-1-2-11-16,4 2 4 0,1-2 3 0,-1 0 4 15,-1-1 14-15,1 2-2 0,0 0 5 0,-1 0-13 16,-2 1-18-16,-1-1-19 0,-5 1-18 0,-1 0-6 16,0 1 1-16,-4 3 4 0,-4 1-2 0,-1 5 8 15,0 2 6-15,0 4-6 0,-20 5 9 0,20 2-2 16,-37 2-3-16,14 1 5 0,-7 0-2 16,-4-1-13-16,-5-2-46 0,-4 0-54 0,1-2-84 15,-5-2-89-15,2-1-60 0,0-2-81 0,-6 0-105 16,5-3-180-16,-1-1 9 0,4-1 134 0</inkml:trace>
  <inkml:trace contextRef="#ctx0" brushRef="#br0" timeOffset="41197.58">17450 8302 4216 0,'26'-10'-5'0,"-4"2"1"0,2 0-3 0,-3 0 13 16,2-2 32-16,-6 1 20 0,-1 5 24 0,-6 3-3 15,-2 1-18-15,-6 0-24 0,4 0-20 0,-3 0-9 16,0 23-13-16,-3-23 8 0,0 27 0 0,0-8 0 16,0 4-2-16,0 3 3 0,0 2-8 0,0 2-1 15,-20 1 7-15,20 1-5 0,0-1 6 16,-23 1 0-16,23-2-2 0,-17-1 3 0,4-3 0 15,-1 1 4-15,3-5 0 0,-3-2-5 0,-4-3 1 16,-2-4 0-16,4-1-1 0,-3-5 8 0,4-3 2 16,-1-4-2-16,2 0-1 0,0 0-3 0,8-20-2 15,-3 20-3-15,7-28 0 0,2 9-5 0,0-1-2 16,33-1 1-16,-7-2-5 0,7-1 0 0,6 0 5 16,3-1 3-16,3 3 18 0,3-2 17 0,-2 3 19 15,-1 2 17-15,-3 2 4 0,-6 0 8 0,-7 3-8 16,-1 3 0-16,-7-1-9 0,0 4-16 0,-8 3-18 15,-4-1-20-15,-1 2-19 0,-5 2-12 16,-2 1 1-16,-1 1 4 0,0 0 4 0,0 0 11 0,0 0 4 16,-29 23-5-16,29-23 2 0,-26 27-2 15,9-8-23-15,-2 3-18 0,-6 1-24 0,5 4-33 16,-2 0-9-16,2 2-5 0,0 0-3 0,3 3 11 16,0-2 20-16,4-1 15 0,5 0 25 0,4-2 24 15,4 0 4-15,0-3 14 0,20-1 4 0,-1-3-2 16,5 1 4-16,11-5 0 0,3-2-1 0,9-1 1 15,3-3 5-15,7-2-51 0,5-2-61 0,8-2-76 16,-5-1-94-16,4-2-63 0,-6 1-81 0,2-1-223 16,-3-1-169-16,-1 0 110 0</inkml:trace>
  <inkml:trace contextRef="#ctx0" brushRef="#br0" timeOffset="42066.19">23683 8282 4564 0,'19'-15'-1'0,"0"0"-1"16,-4 1 2-16,-1 1 1 0,3-1 6 0,-8 5 19 16,-1 1 12-16,-5 5 7 0,-3 2-2 0,0 1-23 15,0 0-21-15,0 0-11 0,0 0-2 16,0 0-3-16,0 19 9 0,0-19 9 0,-15 28-2 0,15-8 7 16,0 4-3-16,-11 3-7 0,11 4 1 15,0-1 4-15,-9 1-3 0,9-2 2 0,0 0 1 16,0-1-4-16,0-4 4 0,0 0-1 0,0-6 1 15,0-1 5-15,21-4 3 0,-21-3 1 0,0-3 7 16,22-3-4-16,-22-2-1 0,20-2 30 0,-6 0 22 16,2 0 23-16,2-24 35 0,4 24-6 0,0-27 4 15,1 11-1-15,-3-4-7 0,0 0 1 0,-1-2 14 16,1-2 11-16,-6 1-3 0,2-2-14 0,-2 0-21 16,-3 1-1-16,1 2 5 0,-4 1 21 0,0 4-6 15,-4 1-15-15,2 4-23 0,-1 3-42 0,-5 3-25 16,0 2-29-16,2 3-14 0,-2 1-4 15,0 0 4-15,0 0 4 0,0 22 11 0,0-6 1 16,0 5 4-16,-19 5 4 0,19 6-5 0,-17 5 1 16,17 5-1-16,-20 2 2 0,20 4 2 0,-22 2 5 15,14 0-1-15,-1 1 0 0,-2 2 0 0,2-1 4 16,-1 0 1-16,3-1 10 0,-3 0 1 0,-4-1-2 16,7-3-3-16,-6-4-5 0,1-3-3 0,-2-5-2 15,-2-5-20-15,1-5-30 0,-1-6-22 0,1-6-35 16,-4-5-35-16,0-5-65 0,-4-3-85 0,0 0-72 15,-2-20-38-15,-3 20-22 0,0-33-36 0,0 11-58 16,0-1-103-16,2-3-206 0,1-2-42 0,5-2 165 16</inkml:trace>
  <inkml:trace contextRef="#ctx0" brushRef="#br0" timeOffset="53134.38">17974 6849 1338 0,'-14'2'29'0,"14"-1"8"0,0-1 10 16,0 3 18-16,0-3-6 0,0 0 22 16,0 0 24-16,0 0 8 0,0 0 9 0,0 0-8 15,0 0-16-15,0 0-15 0,0 0-21 0,0 0-16 16,0 0-13-16,0 0-8 0,0 0-10 0,19 0 4 16,-19 0 11-16,17 0 9 0,-6 0 16 0,7 0 4 15,-1 0-2-15,5 0-1 0,-2 12-2 0,5-12 1 16,3 0-2-16,-1 0 0 0,-4 0-3 0,8 8-1 15,-5-8-3-15,5 0 6 0,-3 0 2 0,0 0 2 16,0 0 1-16,2 0-6 0,-1 0-1 0,2 0-10 16,0 0-4-16,2 0 0 0,1 0-4 0,0 0 13 15,2 0 12-15,-4-14 3 0,4 14 3 0,0 0-11 16,1 0-14-16,-1-12-3 0,4 12-8 16,5-5-11-16,-1 5-5 0,7-7-8 0,6 7-2 15,4-5-1-15,2 2 11 0,3 1 7 0,3 1 7 16,1-1 5-16,5 2-6 0,-4-1-9 0,-6 1-7 15,1 0-4-15,-3 0 1 0,1 0 11 0,-2 0 10 16,3 0 9-16,-1 0 9 0,-1 0 2 0,3 0-5 16,4 0-5-16,-2 0-8 0,3 0-15 0,-2 0-9 15,3 0-1-15,1 0-5 0,-4 0 0 0,2 0 2 16,-3 0-2-16,2 0 1 0,0 0-3 0,2 0 6 16,-3 0-4-16,3 0 1 0,2 0 3 0,1 0-6 15,-5 0 1-15,1 0 1 0,4 0-1 0,-6 0 3 16,-5 0 0-16,4 0 0 0,-4 0-2 15,-2 0-5-15,3 0 1 0,2 0-2 0,3-14 6 16,-2 14 0-16,13 0-2 0,0 0 3 0,2-10 4 16,4 10-1-16,0 0 0 0,-3 0-2 0,-5 0-4 15,-3 0 4-15,-3 0 1 0,-6 0-5 0,-5 0 4 16,-1 14-3-16,-4-14-1 0,-4 0 7 0,4 0-7 16,-6 9 7-16,1-9 2 0,-1 0 1 0,-4 9 4 15,-2-9-4-15,0 5-2 0,-7-5 4 0,4 6-5 16,-6-2 2-16,0-1 2 0,-4 0-7 0,-2 0 2 15,-7 1-4-15,2-1 0 0,-7 0 5 0,-2-2 0 16,-2 0-1-16,-3 0 1 0,-3 0-1 16,1-1-2-16,-4 2 0 0,-4-2 3 0,4 0-3 15,-1 0 3-15,0 0 0 0,-4 1-4 0,0-1 1 16,1 0-44-16,-1 0-85 0,0 0-101 0,0 0-116 0,0 0-79 16,0 0-48-16,0 0-88 0,0 0-156 15,-15 0 71-15,15 15 130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05:30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6626 8544 1368 0,'0'0'46'0,"0"0"20"16,0 0 27-16,0 0 22 0,0 0-15 0,0 0 11 15,0 0 7-15,0 0 1 0,0 0-12 16,0 0-5-16,0 0-19 0,0 0-3 0,0 0-4 16,0 0-8-16,0 0 0 0,0 0-5 0,0 0-4 15,0 0-3-15,0 0 0 0,0 0-2 0,0 0 2 16,0 0 0-16,0 0-3 0,0 0-3 0,0 0-4 15,0 0-7-15,0 0-4 0,0 0-9 0,0 0-4 16,0 0 4-16,0 0-2 0,0 0 3 0,0 0 6 16,0 0 4-16,0 0 4 0,0 0 9 0,0 0 4 15,0 0-1-15,0 0 2 0,17 0-1 0,-17 0-1 16,20 0 3-16,-7 0 6 0,2 13-3 16,4-13-8-16,2 0 0 0,0 0-9 0,3 8 1 15,3-8 0-15,-2 0 0 0,3 6-1 0,-2-6-1 16,2 3 7-16,1-2-7 0,-1-1-1 0,2 0-1 15,-1 0-1-15,2 0-4 0,0 0-1 0,0 0-4 16,2 0-3-16,-2 0 5 0,5 0-2 0,-4 0 3 16,3 0-8-16,-3 0-3 0,1 0-6 0,1-11-10 15,2 11 1-15,-1 0-8 0,4 0 5 0,-2 0-3 16,-1-7-5-16,6 7 7 0,1 0-7 0,2 0 4 16,5 0 6-16,-2 0-7 0,3 0 4 0,4 0-4 15,2 0-1-15,-2 0 5 0,2 0 0 16,-1 0 7-16,-2 0-2 0,4 0-4 0,-6 0 1 0,4 0 0 15,-3 0 10-15,1 0 4 0,-4 0 2 16,-2 0 6-16,0 0-13 0,4 0-4 0,-3 0 3 16,2 0-8-16,-1 0 2 0,6 0-4 0,4-9-2 15,4 9-4-15,1 0-3 0,5 0 11 0,2 0-10 16,1 0 3-16,3 0 3 0,-2 0-7 0,-7 0 9 16,1 0-1-16,-4 0 2 0,-5 0-5 0,-6 0 5 15,-2 0 0-15,-8 0 6 0,-1 11 37 0,-5-11 6 16,1 0 7-16,-10 0 2 0,-4 0-29 15,3 0-8-15,-9 6-10 0,1-6-7 0,1 0 0 0,-3 0-10 16,0 4 6-16,-3-4-3 0,3 0-3 0,-1 2 3 16,-4-2-3-16,2 1-4 0,-3 1 7 15,2-1-1-15,-2 1 1 0,-2-1 3 0,0 0-7 16,0 1 0-16,-1 0 1 0,0 0 0 0,0 0 6 16,-5-1-3-16,3 0 0 0,-1 0 0 0,-4 0-5 15,-1 0 11-15,0-1-6 0,0 0 6 0,0 0-3 16,0 0-6-16,0 0 3 0,0 0-7 0,0 0-34 15,0 0-30-15,0 0-29 0,0 0-33 0,0 0 10 16,0 0-6-16,0 0-8 0,0 0-8 0,0 0-14 16,0 0-16-16,0 0-15 0,0 0-24 0,0 0-26 15,0 0-21-15,0 0-32 0,-15 0-52 16,15 0-123-16,-17 0-201 0,3 0 54 0,-2 0 117 16</inkml:trace>
  <inkml:trace contextRef="#ctx0" brushRef="#br0" timeOffset="9506.93">7837 6756 3519 0,'10'0'9'16,"1"0"21"-16,-1-21 31 0,-4 21 33 0,5-17 20 15,-8 17 14-15,-3-12 0 0,1 12-7 0,-1 0-18 16,0 0-30-16,0 0-36 0,0 0-25 16,0 0-9-16,0 0 20 0,-17 18 18 0,17-18 15 15,-14 30 13-15,14-9 11 0,-17 5 14 0,5 3 16 16,6 3-1-16,6 3-20 0,-14 1-7 0,14 0-25 15,-11 3-11-15,11-3-6 0,-3 2-17 0,1-2-2 16,-1 0-14-16,1-1-5 0,-2-3-3 0,4-4-4 16,-3-4 11-16,1-1 0 0,1-7 2 0,-1-3 7 15,1-5 11-15,-1-4 24 0,2-1 68 0,-3-3 4 16,3 0-19-16,0-19-35 0,0 19-59 0,0-35-16 16,0 11 0-16,0-4 12 0,25-5-15 0,-25-3 6 15,17-3 5-15,-17 0-4 0,23 0-7 0,-11 2 8 16,6-1 4-16,-3 2-14 0,1 1 3 15,-4 4-6-15,7 1-1 0,-4 3 12 0,1 2 4 16,1 0 12-16,0 5-8 0,-2 0 4 0,1 3-12 16,-2 2-12-16,3 0 5 0,-2 4-1 0,3 1 4 15,-5 1 0-15,1 3-5 0,-4 0-3 0,1 3 7 16,-1 1-11-16,-3 2-6 0,0 0-1 0,0 0 1 16,0 0 16-16,1 21 10 0,0-21 4 0,-2 25-4 15,-1-8-4-15,3 0-10 0,-4 1-33 0,-1 1-29 16,-1 0-5-16,-2 1-1 0,0-1 0 0,0-1 11 15,0 1-26-15,0 0-17 0,-19-1 11 0,19-2-5 16,-17-1 7-16,17 0 12 0,-18-1 14 0,5-1 10 16,-2-1 12-16,1 0 13 0,-2-5 2 15,2 1 16-15,-1-2 11 0,-1 0 4 0,2-3 9 16,0-1 8-16,5-2 3 0,-2 0 17 0,5 0 12 16,-2 0 12-16,6 0 13 0,2 0 6 0,0 0 13 15,0-18-4-15,0 18-4 0,0 0-12 0,0-14-25 16,21 14-15-16,-21 0-9 0,20-12-15 0,-20 12-9 15,22 0 0-15,-22 0-7 0,24 0 2 0,-11 0 4 16,-4 0 8-16,5 22 1 0,0-22 2 0,-2 23 3 16,-2-9-9-16,-1 3 4 0,0 1-45 0,-2 1-71 15,-3-1-66-15,1 3-108 0,-3 0-73 0,-2 1-54 16,0 0-66-16,0 1-77 0,0-2-166 16,0-2 28-16,-24-1 134 0</inkml:trace>
  <inkml:trace contextRef="#ctx0" brushRef="#br0" timeOffset="9912.04">8268 7135 2993 0,'22'-7'18'0,"-7"0"43"0,2-2 48 16,-4 3 36-16,1-3 17 0,-5 3-19 0,-1 2-21 16,-3 0-23-16,-1 3-31 0,-1 0-25 0,-1 1-27 15,-1-1-14-15,1 1-6 0,-2 0-4 0,0 0 4 16,0 0 3-16,0 0 0 0,0 0 8 0,2 0-2 15,2 0 0-15,-2 0-2 0,2 0 4 16,1 0-4-16,3 0 1 0,0 0 4 0,-1-16-9 16,1 16 4-16,0-13-2 0,0 13-5 0,-1-17 6 15,-2 7-3-15,3 1 0 0,-4-2 2 0,1 2-3 16,1 0 2-16,-3-1 3 0,1 2-1 0,-3 0 1 16,-1 0 1-16,0 0-8 0,0 1 1 0,0 0 0 15,0 2-4-15,0-1 3 0,-15 2-5 0,15 1 1 16,-16 0 3-16,16 2-2 0,-23 1 5 0,9 0 0 15,-2 0 3-15,-4 16-1 0,1-16-4 0,2 21-3 16,-4-7-20-16,0 0 2 0,3 3-1 16,1 1-9-16,0 0 5 0,3 1-15 0,0 1-8 15,6 0-1-15,0-2 1 0,5 0 6 0,2-1-6 16,1 3-10-16,0-3-19 0,20 0-26 0,-20-3-17 16,34 0-16-16,-11-1-10 0,-1-2-18 0,6-6-39 15,-2-2-58-15,4-3-95 0,-5 0-77 0,-1-25-83 16,0 25 96-16</inkml:trace>
  <inkml:trace contextRef="#ctx0" brushRef="#br0" timeOffset="10246.92">8585 6859 2568 0,'8'-25'55'0,"-4"2"58"15,4 0 63-15,1 2 67 0,4 0-9 0,-7 3-17 16,5 0-7-16,-3 2-27 0,-4 2-2 0,-1 4-11 16,0 1-48-16,-1 2-37 0,-2 2-47 15,0 2-40-15,0 0-11 0,0 3-3 0,0 0 2 16,0 0 7-16,0 0 4 0,0 24-3 0,0-24 1 15,0 27 4-15,0-8 3 0,0 3-2 0,-19 0-4 16,19 2 4-16,-14 0-4 0,14 2 6 0,-14-2-1 16,14 3 0-16,-18-1-3 0,18 1 2 0,-16 0 6 15,12 1-9-15,4 0 8 0,-13 0-3 0,7-2 0 16,1 0 0-16,4 0-1 0,-2-2-1 16,3-1 3-16,0-3 2 0,0-3-1 0,0-1 5 0,0-2-4 15,0-3 9-15,0-2 14 0,26-4 24 0,-26-2 10 16,23-3 1-16,-9 0-9 0,2 0-25 15,2 0-10-15,1 0-11 0,1-17-10 0,-1 17-3 16,-2-14 2-16,5 14 3 0,-4-14-1 0,1 14-38 16,-2 0-52-16,2-15-55 0,-4 15-74 0,1 0-45 15,-2-8-48-15,-2 8-36 0,0 0-43 0,-5-6-58 16,-1 6-138-16,0-9-137 0,-4 2 116 0</inkml:trace>
  <inkml:trace contextRef="#ctx0" brushRef="#br0" timeOffset="10647.98">9026 6711 3650 0,'17'0'22'0,"-3"-17"70"16,-3 17 61-16,-2-19 56 0,3 19 27 0,-6-24-15 16,1 24-3-16,-6-14 1 0,-1 14-23 0,0-9-50 15,0 9-58-15,0 0-63 0,0-9-32 0,0 9-5 16,0 0-2-16,-15 0 4 0,15 0 10 0,0 0-3 15,-20 20 3-15,20-20-9 0,-16 25-7 0,16-9 7 16,-11 5 1-16,11 1 12 0,0 2-1 0,0 1 3 16,0 4 2-16,0 1-10 0,0 0 9 0,19 1-8 15,-19 0-3-15,26 0 6 0,-12 2-4 0,3 0-1 16,2-3 9-16,-1 1-1 0,7-2 4 0,-3 2 2 16,3-4-3-16,1-3 6 0,1-3 4 15,1-4 14-15,-2-3 61 0,3-6 31 0,-2-4 8 16,1-4 4-16,1 0-56 0,1-27-21 0,-1 11-17 15,-2-8-12-15,-4 0-13 0,3-4-9 0,-7-3 1 16,0-2-10-16,-5 0 5 0,-1 0 0 0,-5-3-6 16,-2 1 5-16,-4-1 1 0,-2 2-11 0,0 1 7 15,0 1-76-15,0 2-94 0,-22 1-78 0,22 5-105 16,-17 2-16-16,17 4-19 0,-18 4-65 0,18 3-47 16,-22 4-42-16,8 7-89 0,0 0-122 0,0 0 45 15,-3 21 135-15</inkml:trace>
  <inkml:trace contextRef="#ctx0" brushRef="#br0" timeOffset="11219.01">7286 7509 2932 0,'0'0'-1'0,"0"0"-3"16,0 0 1-16,0 0 33 0,20 0 24 0,-20 0 35 16,21 0 30-16,-21 0-3 0,24 0 3 0,-10 0-1 15,1 0 1-15,2 0-4 0,5 16-7 16,0-16-2-16,4 0-7 0,-1 0 5 0,6 10 9 15,6-10-5-15,4 0 6 0,7 0 13 0,6 0 14 16,5 0 15-16,6 0-13 0,11-18-39 0,10 18-46 16,10-15-39-16,13 15-17 0,2-16 36 0,9 16 43 15,6-21 50-15,2 10 45 0,4-1-8 0,-3-1-23 16,-5-2-34-16,-4-2-14 0,-4 0 0 0,-13-1 4 16,-10 0 5-16,-5 3-16 0,-15-2-18 0,-9 2-15 15,-14 3-22-15,-8 0-13 0,-13 4-14 0,-6 1-10 16,-2 1-11-16,-12 2-55 0,0 1-132 15,-7 2-133-15,-2 1-97 0,0 0-45 0,-20 0 26 16,20 0 6-16,-44 0-38 0,13 20-30 0,-14-20-28 16,-12 0-37-16,-12 19-79 0,-10-19-3 0,-9 0 136 15</inkml:trace>
  <inkml:trace contextRef="#ctx0" brushRef="#br0" timeOffset="11522.92">7765 7575 2225 0,'-31'14'22'15,"13"-4"50"-15,5-1 69 0,7-2 70 0,4-5 72 16,2-1 43-16,-3 0 17 0,3-1 6 0,0 0-17 16,0 0-47-16,0 0-57 0,0 0-49 15,0 0-55-15,27 0-19 0,-13-16 9 0,3 16 18 16,8-14 12-16,9 14 15 0,8-18-3 0,9 18-38 16,9-20-2-16,13 11-32 0,8-1-22 0,15 0 13 15,-1 2-10-15,12 1 4 0,5 1-3 0,6 0-21 16,4 1-22-16,6 2-14 0,7 0-11 0,0 1-1 15,4 2 0-15,0 0 7 0,-1 0 8 0,-8 0-1 16,-1 0 5-16,-14 0-4 0,-14 0-3 0,-8 0-2 16,-11 0-3-16,-10 0-6 0,-17 0 1 0,-6 0-1 15,-12 0-5-15,-12 0-3 0,-7 0-23 0,-10 0-146 16,-3 0-152-16,-2 0-108 0,-3 12-85 0,0-12 16 16,-22 0-17-16,22 11-87 0,-29-11-188 15,10 12-193-15,-9-7 172 0</inkml:trace>
  <inkml:trace contextRef="#ctx0" brushRef="#br0" timeOffset="12800.01">15731 8571 2239 0,'-3'0'34'16,"3"0"16"-16,-6 0 32 0,4 0 29 0,2 0 0 16,0 0 21-16,0 0-5 0,0 0 3 0,0 0-5 15,0 0-17-15,0 0-18 0,0 0-20 0,0 0-20 16,0 0-14-16,0 0-3 0,0 0-2 16,0 0 5-16,17 0 8 0,-17 0 9 0,18 0 7 15,-6 0 4-15,3 0 5 0,4 0 1 0,6 0-1 16,1 0-3-16,5 13-3 0,3-13-11 0,5 0-4 15,8 0-1-15,6 0-2 0,7 0 10 0,4 0-6 16,9 0-11-16,7 0-9 0,4 0-20 0,14 0-5 16,9 0-7-16,10 0 3 0,13 0 12 0,14 0 16 15,8 0 8-15,7 0-2 0,18 0-5 0,7 0-18 16,14 0-1-16,3 0-2 0,7 0 0 0,3 0 11 16,13 15 9-16,-4-15 14 0,2 12 0 0,-6-12-14 15,-8 11-14-15,2-11-11 0,-5 9 4 16,-8-9 8-16,-11 7-1 0,-12-7 11 0,3 5 17 15,-3-5 11-15,-5 3 3 0,-6 0-12 0,-14-1 12 16,-2-1-8-16,-5 2 6 0,-10-2 24 0,-8 1-18 16,-13-1-6-16,-11-1-4 0,-4 0-21 0,-15 0-14 15,-4 0-1-15,-16 0-3 0,-10 0-4 0,-11 0-3 16,-10 0-8-16,-11 0-7 0,-7 0 0 0,-6 0-21 16,-4-14-65-16,-2 14-64 0,0 0-79 0,0 0-52 15,0 0-25-15,-22 0-40 0,22 0-53 0,-28 0-83 16,9 0-111-16,-5 0-156 0,-3 0 17 0,-1 0 157 15</inkml:trace>
  <inkml:trace contextRef="#ctx0" brushRef="#br0" timeOffset="17054.24">12267 9573 2219 0,'7'0'18'0,"-7"4"3"16,4-4 4-16,-4 0 20 0,0 0-1 0,0 0 26 16,0 0 28-16,0 3 8 0,0-3 14 0,0 0 1 15,0 0-6-15,0 0-3 0,0 1-14 0,0-1-16 16,0 1-11-16,0-1-14 0,0 0-7 0,0 0-1 16,0 0-5-16,0 0-1 0,17 0-3 0,-17 0-1 15,14 0 6-15,-14 0 3 0,20 0 1 0,-5 0-4 16,-1 0-6-16,0 0-4 0,2 0 5 0,1 0-1 15,-2 0-2-15,2 0 2 0,5 0-2 16,-2 0-1-16,2 0-1 0,6 0-5 0,-2 0-3 0,-1 0-5 16,3-9 1-16,2 9 3 0,1 0 3 0,0 0 9 15,1-7 0-15,-1 7-5 0,2-5-4 16,3 5-10-16,-2-4 2 0,2 1 2 0,2 0 0 16,1 1 1-16,1 0-3 0,2-1 3 0,0 1-10 15,10 0-2-15,0 1-7 0,4 0 7 0,0 0 26 16,1 0 10-16,6 1 11 0,-1 0-11 0,-3 0-24 15,-2 0-11-15,-3 0-10 0,4 0-5 0,-5 0 2 16,3 0 5-16,-1 0 9 0,0 0 23 0,1 0 5 16,-1 0 11-16,3 11-5 0,-7-11-12 0,7 0 7 15,-4 0-13-15,-1 0-7 0,1 0-4 0,0 0-16 16,1 0 1-16,-3 0 2 0,3 0 5 16,-1 0 5-16,2 0 2 0,3 0 0 0,-2 0-4 15,2 0-7-15,3 0 0 0,2 0 1 0,0 0-5 16,1 0 8-16,-8 0 0 0,2 0 7 0,-3 11 19 15,-5-11 19-15,-4 0 13 0,-4 0 1 0,-1 0-2 16,-4 0-15-16,0 0-4 0,-5 0-4 0,-2 0-1 16,-1 0-5-16,-1 0-8 0,-1 0-4 0,3 0-16 15,0 0-3-15,5-13-4 0,0 13-4 0,5 0-3 16,6 0 0-16,1 0 3 0,2 0-6 0,4 0 9 16,2 0-2-16,3 0-1 0,3 0 11 0,2 0-11 15,-2 0 5-15,-2 0-1 0,2 0 0 0,-3 0 0 16,-7 0 7-16,-1 0-3 0,-5 0 7 15,-5 0 15-15,1 0 16 0,-2 0 16 0,-4 0-5 16,1 0-7-16,5 0-16 0,-2 0-17 0,-1-15-9 16,5 15 2-16,-1 0-8 0,0-13 2 0,4 13-2 15,1 0-4-15,2-8 2 0,-2 8-2 0,5-5 7 16,-1 5-2-16,0 0-5 0,-1-3 5 0,-3 3-1 16,-1 0-2-16,-1 0 4 0,2 0-1 0,-4 0 1 15,1 0 7-15,-5 0 9 0,5-1 17 0,0 1 7 16,5 0 5-16,-7 0-2 0,4 0-15 0,-4 0-1 15,4-1-7-15,-4-1-5 0,-4 2-5 0,3-1-5 16,0-1-4-16,-3 1-1 0,0-1 2 0,-4 1-1 16,4 0 15-16,-3-1-2 0,-1 2 4 15,-3-1-2-15,-3 0-5 0,-1 0-2 0,0 0 4 0,-9 1 4 16,5-1-4-16,-3 1-1 0,-6 0-6 16,5 0-8-16,-1 0-4 0,1 0 2 0,-1 0-8 15,6 0 1-15,-4 0 4 0,6 0-6 0,-6 0 6 16,9 15 3-16,1-15-6 0,-2 0 8 0,6 17-1 15,0-17-2-15,-4 10 4 0,3-10-4 0,-1 10 6 16,0-10-2-16,-2 6 3 0,1-6 8 0,2 5-8 16,-3-5 1-16,4 2-3 0,-4-2-2 0,-2 0 3 15,5 1-1-15,-4-1 2 0,4 1-6 0,-3 0 0 16,-2 0 1-16,3 0-4 0,-3 0 2 0,-1 1-5 16,0 0 5-16,0-1 3 0,1 1-4 15,1 1 3-15,-1-2-5 0,5 2 3 0,-1-2 1 16,0 1 4-16,-2-2-1 0,8 1-4 0,-5 1-1 15,1-2-1-15,4 2 2 0,2-1-3 0,0 0 0 16,3 2-1-16,1-2-1 0,3 1 4 0,-3 1 0 16,3 1 2-16,2-2-3 0,0 2-6 0,-1 0 6 15,-4-1 0-15,-1 1-3 0,2-1 4 0,-7 2-2 16,6-2-8-16,-6 1 6 0,0-1 2 0,3 0 1 16,-4 0 4-16,6-2-2 0,-2 1-7 0,1-2-2 15,-2 0 2-15,2 0-5 0,-1 0 11 16,-3 0-4-16,3 0 4 0,1 0-2 0,1 0-4 0,-4 0 2 15,3 0-2-15,-1 0 2 0,-6-14 3 16,4 14 1-16,-5 0-6 0,-4 0 1 0,-2 0-2 16,-7 0 1-16,0-8 8 0,-4 8 3 0,-2-4 0 15,-5 4-2-15,-1-6-1 0,0 4-2 0,-1 0 3 16,-1-2 1-16,3 1-2 0,-7 2 3 0,4-2-8 16,-2 0-63-16,-3 1-80 0,0 0-108 0,2-1-123 15,-2 1-49-15,0 0-34 0,-3-1-32 0,0 3-48 16,0-3-74-16,0 3-103 0,0-1-150 0,0-2 87 15,-31-1 189-15</inkml:trace>
  <inkml:trace contextRef="#ctx0" brushRef="#br0" timeOffset="24567.71">2829 11233 2362 0,'-11'2'12'0,"8"-1"-1"16,0 0 0-16,1 2-2 0,2-3-11 0,0 0 14 15,0 0 27-15,0 0 30 0,0 0 35 0,0 0 21 16,0 0 6-16,0 0-5 0,0 0-23 15,0 0-25-15,0 0-27 0,0 0-19 0,0 0-10 16,0 0 4-16,0 0 8 0,0 0 8 0,0 0 7 16,0 0-3-16,0 0-4 0,0 0-10 0,0 0-5 15,21 0-6-15,-21 0-7 0,18 0 3 0,-18 0 5 16,28 0 5-16,-11 0 7 0,5 0 2 0,0 0-4 16,4 0-1-16,1 0-2 0,4 12-7 0,3-12-1 15,3 0-5-15,6 0-2 0,4 0 7 0,1 0-3 16,5 0 11-16,4 0 9 0,4 0 2 0,1 0 13 15,6 0 0-15,2 0 0 0,3-15-3 16,2 15-6-16,-2 0-7 0,3-11-10 0,6 11-12 0,2-11-12 16,7 11-2-16,2-9-4 0,5 9 4 15,5-9 1-15,5 4-5 0,7 1 3 0,2-1 0 16,7 2 1-16,-2-1 0 0,6 2 1 0,2 0-1 16,7 0 5-16,1 2 12 0,6 0 17 0,8 0 11 15,5 0 13-15,-2 0 9 0,7 0-1 0,-1 18 3 16,-1-18 1-16,-3 0-2 0,-8 14 3 0,-8-14-4 15,-11 0 1-15,-10 0 14 0,-13 10 14 0,-11-10 15 16,-13 0 10-16,-7 0 14 0,-14 0-10 0,-11 0-4 16,-8-15-18-16,-1 15-38 0,-9 0-16 0,-10-12-22 15,-1 12-7-15,-8 0-6 0,-2 0-11 0,-5-9-4 16,-3 9-3-16,1 0-8 0,-5 0 0 0,0 0 0 16,0 0-3-16,0 0-26 0,0 0-93 15,0 0-71-15,0 0-63 0,0 0-46 0,0 0 25 16,0 0 38-16,0 0-9 0,0 0-52 0,-14 0-58 15,14 21-109-15,-13-21-105 0,13 17-115 0,-14-17-55 16,4 19 143-16</inkml:trace>
  <inkml:trace contextRef="#ctx0" brushRef="#br0" timeOffset="25699.16">11073 11226 963 0,'0'-4'20'15,"0"1"11"-15,0-1 4 0,20 0 28 0,-20-1-5 16,16 2 17-16,-16-1 10 0,17 2-15 0,-17-2 4 16,15 3-7-16,-15 1 10 0,16-2-2 0,-16 2-8 15,9 0-11-15,-9 0-18 0,0 0-13 16,5 0-9-16,-5 0-3 0,0 0 17 0,0 0 32 16,0 0 19-16,0 0 0 0,0 13-6 0,0-13-18 15,0 0-6-15,-17 0 18 0,17 13 1 0,0-13-3 16,0 0-2-16,0 7-5 0,0-7-3 0,0 0 1 15,0 0 2-15,0 0-8 0,0 0-2 0,0 0-1 16,0 0 12-16,0 4 32 0,0-4 13 0,0 5 11 16,0-2-12-16,23 0-32 0,-4 1-9 15,2 0-6-15,9 1 5 0,2 0 1 0,7-4 0 0,5 1-13 16,8-1-10-16,3-1-12 0,2 0-7 16,10 0-3-16,6 0-1 0,5 0-1 0,12 0-13 15,6-17-4-15,11 17-6 0,12 0-2 0,9 0 3 16,11 0 5-16,12 0-5 0,7 0 1 0,8 0 1 15,8 0-7-15,0 0 10 0,2 0-2 0,-4 16 6 16,5-16 13-16,-3 15 7 0,-5-15 12 0,-12 15 0 16,-4-15-1-16,-8 14 3 0,-7-14 3 0,-6 10 3 15,-10-10 5-15,-11 0-2 0,-7 5 0 0,-8-5-6 16,-8 0-7-16,-7 0 1 0,-8 0-4 0,-11 0 2 16,-11 0-5-16,-9-14-10 0,-9 14-10 0,-12 0-4 15,-3 0-3-15,-8 0-3 0,-5-11-10 0,-2 11-52 16,-3 0-75-16,0 0-81 0,0 0-82 15,0 0-47-15,0 0-37 0,-28 0-48 0,11 0-96 16,-5 0-156-16,-2 0 41 0,-9 0 131 0</inkml:trace>
  <inkml:trace contextRef="#ctx0" brushRef="#br0" timeOffset="27891.62">20054 11212 1642 0,'-1'0'18'0,"1"0"19"15,0 0 18-15,0 0 17 0,0 0 2 0,0 0 2 16,-3 0-10-16,3 0 15 0,-4 0 8 0,0 0-4 15,1 11 20-15,0-11-18 0,-1 0 0 0,-3 0-4 16,2 10-4-16,-4-10-1 0,6 7-13 0,-2-7-7 16,0 6-10-16,-2-2 6 0,2-1 0 0,-4 0 9 15,7 0 0-15,2 0-3 0,0-2 5 0,-3 2-1 16,3-3 5-16,0 0 14 0,0 0 1 0,0 0 11 16,0 0 14-16,0 0-2 0,0 0 8 0,0 0 7 15,0 0 1-15,0 0 2 0,0 1-7 0,0-1-25 16,0 0-14-16,22 0-22 0,-8 0-11 0,7 0 15 15,4 0 10-15,6 0 17 0,11 0 19 16,5 2-7-16,5-2-14 0,9 0-11 0,14 0-24 16,2 0-9-16,10 0 1 0,6 0-11 0,3 0-8 15,16 0-8-15,9 14-12 0,13-14 1 0,7 15 42 16,3-15 24-16,12 18 28 0,8-18 21 0,8 19-10 16,2-9-21-16,2 0-11 0,-7-1-12 0,-5-1-12 15,1 0 10-15,-1 0 1 0,-7-1 13 0,-3-1-4 16,-11 0 7-16,-8 0-8 0,-10 0-9 0,-7-1-3 15,-10-1-11-15,-12 0-15 0,-8-1-18 0,-10 0-11 16,-8-3-11-16,0 3 45 0,-11-2 45 0,-8-1 16 16,-6 2 1-16,-11-2-44 0,-6 0-46 15,-11 0-27-15,-8 0-56 0,-4 0-85 0,-5 0-111 16,0 0-157-16,0 0-126 0,0 0-68 0,-26 0-96 16,26 0-70-16,-36 0-182 0,6 0-118 0,-2-11 208 15</inkml:trace>
  <inkml:trace contextRef="#ctx0" brushRef="#br0" timeOffset="33114.46">9600 12683 2538 0,'11'0'-4'0,"1"0"1"16,-2 0 8-16,0 0 23 0,-2 0 34 0,0 0 25 16,-3 0 30-16,4 0 16 0,-3 0 11 0,2 0 5 15,-2 0-6-15,5 0-22 0,-5 0-14 0,7 0-18 16,-3 0-6-16,0 0 4 0,1 0-7 0,-2 0 5 15,0 0-6-15,4 0-5 0,-2 0-7 16,1 0-8-16,0 0-4 0,4 0-7 0,4-13-9 16,0 13-6-16,2 0-13 0,4 0-5 0,5-11-4 15,4 11 1-15,6 0-4 0,8 0 3 0,10 0 4 16,3 0 16-16,7 0 17 0,9 0 5 0,1 0 1 16,4 0-13-16,5 0-15 0,2 0-7 0,2 0-2 15,1 15-4-15,1-15 10 0,-2 0 8 0,4 12 7 16,-1-12 11-16,-3 0 0 0,-4 9 0 15,-6-9 1-15,2 0-5 0,-3 0 4 0,-2 0-9 0,0 0 1 16,3 0 8-16,5 0 2 0,6 0 5 0,7 0-4 16,1-16-11-16,4 16-8 0,5 0-8 15,2 0-5-15,8 0 2 0,7-10-10 0,3 10 10 16,1 0 5-16,2 0 8 0,2 0 22 0,-3 0 7 16,3 0 15-16,-6 0-1 0,0 0-6 0,-3 0-10 15,-4 0-22-15,1 0-10 0,-5 0-10 0,1 0-8 16,3 0 4-16,-1 0 2 0,1 0 6 0,6 0 8 15,-3 0 3-15,7 0-3 0,0 0 0 0,5 0-1 16,1 0-6-16,2 17-1 0,4-17 0 0,-3 18 0 16,-3-18 13-16,0 20 5 0,-4-10-6 0,-1 0-7 15,-4-1-3-15,-1-1-13 0,-12 1 1 0,-4 0 5 16,0-2-3-16,-8-1 8 0,-8-1 1 0,-8-1-1 16,-4-1-2-16,-9 0-4 0,-9-2 2 15,-5-1-5-15,-13 0 1 0,-1 0-5 0,-4 0-3 16,-9 0 0-16,-4 0-3 0,-6-16 1 0,-3 16-4 15,-4 0 2-15,-8 0-2 0,-1-14 0 0,-2 14-11 16,-3 0-69-16,0 0-93 0,-3-7-145 0,0 7-153 16,0 0-67-16,0 0-58 0,0 0-28 0,0 0 13 15,0 0-5-15,-20 0-54 0,20 0-136 0,-19 20 120 16,4-20 142-16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08:01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 1567 2477 0,'0'3'2'0,"0"1"4"15,21-4 10-15,-21 0 8 0,0 0 4 16,13 0 6-16,-13 0 7 0,0 0 12 0,0 0 19 16,0 0 26-16,0 0 20 0,0-14 15 0,0 14 5 15,0 0-11-15,9 0-16 0,-9 0-22 0,0 0-20 16,0 0-25-16,3 0-16 0,-1 0-10 0,7 0-7 16,-6 0 2-16,5 0-1 0,3 0 0 0,6 0 3 15,0 0 4-15,3 0 4 0,3 0-1 0,5 0-1 16,0 0-6-16,5 0-3 0,3 0 2 15,2 0 10-15,7 14 7 0,-3-14 7 0,10 0 9 16,-1 11 1-16,2-11 2 0,1 8 4 0,-1-8-6 16,4 6-3-16,5-6-1 0,0 3-7 0,0-3-1 15,2 0-2-15,4 0-5 0,2 4-6 0,5-4-5 16,2 0-3-16,1 0 7 0,7 0 15 0,-1 0 8 16,5 0 3-16,-1 0 3 0,5 0-14 0,2 0-3 15,0 0-4-15,1 0-9 0,3-13-1 0,5 13-3 16,2 0-3-16,4 0-7 0,5-10 2 0,0 10 11 15,7 0 13-15,7-7 6 0,3 7 11 0,5-4 4 16,-2 4-2-16,6-2 3 0,2 2-7 0,3-1-5 16,0 1-6-16,4 0-9 0,-2 0 0 0,1 0-13 15,4 0 7-15,2 0 8 0,1 0 8 0,5 0 16 16,-3 0 1-16,-1 0 2 0,0 0-3 16,6 0-11-16,-3 0-7 0,3 0-5 0,-2 10-9 15,-1-10-4-15,0 0-5 0,0 0-8 0,4 8 0 16,-1-8-1-16,2 6 2 0,0-6 2 0,-7 7-3 15,5-3 5-15,-3-1 4 0,4 1 0 0,-2 1 4 16,-1-1-2-16,-7 0-1 0,-1 0-14 0,3 1 4 16,-1-1 1-16,-5 0-5 0,1 2 17 0,-2-2-8 15,-6 1-9-15,1 0 4 0,-1 1-3 0,-3 0-4 16,-1 0 4-16,0-1 8 0,-4 0-7 0,-3 0 3 16,1-1-2-16,1 2-9 0,-4-2 0 0,-4 2 6 15,-1-1-2-15,-2 0 9 0,-3 2 11 16,-3-1-19-16,-6 1 11 0,-9-3-7 0,-4 2-13 15,-10-2 13-15,-7 0-9 0,-6-1 1 0,-10 0 4 16,-5-2-1-16,-7 2 8 0,-2-1-7 0,-9-2 5 16,-3 0-1-16,-6 1-13 0,-5-1 9 0,-8 0 5 15,-5 0-14-15,-4 0-73 0,-6 0-70 0,-1 0-86 16,0 0-67-16,-3 0-27 0,-1 0-58 0,0 0-90 16,0 0-54-16,0 0-35 0,0 0-77 0,-26 0-130 15,26 22 91-15,-30-22 139 0</inkml:trace>
  <inkml:trace contextRef="#ctx0" brushRef="#br0" timeOffset="4582.71">7615 3736 1096 0,'-19'-2'19'15,"19"0"5"-15,0 0 8 0,0 1 19 0,0 1 14 16,0 0 20-16,-11-2 14 0,11 2-1 0,0 0-19 16,0 0-9-16,0 0-9 0,-5 0 0 0,5 0 6 15,0 0 5-15,-3 0 4 0,2 0 1 0,-1 0-3 16,1 0 1-16,1 0-4 0,-3 0-2 0,1 0-4 15,2 0-10-15,0 0 1 0,0 0-6 16,0 0 2-16,0 0 3 0,0 0-1 0,0 0 8 16,0 0 1-16,0 0-1 0,0 0 7 0,0 0-3 15,0 0 1-15,0 0-1 0,0 0-3 0,0 0-2 16,0 0 2-16,0 0-1 0,0 0-8 0,0 0 2 16,0 0-10-16,0 0-1 0,0 0 3 0,0 0-8 15,0 0 1-15,0 0-5 0,0 0-7 0,0 0-6 16,0 0 1-16,0 0-2 0,0 0 2 0,0 0 1 15,0 0-4-15,0 0-5 0,0 0 1 16,16 0-4-16,-16 0 1 0,15 0 10 0,-15 0 12 0,25 16 12 16,-8-16 3-16,3 0 7 0,5 0 0 15,1 13-2-15,4-13 5 0,3 0-5 0,7 0-4 16,3 10 1-16,5-10-4 0,10 0-7 0,6 0-12 16,7 0-9-16,10 0-12 0,2 0 3 0,9 0-1 15,7 0-5-15,2 0 3 0,11-16-13 0,4 16 6 16,7-13 42-16,1 13 26 0,7-15 16 0,-4 15 12 15,-3-16-16-15,-4 16-12 0,-6-15 4 0,-8 7-6 16,-7 1-7-16,-4 1 28 0,-8-1 7 0,1 2 40 16,-4-2 24-16,-6 1-17 0,-5-1 5 0,-5 0-34 15,-9 2-33-15,-5-1-27 0,-10 1-25 0,-8-1-17 16,-5 2-11-16,-2 1 0 0,-2 0-3 0,-6 1-2 16,-1 0 3-16,1 1 1 0,-3 1-5 15,1 0 6-15,-4-1-5 0,-1 1 0 0,-3 0 0 16,-5 0 0-16,4 0 1 0,-7 0 0 0,-2 0 2 15,1 0-5-15,-2 0 2 0,0 0-38 0,0 0-63 16,0 0-59-16,0 0-93 0,0 0-70 0,0 0-44 16,0 0-61-16,0 0-66 0,0 0-66 0,0 0-106 15,-16 0-193-15,16 0-11 0,-9 0 176 0</inkml:trace>
  <inkml:trace contextRef="#ctx0" brushRef="#br0" timeOffset="8191.04">5057 4647 2236 0,'-5'0'26'0,"0"0"23"0,-1 0 22 16,1-15 28-16,4 15 0 0,-4 0 2 0,-1 0 7 15,3-10-3-15,1 10 1 0,-1 0-6 16,-3 0-13-16,4-7-12 0,1 7-18 0,-1 0-8 16,1-2-11-16,-1 2 1 0,1 0-5 0,1-2 0 15,-2 2 0-15,1 0-9 0,1 0 0 0,0 0-2 16,-4 0 2-16,4 0 8 0,0 0 6 0,-1 0 7 16,1 0 3-16,0 0 7 0,0 0 3 0,0 0 1 15,0 0 5-15,0 0-3 0,0 0-3 0,0 0-8 16,0 0-12-16,23 0-10 0,-23 0-10 0,22 0 3 15,-5 0 1-15,5 0 7 0,1 0 4 0,5 0-1 16,3 0 4-16,0 0-10 0,8 0-3 16,-2 0-6-16,0-14-9 0,7 14-1 0,-1 0-1 15,4 0 0-15,-4-7 2 0,2 7-3 0,0 0 11 16,2-8-3-16,-2 8-2 0,-3-5 2 0,1 5 0 16,1-3 4-16,-1 1 2 0,-1 0 4 0,-3 0-6 15,4 1-8-15,-5 1 0 0,4-1 4 0,-2 0-1 16,-1 1 16-16,4 0 3 0,-1 0 3 0,-2 0 8 15,2 0 6-15,-1 0-4 0,-2 0 0 0,1 0-8 16,-3 0-18-16,4 0-1 0,-6 0-10 0,6 0 7 16,-6 0 11-16,7 0 9 0,-5 0 3 0,7 0-12 15,-2 0-7-15,-5 0-11 0,8 0 0 0,2 0 8 16,-1 0 3-16,-1 0 12 0,2 0 3 16,-1 0 2-16,1 0 0 0,-1 0-3 0,3 0-5 15,-1-10-7-15,-3 10-4 0,3 0-9 0,-3 0 5 16,0-5 4-16,-2 5-5 0,-1-3 1 0,-4 3-1 15,2-4-7-15,-4 3-5 0,2-1 8 0,0 0-8 16,0 1 9-16,1 0 4 0,0-1-9 0,-2 2 5 16,5 0-9-16,-6-1 5 0,3 0-1 0,-4 0-4 15,0 1 10-15,-1-1-5 0,1 1 4 0,1 0-4 16,-3 0-5-16,1 0 10 0,2 0-6 0,-2 0 1 16,0 0 4-16,-2 0-9 0,1 0 31 0,-2 0 27 15,2 13 19-15,-4-13 13 0,1 0-12 16,1 0-21-16,-3 0-11 0,-5 0-4 0,0 8-11 15,2-8 6-15,-3 0-7 0,1 0-4 0,0 0-2 16,-2 0-13-16,3 4-7 0,3-4-4 0,-4 2-5 16,5-1 4-16,0 0 4 0,0 1 0 0,1 0-4 15,-1-1 2-15,0 2 2 0,2-2-3 0,-1 1 6 16,2 1 9-16,-1-1 29 0,-4-1 17 0,4 1 18 16,-4 1 0-16,4-1-23 0,-3 0-7 0,3 0-12 15,-4 1-6-15,4-1-5 0,-2 0-4 0,1 1-6 16,1 0 1-16,1-1 2 0,-2 0 11 0,2 1 6 15,-1-1 10-15,-4 0 3 0,-1 1 4 0,0-2-3 16,-6 1-3-16,2 0 0 0,-1-2-3 16,-2 1 1-16,0 0-5 0,4-1-7 0,-2 1-10 0,5-1 0 15,0 1 2-15,3-1-5 0,1 0 0 16,1 0-4-16,1 0-6 0,3 1-3 0,-2-1 2 16,6 1 0-16,0-1 5 0,3 1 5 0,-4 0 1 15,3 0 2-15,1-1-1 0,1 0 0 0,1 0-2 16,-4 0-3-16,3 0-3 0,0 0-6 0,0 0 7 15,-3 0-9-15,2 0-1 0,-5 0 4 0,-2 0-7 16,0 0 9-16,2 0 1 0,-3 0-4 0,-1 0 5 16,2 0 3-16,2 0 2 0,0 0 6 0,1 0-2 15,2 0-2-15,0 0-1 0,3 0 1 0,-2 0-3 16,0 0-4-16,2 0-2 0,5 0-9 0,-2 0-1 16,0 0-2-16,3-9 0 0,-1 9 3 15,-1 0 1-15,1 0-1 0,1 0 1 0,-3 0-6 16,0 0 2-16,0-6 2 0,-3 6-6 0,3 0 4 15,0 0-4-15,1 0 2 0,1 0 8 0,4 0-6 16,-1 0 8-16,6 0-8 0,-2 0-4 0,2 0 8 16,0 0-6-16,-2 0 6 0,-3 0 2 0,4 0 0 15,-7 0 4-15,-3 0-1 0,-5 12 7 0,-4-12 1 16,-4 0 0-16,-5 0 3 0,-5 0-5 0,-2 0-3 16,-3 6-5-16,-9-6-2 0,2 0-4 0,-3 0 1 15,-1 0 0-15,-3 0 0 0,-3 0-2 0,0 0-5 16,0 0-39-16,0 0-82 0,0 0-85 15,0 0-111-15,0 0-124 0,0 0-137 0,0 0-90 16,0 0-49-16,0 0 8 0,0 0 33 0,-22 0-38 16,22 17-225-16,-26-17 108 0,6 0 186 0</inkml:trace>
  <inkml:trace contextRef="#ctx0" brushRef="#br0" timeOffset="10390.28">7008 5399 1706 0,'-14'0'15'15,"6"0"7"-15,0 0 4 0,4 0 29 0,2 0 21 16,2 0 29-16,0 0 33 0,0 0 10 0,0 0 1 16,0 0-9-16,0 0-4 0,0 0-13 0,0 0-14 15,0 0-12-15,0 0-17 0,0 0-14 0,0 0-7 16,0 0-5-16,0 0-1 0,0 0 0 0,0 0-5 16,0 0-4-16,0 0-11 0,0 0-9 0,17 0-7 15,-17 0-8-15,9 0 3 0,2 0-3 0,0 0 4 16,-2 0 6-16,5 0-1 0,7 0 10 15,-3 0 0-15,4 0 9 0,7 0 6 0,2 0 0 16,8 0-1-16,2 0-6 0,5 0 0 0,7 0-3 16,3 0 3-16,3 0-9 0,3 0-11 0,6 0-6 15,1 0-14-15,8-10 2 0,5 10 4 0,8 0 18 16,5-12 23-16,8 12 12 0,5-9 11 0,-1 3-9 16,4 2-9-16,-1-2-7 0,3 2-9 0,-3 0-10 15,2 1-4-15,1 0 1 0,4 3-3 0,4-3 15 16,-5 3 8-16,2 0 7 0,0 0 3 0,-4 0 3 15,-3 0 6-15,-4 0 0 0,-3 0 7 0,-9 0 0 16,-2 0-7-16,-4 0-8 0,-12 0-6 0,-10 0-14 16,-8 0-7-16,-9 0-11 0,-7 0-8 15,-12 0-4-15,-6 0-3 0,-9 0-1 0,-4 0-5 16,-6 0-6-16,-1 0-2 0,-5 0-47 0,0 0-53 16,0 0-30-16,0 0-66 0,0 0-30 0,0 0-50 15,-19 0-80-15,19 20-77 0,-37-20-81 0,7 20-172 16,-10-20-57-16,-6 23 144 0</inkml:trace>
  <inkml:trace contextRef="#ctx0" brushRef="#br0" timeOffset="18004.09">1060 6116 2205 0,'0'0'14'0,"0"0"28"0,-16 0 35 16,16 0 44-16,0 0 23 0,-14 0 8 16,14-14 8-16,-5 14-8 0,5 0 0 0,0 0-12 15,-9 0-26-15,9 0-29 0,-5 0-37 0,5 0-21 16,-3 0-17-16,3 0-5 0,0 0 2 0,0 0-2 15,0 0 7-15,0 0 0 0,0 0-1 0,0 0 3 16,0 0-1-16,0 0 9 0,0 0 25 0,0 0 10 16,19 0 12-16,-19 0 1 0,33 0-20 0,-4 0-7 15,4 0-10-15,12 0-4 0,4 0-6 0,17 0-2 16,2 0-7-16,9 0-6 0,6-15-3 0,8 15-8 16,9-14 2-16,2 14 6 0,5-15 1 0,2 15 1 15,10-17-5-15,-4 17-1 0,5-14 23 16,2 6 39-16,-2 2 22 0,-8-2 16 0,-4 2-1 15,-7 1-28-15,-12-1-14 0,-12 1-13 0,-12 0-21 16,-15 3-1-16,-6-1 3 0,-12 0 5 0,-8 3 3 16,-7-1-8-16,-7 0-10 0,-2 0-13 0,-5 1-3 15,-1 0 2-15,-2 0-2 0,0 0-1 0,0 0-3 16,0-1-39-16,0 1-58 0,0 0-72 0,0 0-90 16,0 0-70-16,0 0-63 0,0 0-74 0,-16 0-96 15,16 0-190-15,-12 0 13 0,12 17 148 0</inkml:trace>
  <inkml:trace contextRef="#ctx0" brushRef="#br0" timeOffset="19200.34">1966 6838 2340 0,'0'1'1'0,"0"-1"-4"15,0 0-2-15,0 0-3 0,0 0 10 0,0 0 25 16,0 2 23-16,0-2 31 0,0 1 6 0,0 1 1 16,0-1-1-16,0 0-16 0,0 1-4 0,0 1-4 15,0 1-3-15,14-2 9 0,-14 2 3 0,0 0 6 16,16 0 5-16,-16 0 6 0,10-1 6 15,-2 1 1-15,2-1-4 0,-1 0-13 0,3 0-11 16,4-2-17-16,-1 1-13 0,5-1-2 0,5-1-1 16,3 0 2-16,-1 0 4 0,7 0-6 0,1 0-3 15,6 0 3-15,1 0-4 0,3 0-2 0,4 0-11 16,1-17-6-16,3 17-2 0,4 0 4 0,4-13 9 16,-2 13 2-16,6-10 2 0,0 10-2 0,7-9-3 15,2 9 3-15,4-12 0 0,2 7-10 0,1-1-3 16,8 0-6-16,-4 0-6 0,7 1 18 0,-1 0 17 15,7-2 5-15,1 3 12 0,2-1-15 16,0 1-14-16,2 0-6 0,-1 1-12 0,0 1 1 0,-1 0-3 16,-1 1 5-16,-6 1 14 0,1 0 17 15,-3 0 18-15,-4 0 4 0,-6 0-9 0,-6 0-8 16,-1 0-8-16,-13 0-10 0,-3 0-3 0,-9 0 0 16,-5 0-8-16,-6 0 11 0,-8 0 5 0,-7 0-7 15,-2 0 14-15,-5 12-15 0,-4-12-3 0,-6 0-1 16,1 0-16-16,-5 0 3 0,-1 0-6 0,-1 0 1 15,-1 0 0-15,0 0-7 0,0 0-20 0,0 0-66 16,0 0-74-16,0 0-81 0,0 0-100 0,0 0-78 16,0 0-79-16,0 0-112 0,0 0-251 0,0 0 53 15,0 0 154-15</inkml:trace>
  <inkml:trace contextRef="#ctx0" brushRef="#br0" timeOffset="25804.17">2079 6185 2196 0,'0'-2'56'0,"0"2"35"16,0-2 39-16,0 1 50 0,0-1-11 0,0 0 15 15,0 1 1-15,0 0-12 0,0-1-8 0,0 0-18 16,0 0-8-16,0 1-12 0,0 0-18 16,0 0-17-16,0-1-23 0,0 1-18 0,0 1-9 15,0 0-15-15,0 0-7 0,0 0-9 0,0 0-13 16,0 0-1-16,0 0-3 0,0 0 0 0,0 0 5 16,0 0 4-16,0 0 3 0,0 16 14 0,0-16 11 15,0 15 6-15,0-5 6 0,0 3-10 0,0 1-4 16,0 3 1-16,0 3 7 0,0 3-5 0,0 1-4 15,0 2-8-15,0 3-13 0,0 1 0 0,0 1 1 16,0 0-3-16,0 0 0 0,0-1 3 0,17 0-6 16,-17-1 8-16,0 0-7 0,0-1 0 0,11-2-1 15,-11 0-2-15,0-3 0 0,10 1 0 16,-10-4 1-16,0-1 0 0,0-1-2 0,0-4 6 16,4 0-1-16,-4-3-2 0,0 1 6 0,0-5-9 15,0 2 1-15,0-3 3 0,0 0-5 0,0-3-1 16,0 1-41-16,0-1-39 0,0-3-33 0,0 1-46 15,0-1-25-15,0 0-65 0,0 0-83 0,0 0-81 16,0 0-83-16,0-16-114 0,0 16-129 0,0-20 129 16</inkml:trace>
  <inkml:trace contextRef="#ctx0" brushRef="#br0" timeOffset="27192.16">2073 6207 1293 0,'-4'-1'37'0,"-3"-2"24"0,3 2 11 0,4-1 17 16,-2 1-17-16,1 1-16 0,-1-2 7 0,2 1-3 16,0 1-15-16,0 0 0 0,0 0 1 15,0 0 4-15,0 0 15 0,0 0 5 0,0 0-5 16,0 0-2-16,0 14-5 0,12-14-1 0,-12 0 4 16,0 0 3-16,0 0 0 0,0 11 1 0,0-11 4 15,0 0-2-15,0 0-1 0,0 0-2 0,10 0-4 16,-10 0 7-16,0 0 0 0,0 0 1 0,0 0 0 15,0 0-2-15,0 0-2 0,0 0-3 0,0 0-3 16,0 0-8-16,17 0 2 0,-17 0 3 0,12 0 3 16,-12 0 0-16,20 0 0 0,-9 0-3 0,5 0-2 15,-2 0-3-15,0 0-4 0,3 0-1 0,1 13-9 16,3-13-3-16,0 0-3 0,3 0-5 16,-1 0 2-16,2 0 0 0,1 0 2 0,1 0 6 0,-1 0 1 15,0 0 2-15,4 0-7 0,-1 0-5 16,1 0-9-16,-2-11-3 0,3 11 0 0,0 0 1 15,0 0 0-15,-2-10 1 0,1 10-6 0,2 0-2 16,1 0 0-16,0-6-3 0,-1 6-2 0,-2 0-1 16,1 0 0-16,0 0-2 0,0 0-1 0,-2 0 1 15,-1 0-1-15,-6 0-3 0,6 0 3 0,-2 0-1 16,-4 0-1-16,1 0 4 0,-2 0-2 0,3 0 2 16,-3 0 1-16,-3 0-2 0,5 0-2 0,-4 0 2 15,1 0-5-15,-1 0 5 0,3 0-1 0,-2 0-1 16,0 0 3-16,0 0-1 0,0 0 4 15,1 0 0-15,2 0-1 0,-3 0 2 0,-1 0 3 16,4 0 4-16,-8 0 2 0,4 0 6 0,1 0-3 16,-4 0-7-16,-2 0 0 0,1 0-10 0,-2 0 0 15,5 0 2-15,-2 0 1 0,1 0 2 0,1 0-4 16,4 0 1-16,-2 0-6 0,7 0 4 0,-4 0-1 16,0 0 9-16,1 0-2 0,-1 0-7 0,2 0 16 15,-4 0-5-15,4 0 19 0,-3 0 5 0,4 0-4 16,-4 0-2-16,3 0-5 0,-5 0-4 0,5 0-10 15,-5 0-3-15,3 0-3 0,-1 0-3 0,0 0 2 16,0 0-1-16,-2 0-3 0,2 0 3 16,-4-8 0-16,2 8 2 0,-3 0 0 0,2 0-10 15,3-3 3-15,-5 3-4 0,2-2 2 0,-2 2 19 16,1-1-6-16,2 0 4 0,-3 1-14 0,-1 0 3 16,1 0 2-16,-1-2-7 0,-1 2 14 0,-1 0-12 15,0 0-3-15,2 0 9 0,-1-1-3 0,-1 1 0 16,2 0 6-16,-6 0-6 0,3-2 3 0,1 2-1 15,-3 0 1-15,-2 0 1 0,3 0-4 0,-1 0 3 16,0 0-2-16,-1-1 4 0,2 1 5 0,2 0 4 16,-2 0 3-16,1 0 0 0,-2-1-2 0,1 1-4 15,4-1-4-15,-3 1-3 0,0-1-1 0,2 1 1 16,-1 0-8-16,3-2 10 0,-3 2-5 0,4-1-5 16,-1 1 10-16,0-1-8 0,-2 0 2 15,1 1 4-15,-1 0-6 0,1 0 5 0,-1-2-7 16,1 2 8-16,-4 0-2 0,-1 0-5 0,0-1 7 15,1 1-8-15,1-1 2 0,-5 1 2 0,4 0-2 16,-1 0 5-16,-3 0-1 0,2-1-2 0,-2 1 1 16,0 0-3-16,-2 0 2 0,-1 0 3 0,-2 0 0 15,0 0 0-15,-1 0-6 0,1 0 3 0,-2 0 0 16,-1 0 1-16,2-1 7 0,-2 1-3 0,0 0 0 16,0-1 3-16,0 1 38 0,0-1 16 0,0 0 13 15,1 1 0-15,-1 0-38 0,0-1-13 0,3 1-19 16,-3 0 2-16,2 0-7 0,0 0-3 15,-1 0 9-15,2 0-13 0,-1 0 7 0,-1 0-8 16,-1 0-2-16,0 0 2 0,2 0-3 0,-2 0 11 16,0 0-4-16,0 0 4 0,0 0-4 0,0 0-3 15,0 0 3-15,0 0-7 0,0 0 3 0,0 0-4 16,0 0-3-16,0 0 5 0,0 0 2 0,0 0 0 16,0 0 0-16,0 0 9 0,0 0-4 0,-17 18 6 15,17-18 8-15,0 19-3 0,-16-7-2 0,16 2-4 16,-12 2-4-16,12 4 19 0,-13 3 53 0,6 3 13 15,-1 0 3-15,2 6-18 0,0 2-39 0,1 0-5 16,2 2 0-16,-3-1 18 0,4-1-3 0,-1 0-1 16,3-1 3-16,-2-4-17 0,2 1-2 0,-1-3-3 15,-1-3-12-15,2 0 11 0,0-4-10 16,-1-2-5-16,1-2 13 0,-2-4-9 0,2-2 3 16,-3-2 12-16,3-2 41 0,0-3 44 0,0-2 46 15,-2 1 23-15,2-2-33 0,0 0-35 0,0 0-41 16,0 0-27-16,0 0-12 0,0 0-15 0,0 0-52 15,0-14-118-15,0 14-141 0,0-12-133 0,0 12-93 16,0-16-27-16,0 8-28 0,16-2-56 0,-16 1-88 16,0 1-249-16,12-2 126 0,-12 1 188 15</inkml:trace>
  <inkml:trace contextRef="#ctx0" brushRef="#br0" timeOffset="31144.05">4162 7480 3471 0,'10'10'1'0,"-6"-2"8"15,3-3 22-15,-4-3 46 0,-2-2 51 0,-1 0 57 16,0 0 45-16,0 0-13 0,0 0-29 0,0 0-46 16,-18-21-61-16,18 21-30 0,-22-26-14 0,6 6-4 15,-1-1 11-15,-1-5 8 0,-2-2-5 0,-2-2-11 16,3-1-17-16,1-1-4 0,-1 1 5 0,3 0-1 15,2 1-4-15,0 1 7 0,2 1-8 0,0 2 5 16,5 2 28-16,0 4 14 0,2 0 14 0,3 3 11 16,1 3-7-16,1 3-17 0,0 2-15 0,0 2-29 15,0 3-17-15,17-1-23 0,-17 3-4 0,19 2-3 16,-5 0-1-16,3 0 4 0,6 18 9 0,0-18 18 16,7 26 0-16,-1-10 10 0,2 3-13 15,2 1 3-15,-4 0 0 0,-1-3-7 0,-6 0 5 16,1-3-3-16,-4 2-2 0,-4-2-1 0,-4-2 0 15,-1-3-3-15,0 2 2 0,-5-1 2 0,0 2 14 16,-4-2-3-16,-1-1-3 0,0 2 14 0,0 1-19 16,0 1 12-16,-24 0 4 0,24 1-12 0,-35 0 15 15,11-2 4-15,-3 1-5 0,-9-2 0 0,2 0 4 16,-5-4-11-16,-1-2 7 0,3 0 0 0,-2-3-15 16,5-2 8-16,3 0-5 0,3 0 1 0,3 0 4 15,5-16-1-15,1 16 9 0,4-19-5 0,2 19 5 16,6-28-4-16,-1 12 14 0,6-3 45 15,1-2 10-15,1 0 11 0,0-1-9 0,18-2-35 16,-18 0-8-16,33-2 11 0,-10 1 8 0,2-2 6 16,8 2 20-16,5 1-13 0,4 1-4 0,3 1 9 15,4 2 1-15,0 3 6 0,1 1 10 0,-2 5 7 16,-3 0-6-16,-2 2-5 0,-8 2-17 0,-6 1-23 16,-6 3-26-16,-7 0-19 0,-5 3-17 0,-5 0-8 15,-3 0 4-15,-3 0 9 0,0 0 3 0,0 0 9 16,0 26 6-16,-29-26-5 0,29 34 2 0,-36-12 2 15,11 6-3-15,-4 2 4 0,-2 2 1 16,-2 4-5-16,-1 1 2 0,0 5-6 0,-2-1-2 0,5 0 6 16,4 2-5-16,1-3 2 0,1 1 0 15,7-3-2-15,1-4 1 0,3-2-16 0,1-2-61 16,7-5-45-16,1-3-56 0,1-3-54 0,2-3-24 16,2-2-62-16,0-3-43 0,0-2-30 0,0-2-4 15,0-1 0-15,22-3-26 0,-22 1-53 0,17-2-70 16,-17-1-158-16,23-1-205 0,-9 0 153 0</inkml:trace>
  <inkml:trace contextRef="#ctx0" brushRef="#br0" timeOffset="34150.03">5943 6895 2298 0,'-13'2'6'0,"1"-1"17"15,3-1 24-15,-1 0 25 0,9 0 20 16,-4 0 8-16,4 0-1 0,-4 0 2 0,5 0 0 15,0 0 7-15,0 0 6 0,0 0-2 0,0 0-7 16,0 0-10-16,0 0-2 0,0 0 10 0,0 0 10 16,16 0 10-16,-16 0-9 0,0 0-17 0,17 10-11 15,-17-10-18-15,20 0 1 0,-11 0-11 0,5 0-11 16,2 0-4-16,5 0-10 0,3 0-10 0,5 0-5 16,2 0-2-16,13 0 0 0,2-15 7 0,7 15 0 15,12 0 2-15,3-17 7 0,8 17 5 0,5-11 2 16,9 11-7-16,5-10-5 0,1 10-9 0,10-9-7 15,1 9-4-15,5-7-4 0,1 7 3 16,-8-2 41-16,-5 2 27 0,-7 0 14 0,-8 0 8 0,-16 0-30 16,-12 0-10-16,-17 0-10 0,-10 0-7 15,-10 0 2-15,-8 0-2 0,-2 0-4 0,-9 0-7 16,-1 0-2-16,0 0-4 0,0 0 0 0,0 0-7 16,0 0-15-16,0 0-11 0,0 0-44 0,0 0-67 15,-17 0-81-15,17 0-90 0,-15 0-81 0,1 0-103 16,1 0-102-16,-1 0-176 0,-1 0-227 0,-1 0 179 15</inkml:trace>
  <inkml:trace contextRef="#ctx0" brushRef="#br0" timeOffset="47585.75">7992 8468 2342 0,'0'2'14'0,"-11"-1"19"0,11-1 35 0,-8 0 41 0,8 0 21 16,0 0 8-16,0 0-11 0,0-14-9 0,0 14-10 16,0 0 2-16,0 0-8 0,0 0-13 15,0-13-18-15,0 13-19 0,0 0-15 0,17-10-12 16,-17 10-5-16,10-7-7 0,-10 7 2 0,21-5-6 16,-7 2 3-16,3 1-3 0,4-1 3 0,5 0 2 15,2 1 6-15,8-1 5 0,-1 1 0 0,9-2-2 16,4 3-8-16,5-1-5 0,4 0 3 0,5 0 1 15,13-1-4-15,8 2 0 0,14-2-10 0,14 1-3 16,14 1 21-16,13 0 12 0,8-1 10 0,14 2 8 16,9 0-6-16,5 0 0 0,6 0-6 15,-6 0 2-15,-1 0-6 0,0 0-11 0,1 17 6 0,-5-17-7 16,-6 0 0-16,-10 0 9 0,-8 0 3 0,-9 0 15 16,-10 0-1-16,-11 0 2 0,-8 0-4 15,-11-15-7-15,-9 15 3 0,-9-18 5 0,-5 18 0 16,-8-20-2-16,-8 20-2 0,-5-18-15 0,-9 18-8 15,-9-16-9-15,-6 16-6 0,-9-9-7 0,-5 9 0 16,-5-7-11-16,-6 7-56 0,-1-3-53 0,-2 3-62 16,0 0-64-16,0 0-45 0,-28 0-73 0,11 0-86 15,-11 21-154-15,-5-21-251 0,-9 14 128 0,-7-14 148 16</inkml:trace>
  <inkml:trace contextRef="#ctx0" brushRef="#br0" timeOffset="50018.29">7793 9187 1823 0,'0'0'14'0,"0"0"11"0,0 0 9 16,0 0 20-16,0 0-1 0,0 0 15 0,0 0 18 15,0 0 10-15,-12 0 18 0,12 0-3 0,0 0-9 16,0 0-16-16,-11-10-23 0,11 10-17 15,0 0-15-15,0 0-5 0,-5 0-2 0,5 0 4 16,0 0 4-16,0 0 5 0,0 0 5 0,0 0-3 16,0 0 0-16,0 0 1 0,0 0-8 0,0 0 1 15,0 0 1-15,0 0-8 0,16 0-1 0,-16 0 0 16,15 0 4-16,-15 0 11 0,24 0 15 0,-12 10 14 16,7-10-1-16,-5 0 0 0,4 0-5 0,-1 0-13 15,2 0-6-15,-1 0-4 0,6 0-11 0,1 0-3 16,3 0-9-16,9 0-3 0,0 0 13 0,8 0 14 15,5-11 11-15,6 11 4 0,4 0-7 0,5 0-20 16,-1-9-13-16,7 9-6 0,4-7-9 0,6 7 2 16,1-7 2-16,6 3-1 0,5 0 1 15,2 0 13-15,11-1 9 0,2 1 5 0,1-2 4 16,1 0-5-16,7 0-7 0,1 1 0 0,4-1 0 16,7 0-6-16,0 1 0 0,3 0-8 0,0 1-1 15,6 0-5-15,0 2 1 0,0 0 3 0,2 0-4 16,0 1 6-16,-4 0-4 0,-2 0-2 0,-2 0 6 15,-2 1 1-15,-6-1 6 0,-7 0 10 0,-4-1-2 16,-12 2 2-16,-5-2 1 0,-6 0-8 0,-8-1 6 16,-9 0-7-16,-11 1-2 0,-6-2-2 0,-11 1-8 15,-9 2 8-15,-8-2-10 0,-6 1 1 0,-8 0-6 16,-2 1-6-16,-9-1 1 0,2 2-12 16,-5 0-53-16,0 0-70 0,0 0-62 0,0 0-65 0,0 0-44 15,-28 0-42-15,11 20-65 0,-3-20-116 16,-5 25-206-16,-6-11 39 0,-11 2 130 0</inkml:trace>
  <inkml:trace contextRef="#ctx0" brushRef="#br0" timeOffset="51506.09">1001 9864 2027 0,'12'0'10'16,"-12"0"-2"-16,9 0 0 0,-9 0 8 0,8-7 12 15,-8 7 26-15,5 0 26 0,-5 0 22 0,4 0 0 16,-1 0 1-16,-3 0-4 0,2 0-16 0,-2 0-6 16,8 0-7-16,-2 0-2 0,-3 0 8 0,8 0 5 15,0 0 7-15,-3 0 8 0,6 0 0 0,0 0 0 16,0 0-8-16,-1 12-8 0,5-12-11 0,0 0-11 16,2 0-1-16,5 0-9 0,5 0-3 0,1 0-3 15,0 0-12-15,4 0-1 0,7 0-2 0,2 0-1 16,-1 0 5-16,2 0 2 0,2 0 0 0,1-10-3 15,2 10-4-15,-1 0-5 0,1 0-3 16,3 0 9-16,0 0-5 0,2 0 3 0,-3 0 9 16,4 0 1-16,-2 0 1 0,5 0-4 0,0 0-14 15,1 0-9-15,4 14 13 0,-2-14 10 0,2 0-4 16,1 0 5-16,8 0-13 0,-8 0-16 0,8 7 4 16,-2-7-10-16,-2 0 2 0,5 4 3 0,-1-4 0 15,-3 5 5-15,0-1-9 0,-3-1 4 0,1 1 0 16,-4-1 2-16,-2 0 20 0,-8 0 7 15,2-1 11-15,-3 1 6 0,6 0-9 0,-3 0-6 0,3 0-8 16,0 0-9-16,9-1 2 0,2 0-7 16,6 1 8-16,1 0 5 0,7-2-7 0,-2 2 1 15,4 0-3-15,-2-2-4 0,1 2 2 0,-4-1 5 16,-1 0-1-16,-2 0-3 0,0 0 4 0,-4 0 3 16,-1 1-6-16,-5-1 14 0,-4 0-7 0,0 1-3 15,-7-2 6-15,-1 1-10 0,-5-1-8 0,-1 2 7 16,-2-2-14-16,-1 2-4 0,-5-2 7 0,3 1-10 15,-2 2 3-15,0 1-4 0,-4-1 4 0,0 0 0 16,-2 2 3-16,-4-1-2 0,0 0 0 0,-7 1-5 16,-1-2 4-16,-4 1 6 0,-5-2-3 0,0 0 4 15,-6 0 0-15,-3-2-1 0,-1 0 1 16,-3-1-4-16,-3 0-44 0,0 0-52 0,0 0-77 16,0 0-75-16,0 0-64 0,0 0-95 0,0 0-75 15,0 0-110-15,-19 0-188 0,19 0-47 0,-20-16 152 16</inkml:trace>
  <inkml:trace contextRef="#ctx0" brushRef="#br0" timeOffset="53822.06">1091 10633 2466 0,'0'0'27'0,"3"0"17"0,-3 0 15 0,4 0 27 16,-2 0 4-16,3 0 18 0,-2 0 28 0,1 0 18 15,4 0 9-15,-3 0 4 0,3 0-16 0,-5 0-16 16,0 0-23-16,4 0-25 0,-7 0-19 0,4 0-19 16,-3 0-11-16,-1 0-7 0,0 0-4 15,0 0-2-15,0 0 5 0,0 0 1 0,0 0 5 16,0 0-4-16,0 0-14 0,0 0-5 0,0 0-12 16,0 0-2-16,23-4 9 0,-23 4 3 0,25 0 15 15,-3 0 7-15,-2 0 6 0,7 0 7 0,-1 0 3 16,8 0 0-16,-3 0 0 0,6 0 1 0,4 0-5 15,-2 0 2-15,6 0 9 0,1 0 0 0,1 0 10 16,4 0 13-16,5 0 12 0,-5 0 4 0,6 0-2 16,2 0-5-16,-6 0-22 0,3 0 11 0,-6-13 7 15,-5 13-10-15,-2 0 9 0,-7-9-15 0,1 9 1 16,-6 0-1-16,0-8-13 0,-1 8-3 16,1-5-21-16,3 5-25 0,2-5 5 0,6 3-8 15,-4-1-5-15,6 0 15 0,2 1-7 0,6 0-5 16,-1 1 2-16,-1-2 1 0,4 1-1 0,-1 0 1 15,6 0-1-15,-5 0-2 0,3 0-1 0,2-1-2 16,-3 2 5-16,0-1-3 0,2 0-2 0,-1 1 5 16,-3-1-5-16,2 2-1 0,-5 0 4 0,-2-1-1 15,2 1 0-15,0 0 0 0,-1 0 0 0,1 0-2 16,5 0 8-16,-2 0 11 0,5 0 20 0,8 0 9 16,-4 0-2-16,3 0-5 0,0 0-13 0,4 0-9 15,-3 0-4-15,1 0-3 0,-1 0-6 0,-5 0-1 16,0 0 1-16,0 0 1 0,-1 0 2 15,-1 0 8-15,1 0 12 0,-2 0 12 0,-5 0 13 16,5 0 1-16,-3 0-1 0,-6 0-5 0,-1 0-8 16,-7 0 1-16,-3 0-3 0,-2 0-1 0,-6 0-1 15,-3 0-1-15,-4 0-6 0,-7 0-3 0,0-11-2 16,-5 11-7-16,-2 0-7 0,-6 0-3 0,1 0-4 16,-2 0 1-16,-1 0-3 0,-2 0-1 0,0 0 1 15,0 0-2-15,0-4 2 0,0 4 0 0,0 0-5 16,0 0 0-16,0 0 0 0,0 0-31 0,0 0-73 15,0 0-84-15,0 0-122 0,0 0-120 0,0 0-43 16,0 0-31-16,0 0-16 0,0 0-5 16,0 0 3-16,0 0-38 0,0 0-150 0,0 0-67 15,0 16 117-15</inkml:trace>
  <inkml:trace contextRef="#ctx0" brushRef="#br0" timeOffset="55868.89">7559 10545 1920 0,'-13'0'33'0,"13"0"14"0,-11 0 12 0,8 0 18 15,3 0-12-15,-3 0 10 0,0 0 18 0,0-13 9 16,3 13 6-16,0 0-4 0,0 0-3 0,0 0-9 16,0 0-16-16,0 0-10 0,0 0-21 15,0 0-18-15,0 0-6 0,0 0-8 0,0 0 3 16,0 0 2-16,0 0 17 0,0 0 32 0,0 0 17 16,0 0 17-16,19 0-8 0,-19 13-19 0,20-13-7 15,-20 0-10-15,29 11 5 0,-15-11-4 0,3 0 0 16,2 10 2-16,1-10-5 0,5 0 3 0,1 7-9 15,1-7-6-15,4 3-5 0,8-3 0 0,-1 0-2 16,6 0 6-16,7 0-2 0,2 0-2 0,4 0-6 16,9 0-9-16,5 0-5 0,10-17-12 0,4 17-7 15,14-12 4-15,8 12-6 0,10-14 2 0,10 14 1 16,7-15-6-16,7 15 0 0,5-9 3 0,1 9 1 16,5-6 7-16,1 6 9 0,0-3 5 15,-1 3 7-15,-6 0-1 0,0 0 0 0,-6 0 3 16,-5 0 1-16,-6 0 9 0,-8 16 8 0,-11-16 3 15,-6 0 5-15,-11 0-3 0,-9 14-6 0,-8-14-8 16,-9 0-7-16,-13 0-12 0,-9 8-4 0,-12-8 0 16,-8 0-10-16,-7 0 3 0,-7 0-7 0,-5 0-3 15,-6 0-2-15,2 0-62 0,-2 0-45 0,0 0-67 16,0 0-75-16,0 0-25 0,0 0-60 0,-25 0-61 16,6 0-69-16,-4 0-189 0,-8 0-151 0,-11 16 127 15</inkml:trace>
  <inkml:trace contextRef="#ctx0" brushRef="#br0" timeOffset="57284.19">1146 11333 1935 0,'0'0'29'0,"13"0"6"0,-13 0 4 0,0 0 7 16,0 0-14-16,0 0 17 0,0 0 22 0,0 0 23 16,0 0 11-16,0 0 10 0,0 0 3 0,5 0-2 15,-5 0-9-15,4 0-17 0,-1 0-22 0,4 0-12 16,-3 0-13-16,7 0-3 0,-2 0 8 16,5 0 6-16,2 0 10 0,4 10 8 0,-1-10 3 15,1 0-1-15,5 8-4 0,-4-8-7 0,4 4-4 16,3-4-4-16,-3 2-2 0,6 0 0 0,-1-2-1 15,-1 0-6-15,1 0 0 0,2 0 1 0,4 0-7 16,1 0 1-16,-1 0-6 0,1 0-9 0,2 0-7 16,3 0-9-16,3 0-4 0,-3 0 4 0,1 0 6 15,2 0 14-15,2 0 5 0,-1 0 1 0,4 0-1 16,3 0-8-16,0 0-7 0,6 0-2 16,1 0-1-16,2 0 6 0,-1 0 13 0,2 12 3 0,3-12-1 15,0 0-8-15,-1 7-12 0,-2-7-4 0,0 0-1 16,2 7-1-16,2-7-8 0,-5 5 3 15,3-2 7-15,1-1-7 0,-3 0 9 0,6 0 0 16,-1 0-3-16,-3 1 7 0,5 0 1 0,-2 1 6 16,5-2 1-16,0 2 3 0,2 0 0 0,2 0-7 15,-2-1-2-15,12 2 0 0,-7 0 0 0,9-1-2 16,-4 1 8-16,1-1 11 0,-3 1 14 0,3-2 11 16,2 2 23-16,-4-1-2 0,5-2-2 0,-4 2 5 15,0-2-18-15,8 0-11 0,-3 2-3 0,2-4-8 16,-2 3 0-16,0-3 7 0,-3 2 2 0,3-1-4 15,2 0-8-15,-4 1-11 0,5-1-23 16,5 1-7-16,3 0 16 0,1 1 53 0,2 0 16 16,2 0 3-16,-2 0-25 0,-2-1-48 0,4 1-11 15,-2-2 2-15,-3 0 3 0,6-1-6 0,8 0 2 16,0 0-2-16,6 0 6 0,1 0 7 0,7 0 18 16,5 0 1-16,2 0 0 0,2 0-9 0,2-14-16 15,1 14-1-15,5 0-5 0,2 0 5 0,2-13-1 16,1 13-3-16,1-9-4 0,-6 9 0 0,3-8 4 15,-3 2 11-15,1 2 7 0,-4-1-4 0,-3 1 0 16,-2 0-7-16,-6 1-2 0,-5 0 8 0,-3 2 0 16,-7 0-7-16,-2-1 2 0,-11 2-7 0,-8 0-5 15,-6-1 1-15,-9-1-3 0,-5 1-2 16,-10-1 3-16,-4 1-2 0,-6 1 2 0,-12-3 1 16,-8 3-4-16,-9-1-2 0,-8 1-17 0,-6-2-97 15,-7 2-136-15,-5 0-176 0,-1 0-130 0,0 0-7 16,0 0 14-16,-25 0 20 0,4 0-23 0,-9 0-113 15,-5 0-294-15,-12 0 147 0,-9 0 166 0</inkml:trace>
  <inkml:trace contextRef="#ctx0" brushRef="#br0" timeOffset="58052.02">490 12279 2444 0,'12'0'4'16,"-1"14"-2"-16,-3-14 0 0,3 0 10 0,-5 0 15 15,2 0 26-15,-2 0 23 0,2 0 18 0,-4 0 12 16,4 0 3-16,-3 0 5 0,-1 0-4 0,4 0-12 16,-3 0-5-16,0 0-1 0,7 0-3 0,-3 12 7 15,5-12 1-15,3 0 0 0,4 15-2 0,5-15-6 16,-1 11-2-16,6-5-9 0,8 2-5 0,-1-3 4 16,15 1-10-16,3-2 0 0,9 1-4 15,8-3-5-15,13 1 2 0,8-2-8 0,7-1 6 16,14 0 3-16,9 0-6 0,14 0 6 0,7 0 1 15,8 0 13-15,9 0 8 0,9 0 7 0,4 0-10 16,7 0-16-16,4 0-10 0,-5 0-4 0,-5 15 4 16,5-15-1-16,-8 0 40 0,1 15-5 0,-11-15 7 15,-10 10-19-15,-11-10-30 0,-6 0 20 0,-12 10 5 16,-6-10 31-16,-14 0-3 0,-14 0-16 0,-6 0-20 16,-16 0-28-16,-4 0-12 0,-8 0-12 0,-13 0-7 15,-8-16 0-15,-8 16-3 0,-8 0-12 0,-8 0-80 16,-5 0-125-16,-4 0-135 0,-2 0-104 0,0-9-19 15,0 9 11-15,0 0-3 0,-27 0-38 0,12 0-95 16,-7-5-215-16,0 5-3 0,-7-7 151 0</inkml:trace>
  <inkml:trace contextRef="#ctx0" brushRef="#br0" timeOffset="63424.79">9848 11834 3877 0,'0'0'18'0,"30"0"34"0,-30-11 33 16,18 11 26-16,-18-7 7 0,24 7-9 0,-24 0-21 15,0 0-17-15,11 0 49 0,-11 0 33 0,0 0 36 16,0 0 24-16,0 25-55 0,0-25-44 0,-25 26-39 15,25-10-22-15,-24 4-16 0,9-1-5 0,-2 1-11 16,-2 2-5-16,-4 0 0 0,-3 1-4 0,-4-2-4 16,-1 2 5-16,-3-2 0 0,-3 0-5 0,1-2 5 15,2-2-13-15,0 1-4 0,3-3 0 0,3-3-5 16,4-1 9-16,7-3 5 0,3-2 15 16,8-1 69-16,0-2 75 0,4-3 85 0,2 2 48 15,0 0-14-15,24 0-41 0,-6 2-60 0,9 2-36 16,5 0-17-16,5 2 6 0,12 2 29 0,0-1-25 15,1 2-34-15,-2 0-44 0,-3-1-56 0,-6 0-5 16,0 0 0-16,-10-2 0 0,-7 0 0 0,-2-1 0 16,-8-1 0-16,1 0 0 0,-5 2 0 0,-5-1 0 15,-3 0 0-15,0 5 0 0,0-1 0 0,-24 3 0 16,24 2 0-16,-38 1 0 0,11 1 0 0,-7 1 0 16,-5 0 0-16,1 0 0 0,-6 0 0 0,-2-1 0 15,-1-2 0-15,-1 1-87 0,1 0-106 0,2-1-119 16,0 2-156-16,2-1-127 0,7-1-63 15,0 1-9-15,7-1 18 0,1-2 55 0,2-4-1 16,7-4-142-16,2-6-194 0,6 0 158 0</inkml:trace>
  <inkml:trace contextRef="#ctx0" brushRef="#br0" timeOffset="63869.08">10364 12340 3843 0,'4'0'39'0,"-1"0"22"0,0 0 38 16,4 0 34-16,-4 0 1 0,-2 0 8 0,2 0-17 16,-1 0-9-16,-2 0-21 0,0 0-18 0,0 0-12 15,0 0-21-15,0 0 58 0,0 0 69 0,0 0 37 16,0 19 18-16,0-19-62 0,0 18-67 0,20-18-35 15,-20 23-7-15,0-10-4 0,14-1-5 0,-14-3-3 16,0 0-12-16,0 0-8 0,0 1-14 0,0-2 1 16,0 1 0-16,0 0-4 0,0 1 3 0,0-1 0 15,-20 1-6-15,20-1 0 0,-17-1 3 16,17 0-7-16,-22 1 6 0,8-1 4 0,-1-1-73 16,-1 2-46-16,-2-5-76 0,-3 1-53 0,3-2 31 15,-2-2 17-15,-4-1 53 0,4 0 36 0,0 0 34 16,3-20 36-16,-2 20 13 0,4-24 14 0,5 10 13 15,1 0-12-15,4-2 12 0,4 1-3 0,1 2-3 16,0-1 7-16,0 1-2 0,25 1 3 0,-5 2-1 16,0 0-7-16,0 2-1 0,8 2-3 0,2 1-1 15,-1 2 3-15,1 2-23 0,-2 0-58 0,-2 1-66 16,-1 0-77-16,-5 0-80 0,-3 0-68 0,-3 0-75 16,-2 0-87-16,-4 0-183 0,-2 0-84 0,-4 0 139 15</inkml:trace>
  <inkml:trace contextRef="#ctx0" brushRef="#br0" timeOffset="64260.07">10814 12037 4123 0,'14'-13'17'0,"0"-1"59"15,-3-1 76-15,-1 2 71 0,3-3 26 0,-7 3-6 16,0 3-14-16,-3 3 5 0,0 2 7 0,-3 1-20 15,0-1-46-15,0 3-75 0,0 0-56 0,0 0-36 16,0 1-25-16,0 1-1 0,0 0 7 16,0 0 6-16,-17 0 10 0,17 0 0 0,-17 17-3 15,17-17-10-15,-23 17 0 0,11-17 6 0,-1 24 0 16,2-10 7-16,-1-1 3 0,4 3-9 0,-1-1-4 16,-2 2 7-16,6-3-4 0,-2-1 4 0,-1 0 4 15,3-1-10-15,-1-2 4 0,1 0 17 0,4 0 35 16,-2-2 11-16,1 2 16 0,1-1 6 0,-4 0-17 15,3 2 3-15,1-1-6 0,-1 2-23 0,1 0-16 16,-1 2-12-16,1 2-10 0,-1-1-1 0,-3 1 1 16,4 2-1-16,-1-1 5 0,2 3-7 0,-1 0-4 15,-1 0 3-15,1 2-3 0,1 2 2 0,0 0-53 16,0 0-99-16,0 2-134 0,0 1-136 0,0 0-64 16,0 3-11-16,0-1 1 0,0 1-7 15,0-1-23-15,0-3-54 0,-25-2-153 0,25-7-61 16,-24-5 144-16</inkml:trace>
  <inkml:trace contextRef="#ctx0" brushRef="#br0" timeOffset="64912.69">10488 12494 3679 0,'20'-7'30'16,"0"0"48"-16,5 2 60 0,-3 0 49 0,4-3 5 16,-6 2-19-16,2 0-46 0,-5 1-43 0,-1 0-32 15,-2-1-30-15,1 2-13 0,-1-2-3 0,-3-1-4 16,4 1 2-16,4-1-2 0,-2-1-9 15,0-2-15-15,3-2-28 0,-3 1-27 0,5-3-26 16,-2-1-14-16,1-2 5 0,0 0 20 0,-2-3 25 16,-2 2 31-16,0 1 21 0,-3-1 9 0,0 0 5 15,-3 3 28-15,-3 0 27 0,1 2 34 0,-1 1 41 16,1 0 16-16,-4 1 12 0,2 2 34 0,0 1 17 16,-3-2 24-16,4 3 49 0,-5 0 9 0,2 1 1 15,0 2-11-15,-2-1-49 0,-2 3-44 0,1-1-36 16,-2 2-44-16,0-1-22 0,0 2-28 15,0 0-20-15,0 0-13 0,0 0-20 0,0 0-4 0,0 0-9 16,0 0 3-16,0 0 5 0,0 0 3 0,-16 16 8 16,16-16-3-16,-12 18 0 0,12-5-2 15,-11 3-3-15,3 2 1 0,-1 2 1 0,4 4-1 16,-3 1 1-16,2 2-6 0,2 2 2 0,-1 1 0 16,-3 1-2-16,5 2 8 0,-6-1-4 0,3 1 3 15,-2 0 2-15,0-1 1 0,-3-2-2 0,3-2-4 16,-1 1 3-16,1-3-4 0,1-1-3 0,2-4-27 15,-3-1-35-15,5-3-26 0,1-1-27 0,1-3 3 16,1-3 15-16,0-3 15 0,0-2 18 0,0-3 19 16,0 0-20-16,0-2-39 0,0 0-55 0,0 0-75 15,20 0-36-15,-20-15-14 0,22 15 7 16,-10-16 14-16,2 16-8 0,0-20-11 0,0 8-42 0,2-1-28 16,-7 0-7-16,0 0-16 0,-1 0 14 15,-3 2 19-15,-5-1 3 0,0-2 9 0,0 3 28 16,0-2 40-16,-19 2 53 0,19-2 82 0,-28 0 73 15,11 0 118-15,0 2 107 0,-2 1 69 0,2 0 59 16,2 2-19-16,1 1-20 0,0 1-3 0,3 1-12 16,5 0 1-16,-2 3 9 0,8 0 3 0,-3 1-11 15,3 0-51-15,0-1-47 0,0 2-51 0,0-2-35 16,17 0-2-16,-17-1 1 0,20-1-3 0,-4 1-11 16,2-1-11-16,1 1-18 0,1 0-13 0,5 1-2 15,-3 0 0-15,1-1-4 0,-1 2-28 0,-4-2-62 16,2 1-79-16,-4 0-95 0,-4 0-84 15,-1 1-81-15,0-1-155 0,-5 1-215 0,1-4 113 16</inkml:trace>
  <inkml:trace contextRef="#ctx0" brushRef="#br0" timeOffset="65580.12">11346 12341 4024 0,'14'0'9'15,"0"0"30"-15,0 0 43 0,-5 0 55 0,2 0 29 16,-3-15 5-16,-3 15-18 0,-4 0-43 0,-1 0-36 16,0 0-37-16,0 0-22 0,0 0-9 0,0 0 3 15,-20 0 7-15,20 0 0 0,-20 0-6 16,20 20 2-16,-27-20-4 0,12 23 6 0,-1-9 11 16,2 3-7-16,2 0 10 0,1 2-17 0,2 1-7 15,-2 0 1-15,5-1-13 0,-4 3 13 0,7-2 5 16,-1-3-6-16,-1 0 1 0,2-2-4 0,1-1 3 15,2-2-5-15,0-4 6 0,0-2 7 0,0-1 0 16,0 0 10-16,0-5 5 0,0 2-12 0,0-2-7 16,0 0-3-16,0 0-13 0,0-19 8 15,0 19-2-15,0-20-7 0,0 6 4 0,13-2-5 0,-13-2 5 16,0 0 2-16,0-2 0 0,0-1-3 16,0 1 5-16,0 0 3 0,0 1 0 0,6 1 3 15,-6 0-9-15,9 1-1 0,-6 0 7 0,5 1-1 16,-3 4 0-16,1-1-1 0,2 1-2 0,-2 2-4 15,2 3 2-15,-2 1 1 0,3 1-7 0,-2 2 1 16,-1 1-2-16,2 2-3 0,-4 0 5 0,5 0-4 16,-2 0 8-16,2 23-3 0,-3-23-2 0,5 25 14 15,2-9-7-15,-6 2 2 0,4 0 6 0,0 3-6 16,-2 1 2-16,2-1 3 0,-2 2-6 0,-1-2-3 16,2 1-4-16,-3-1 1 0,0-2 5 0,-1-3 5 15,2-3-2-15,-5-2 1 0,0-4-9 16,-3-2 1-16,1-1 4 0,-1-3 7 0,0-1 12 15,0 0-7-15,0 0-3 0,0 0-5 0,0 0-7 16,0-24 4-16,-15 24 3 0,15-25-6 0,0 8 7 16,-19-1 0-16,19-2-3 0,-14 1 5 0,14-1-6 15,-12 0-3-15,12-1 2 0,-5 0 5 0,5 1 0 16,0 0 6-16,0 0-4 0,0-1-6 0,20 3 3 16,-20 2-7-16,24 1 3 0,-24 3-5 0,29 1-7 15,-10 4-1-15,-2 4 3 0,0 3-2 0,6 0 8 16,-3 0 7-16,-1 24-6 0,-4-7 5 0,-1 4 2 15,-1 1-37-15,-4 5-34 0,2 0-35 0,-9 3-43 16,1 3-26-16,-3 0-15 0,0-2-47 0,0 3-54 16,0 2-43-16,0-2-69 0,-28 0-69 15,28-3-157-15,-30-4-103 0,13-4 120 0</inkml:trace>
  <inkml:trace contextRef="#ctx0" brushRef="#br0" timeOffset="66033.28">11879 12270 3028 0,'6'-24'1'0,"3"3"2"0,-6-2 11 16,0 2 10-16,2 1 1 0,-3 2 2 0,-2 5-11 16,0 2-12-16,0 2-2 0,0 5-6 15,-22 2 0-15,22 2 4 0,-17 0-2 0,17 0 3 16,-22 0 0-16,8 23 0 0,0-23-2 0,-1 24-4 15,-1-9-3-15,2 0-12 0,-1 1-9 0,-1 0-8 16,4 0 1-16,2 1 1 0,1-1 3 0,3 1 7 16,0 0-2-16,2-1 6 0,4 0 6 0,0-2 11 15,0 1 3-15,0-2 3 0,18-2 6 0,-18-1-5 16,29-3 13-16,-12 0 20 0,5-4 19 0,-2-1 22 16,0-2 16-16,7 0 15 0,-9 0 1 0,5 0 6 15,-4-19-1-15,0 19-17 0,-2-19-13 16,-3 19-21-16,0-25-18 0,-3 11-12 0,-4-2-11 15,3-1-5-15,-6 1-7 0,-1-1 4 0,2 0 3 16,-3 1-1-16,-2 1 2 0,0 2-4 0,1 1 0 16,-1 2-2-16,0 3-6 0,0 2-5 0,0 1-9 15,0 3-5-15,0 1 2 0,0 0 4 0,0 0 3 16,0 18 4-16,0-18 0 0,0 28-1 0,0-9 1 16,0 6 5-16,0 2-3 0,0 4-5 0,20 1 5 15,-20 4-38-15,0 1-52 0,16 3-56 0,-16-3-81 16,0 1-58-16,0 2-57 0,9-3-94 0,-9 0-146 15,0-7-109-15,0-2 113 0</inkml:trace>
  <inkml:trace contextRef="#ctx0" brushRef="#br0" timeOffset="66232.56">12155 12315 3800 0,'9'-22'38'0,"1"2"65"0,0 3 55 0,0 3 49 16,2-1-12-16,1 3-51 0,-3 4-48 0,-3 4-48 15,0 2-32-15,1 2-12 0,0 0-8 0,0 0-4 16,4 26 7-16,0-10 2 0,2 4-1 0,2 5 4 16,1 3-3-16,2 3-1 0,-1 2-36 0,-2 2-59 15,1 2-64-15,0-4-81 0,-2 2-77 0,-1 0-55 16,-1-1-72-16,-1-1-126 0,-5-5-228 16,3-4 66-16,-3-5 133 0</inkml:trace>
  <inkml:trace contextRef="#ctx0" brushRef="#br0" timeOffset="66416.95">12676 12302 3885 0,'10'-23'39'0,"2"2"49"15,-3 2 70-15,-2 1 74 0,-4 0-4 0,8 4-34 16,-10 3-72-16,2 5-76 0,-3 2-36 0,0 4-16 16,0 0-1-16,-20 0 3 0,20 19 4 0,-36-19 0 15,8 31 7-15,-4-8 7 0,-8 4-13 0,-5 4-23 16,-7 3-91-16,-5 5-92 0,-2 2-115 15,-6 1-142-15,-2 2-116 0,-6 5-245 0,-5-3-106 16,-2 1 166-16</inkml:trace>
  <inkml:trace contextRef="#ctx0" brushRef="#br0" timeOffset="67101.17">9400 13083 1675 0,'0'0'3'0,"-28"0"7"0,9 0 50 16,-4 0 40-16,-7 0 36 0,-1 0 29 0,-6 0-21 15,0 0-14-15,-4 0-5 0,4 0-14 0,3 16-5 16,-2-16-1-16,10 0-7 0,1 16-1 0,2-16 10 16,6 13 6-16,6-13 16 0,2 13 15 0,2-13 6 15,3 12 1-15,1-12 0 0,3 8-4 16,0-8-12-16,0 7-10 0,0-7-28 0,32 6-19 15,-16-6-16-15,7 1-5 0,6-1 3 0,6 0 7 16,7 0 11-16,7 0 13 0,7 0 0 0,14 0-7 16,6-14-9-16,6 14-16 0,13 0 14 0,14-12 26 15,10 12-10-15,16 0-6 0,14 0-28 0,6 0-15 16,10 0 41-16,15 0 10 0,8 0 8 0,11 0-9 16,-4 0-34-16,-1 0-2 0,2 0-1 0,2 0-13 15,-2 0-8-15,-8 0-10 0,-7 0-10 0,-8 0-7 16,-1 0 0-16,-3 0-11 0,-7 0 0 0,-4 0 3 15,-12 0-9-15,-8 0 9 0,-11 0-3 0,-9 0-1 16,-15 0 3-16,-18 0-30 0,-15 15-154 0,-19-15-120 16,-10 0-121-16,-18 0-58 0,-9 12 69 0,-14-12 10 15,0 8 21-15,-47-8-39 0,4 10-60 16,-13-3-88-16,-16-1-158 0,-19-2 89 0,-18-1 148 16</inkml:trace>
  <inkml:trace contextRef="#ctx0" brushRef="#br0" timeOffset="67480.41">9052 13390 3789 0,'-9'4'-1'16,"7"-4"-3"-16,2 0 4 0,0 0 8 0,27 0 37 15,-27 0 14-15,31-21 2 0,-13 21 0 0,1 0-11 16,1-14 20-16,8 14 20 0,0 0 12 0,4-16-15 15,7 16-27-15,3-11-24 0,9 11-22 0,5-9-8 16,5 9-3-16,12-8 10 0,7 8 8 0,12-5 3 16,14 1 16-16,12 3 2 0,14 0 13 0,10 0 7 15,17 1 18-15,10 0 21 0,11 0 8 0,12 0 13 16,1 0-5-16,4 0 0 0,2 0 11 0,4 0 4 16,7 13 17-16,-9-13-1 0,-3 0-3 0,-6 0-4 15,-4 0-20-15,1 0-2 0,-10 0-18 16,-12 0-9-16,-11 0-1 0,-11 0-16 0,-11 0-6 15,-11 0-18-15,-15-13-19 0,-13 13-14 0,-13 0-17 16,-14 0-2-16,-12-11 2 0,-12 11-8 0,-10 0-4 16,-12 0-102-16,-8 0-148 0,-7-6-143 0,-5 6-61 15,-2 0 0-15,0 0 50 0,-39 0 38 0,19 18-81 16,-11-18-59-16,-8 18-100 0,-7-18-196 0,-4 19-14 16,-4-19 161-16</inkml:trace>
  <inkml:trace contextRef="#ctx0" brushRef="#br0" timeOffset="-118179.05">11208 6781 3137 0,'11'-7'48'16,"-2"0"50"-16,-1 0 58 0,0-1 45 0,-2 0-8 0,2 1-11 16,-2 0-20-16,-5 5-13 0,-1-1-12 15,4 2-18-15,-4 1-26 0,0 0-27 0,0 0-27 16,0 0-21-16,0-1-20 0,0 1-5 0,0 0 3 16,0 0 4-16,-19 0 0 0,19 18 0 0,-16-18 0 15,2 21-2-15,0-4 7 0,-4 2 0 0,-1 3-2 16,-4 3 0-16,1 1-2 0,-6 1 2 0,3 3-3 15,-1 1-2-15,-3 0 2 0,1 2 4 0,4-2 0 16,1-3 1-16,1 0 2 0,2 0-12 0,3-4 2 16,8-2 1-16,-2-3 3 0,2-4 5 0,5-3 8 15,4 0 38-15,0-4 27 0,0-2 34 0,24 0 21 16,-24-2-11-16,34 0-7 0,-8-2-9 16,1-1-15-16,8 2-23 0,3-3-21 0,2 1-25 15,2-1-5-15,0 0-9 0,3 0-9 0,-5 2 0 16,-3-2-6-16,-2 1 6 0,-3 0 6 0,-2 1-71 15,-7-2-75-15,-4 0-78 0,-4 0-75 0,-6 0-9 16,-1 0-29-16,-6 0-58 0,-1 0-105 0,-1 0-127 16,0-15-183-16,0 15-44 0,-26-27 179 0</inkml:trace>
  <inkml:trace contextRef="#ctx0" brushRef="#br0" timeOffset="-117952.59">11247 6795 3904 0,'29'-6'2'0,"-16"-1"38"0,-13 0 48 0,21 0 48 16,-7-3 30-16,-14 6-9 0,13 1-28 0,-13 0-43 16,0 3-39-16,0 0-28 0,0 0-17 0,0 0-4 15,0 0 9-15,0 18 22 0,0-18 5 0,0 23 6 16,0-6 3-16,0 3-24 0,0 2 1 0,0 2-6 16,0 1-10-16,0 1 4 0,0 3-10 0,0 2-5 15,0-1 6-15,0 1 1 0,18 3 0 0,-18 0 4 16,0 2-73-16,13-1-81 0,-13-1-100 0,0-3-123 15,0-2-85-15,6-1-101 0,-6-6-190 0,0-5-125 16,0-5 156-16</inkml:trace>
  <inkml:trace contextRef="#ctx0" brushRef="#br0" timeOffset="-117452.2">11531 6845 3986 0,'8'-17'26'15,"-5"0"47"-15,-3 2 38 0,3 0 23 0,5 1-26 16,-7 5-45-16,-1 3-43 0,0 5-27 0,0 0-8 16,0 1 2-16,0 0 6 0,-20 0 5 0,20 18 7 15,-23-18-5-15,9 24-2 0,-3-7 0 16,1 4 0-16,-1 1 1 0,3 1-4 0,0 0-17 0,2 2-19 16,6-1-15-16,-4 0-17 0,10 0 5 15,-3-2 13-15,3-2 16 0,0-3 23 0,0-3 11 16,0-1 8-16,23-5 3 0,-23-4 0 0,22-2 1 15,-8-2 14-15,2 0 32 0,1 0 17 0,0-23 10 16,0 23-4-16,3-21-27 0,0 21-10 0,-1-24-5 16,-2 12 12-16,2 0 6 0,-4 0 6 0,4 1 11 15,-7-1-17-15,0 1 0 0,-2 1-2 0,-4 1-13 16,2 1 0-16,-4 1-10 0,-2 1-13 16,-2 3-13-16,0-1-11 0,0 3-10 0,0 0 1 0,0 1 7 15,0 0 5-15,0 0 1 0,0 16 3 16,0-16 0-16,0 23-6 0,0-7 6 0,0 2 2 15,0 4-9-15,0 2 11 0,0 3 4 0,0-1-9 16,0 0 8-16,0 3-6 0,0-1-9 0,0-2-16 16,0-2 0-16,0-3 4 0,0-5 8 0,0-2 21 15,20-6 4-15,-20-4 0 0,23-4-3 0,-9 0-7 16,0-24 6-16,2 7 2 0,3 0 24 0,-2-5 16 16,-2-1-4-16,1-1-8 0,-1-1-18 0,-1-1-14 15,0 1-5-15,-8 2 1 0,5-5-7 0,-5 3 7 16,1 1-67-16,-4 1-75 0,-2 1-98 0,1 3-149 15,-2 2-100-15,0 1-126 0,0 5-224 0,0 1-37 16,0 1 169-16</inkml:trace>
  <inkml:trace contextRef="#ctx0" brushRef="#br0" timeOffset="-116359.48">12129 6956 2653 0,'0'0'18'0,"0"8"15"0,0-8 23 16,0 0 33-16,0 0 6 0,0 0 24 0,0 0 11 15,0 0-1-15,0 0-2 0,0 0-23 0,0 0-23 16,0 0-32-16,0 5-20 0,0-5-15 16,0 0-11-16,0 0-3 0,0 0 4 0,0 0 0 15,0 0 0-15,0 0 4 0,0 0-4 0,0 0-2 16,0 0 2-16,0 0-3 0,17 0-1 0,-17 0-4 16,29 0-52-16,-13 0-61 0,5 0-75 0,0 11-92 15,-3-11-64-15,1 0-82 0,1 0-127 0,-1 0-94 16,-5 9 113-16</inkml:trace>
  <inkml:trace contextRef="#ctx0" brushRef="#br0" timeOffset="-116187.36">11989 7087 2997 0,'-8'5'23'16,"2"0"36"-16,4-2 41 0,2-1 37 0,0-2 4 15,0 0-14-15,0 0-29 0,0 0-36 0,25 0-26 16,-25 0-21-16,16 0-11 0,-16 0 1 0,24 0-7 15,-10 0-4-15,2 0-52 0,1 0-70 0,5 15-79 16,-4-15-97-16,3 0-89 0,0 14-169 0,3-14-180 16,-1 8 101-16</inkml:trace>
  <inkml:trace contextRef="#ctx0" brushRef="#br0" timeOffset="-115408.27">12607 6855 3298 0,'23'-6'13'0,"-9"2"14"0,-2-2 34 0,-12 1 40 16,25-1 14-16,-25 0 8 0,16 2-16 0,-16 3-34 16,0-1-19-16,0 2-29 0,0-1-19 0,0 1-13 15,0 0-5-15,0 0 2 0,0 0 3 0,0 0 7 16,0 18-3-16,0-18 6 0,0 21 1 15,0-6-7-15,-16 1 2 0,16 2-6 0,0-1 4 16,0 4 1-16,-14 1 0 0,14 2 1 0,0 1-1 16,0 1 5-16,0 1 0 0,0 1 4 0,0 1-7 15,0-1 1-15,0 1 4 0,0-5-2 0,0-2 5 16,0-5 0-16,0-3 7 0,0-4 0 0,16-5 0 16,-16-5 4-16,0 0 22 0,0 0 22 0,14-21 9 15,-14 21-4-15,14-28-23 0,-7 12-15 0,4-1-14 16,2-3-3-16,-1 1-3 0,2-1-13 0,-2 1 6 15,4 0 1-15,-4 2-7 0,2-2 7 16,-3 2-5-16,-1 1 0 0,0 3-2 0,0 1-31 16,-4 1-50-16,3 3-73 0,-4 1-91 0,3 3-96 15,-5 0-92-15,-2 3-72 0,1 1-103 0,-2 0-118 16,0 0 147-16</inkml:trace>
  <inkml:trace contextRef="#ctx0" brushRef="#br0" timeOffset="-114687.98">12906 7154 3287 0,'16'0'4'0,"-4"-17"10"0,-1 17 22 16,3-17 28-16,-8 17 20 0,5-17 11 0,-3 17 1 16,-4-10-18-16,0 10-22 0,-4 0-25 0,0-5-29 15,0 5-17-15,0 0-2 0,0 0 2 0,0 0 7 16,0 0 3-16,0 0-8 0,0 0-28 0,0 0-26 15,0 17-19-15,0-17-20 0,0 0 3 0,0 16-6 16,0-16 2-16,0 10 26 0,0-10 27 0,0 0 32 16,0 0 3-16,0 0 0 0,0 0-5 0,14 0 1 15,-14 0 16-15,0-27 3 0,0 27 10 0,0-25 1 16,4 10-1-16,-4 2 1 0,0 0 0 0,5 2-1 16,-5 0 3-16,0 1 0 0,1 1-5 0,1 3-2 15,-2 1-2-15,0-1-4 0,0 2 2 16,0 2-3-16,0 2 0 0,0 0 8 0,-17 0-4 15,17 0 4-15,-14 0-2 0,14 0-5 0,-25 23 1 16,25-23 6-16,-19 18-2 0,7-18-4 0,3 23 2 16,-2-8-5-16,2-1-2 0,2 0 5 0,0 2 0 15,2-3-10-15,2 3-7 0,1-1-5 0,1-1-8 16,1-1 7-16,0 0 12 0,0-2 7 0,0-2 9 16,20 1-1-16,-20-5 0 0,17-2 0 0,-17-3 3 15,23 0 6-15,-12 0 9 0,3-18 11 0,0 18 19 16,0-19 8-16,-2 19 1 0,1-22-7 0,-2 22 4 15,0-22-1-15,-1 22-5 0,-2-20 9 0,1 10-17 16,-2-1 2-16,0-1 4 0,0 1-10 0,-4 1-4 16,3-1-11-16,-4 1-6 0,-1-1-1 15,-1 2-9-15,0 1-6 0,0 1-4 0,0 2-8 16,0-1-4-16,0 3-2 0,0 2 2 0,0 1 6 16,0 0 2-16,0 0 7 0,-12 17-1 0,12-17 1 15,0 27 5-15,0-7 2 0,0 3-1 0,0 2-3 16,0 5-1-16,0 4-7 0,0 3-30 0,17-1-31 15,-17-1-32-15,0 0-41 0,0-3 0 0,12-3 3 16,-12-5 14-16,0-7 41 0,0-4 39 0,0-5 32 16,0-3 18-16,0-5 2 0,0 0-5 0,0-20-8 15,-15 20 9-15,15-33 7 0,0 12 11 0,0-4 18 16,-14-2 8-16,14-1 7 0,0 0 3 16,0 1 6-16,0 2-1 0,0 0-5 0,0 2-16 15,21 0-13-15,-21 3-14 0,24 1-8 0,-9 2-2 16,1 0-3-16,-1 2-4 0,2 1 2 0,-3 3 0 15,2 2-31-15,-1 3-35 0,-4 0-53 0,-1 2-66 16,-1 3-69-16,-3 1-86 0,2 0-108 0,-4 0-156 16,0 0 97-16</inkml:trace>
  <inkml:trace contextRef="#ctx0" brushRef="#br0" timeOffset="-114239.09">13285 7013 2930 0,'14'0'2'16,"0"-22"5"-16,1 22 30 0,-4-15 21 0,3 15 18 16,-3-16 6-16,-2 16-13 0,-9 0-15 0,5-12-17 15,-5 12-16-15,0 0-25 0,0 0-13 0,0 0-6 16,0 0 0-16,0 0 11 0,0 0 6 0,0 0 1 16,0 18 6-16,0-18-4 0,-15 21-1 0,15-8 2 15,0 3-3-15,0 2-2 0,0 2-7 0,0-2-18 16,0 1-8-16,0-2-7 0,17 0 3 0,-17-1 17 15,23-5 15-15,-8-1 10 0,-1-5 9 0,5-4-1 16,0-1-3-16,4 0 7 0,-3 0 0 0,2 0 30 16,3-19 22-16,-4 19 8 0,3-21 18 15,-4 21 4-15,-2-25 5 0,1 10 12 0,-6-2-10 16,-1 0-13-16,-1 0-11 0,-5-2-1 0,-1 1 1 16,-2-1 1-16,-2 0-2 0,-1 0-17 0,0-1-5 15,0 2-9-15,0 0-13 0,0 3-3 0,0 0-6 16,-17 3-13-16,17 1-4 0,0 4-6 0,-21 2-9 15,21 1 4-15,-16 4-1 0,16 0 1 0,-17 0 3 16,8 20-2-16,-1-20 2 0,-2 29 1 0,3-9 1 16,-5 5-3-16,1 3 3 0,1 4-2 0,-2 4 5 15,1 4 5-15,1 6 0 0,-4 4 2 0,-2 4-4 16,-2 2 0-16,1 2-49 0,-6 1-84 0,2-2-93 16,-4-1-96-16,-4-5-59 0,0-6-27 15,2-4-38-15,-5-3-116 0,1-8-121 0,2-3 111 16</inkml:trace>
  <inkml:trace contextRef="#ctx0" brushRef="#br0" timeOffset="-113759.68">12470 7487 3092 0,'16'-11'28'0,"-3"-1"46"0,1 1 53 15,-1 0 51-15,-2 0 6 0,-4 1-14 0,3 3-38 16,-6 1-43-16,-2 3-34 0,-2 1-33 0,0 1-22 16,0 0-13-16,0 1 0 0,0 0-1 0,0 0 10 15,-17 0 7-15,17 0-3 0,-20 16 4 0,6-16-5 16,-2 15 0-16,-1-15 3 0,-3 20-5 0,1-8 4 15,2 1-4-15,0 0-4 0,0 2 9 0,3-1-3 16,2-1 3-16,-1 3 0 0,6-3-3 16,-1 0 3-16,5-2 1 0,3 2 3 0,0-3 2 15,0 0 31-15,0 0 21 0,29 1 23 0,-29-1 30 16,33 0 4-16,-11 0 3 0,1 0 2 0,0-1-8 16,-1 0-6-16,0-2-10 0,-2 0-15 0,-3-2-20 15,-3-1-29-15,-3 0-19 0,-2-1-14 0,-4-1-12 16,-1-1-4-16,-4 0-3 0,0 2 10 0,0 0 4 15,0 1 4-15,0 2 3 0,0 3-4 0,-18-2 3 16,18 3 1-16,-21 2 6 0,21 0 0 0,-26 1-3 16,9-1 5-16,0 3-54 0,-2-1-66 0,-6 0-60 15,5 1-81-15,-6 0-37 0,3 0-37 0,-4-2-47 16,1-1-39-16,3-1-48 0,-4 0-74 16,4-5-157-16,1-2 26 0,4-4 132 0</inkml:trace>
  <inkml:trace contextRef="#ctx0" brushRef="#br0" timeOffset="-113132.52">12523 7681 3385 0,'17'-9'26'0,"-2"-1"44"0,-5 1 63 16,1-1 55-16,1-1 12 0,-4 3-18 0,-1 1-40 15,-3 4-53-15,-4 0-33 0,0 2-36 0,0-1-26 16,0 2-5-16,0 0-5 0,0 0 9 15,0 0 6-15,0 0-2 0,0 0 3 0,-19 23 2 16,19-23-4-16,0 22 6 0,-19-6 0 0,19-1-6 16,-9 3 0-16,9 1-5 0,0-1-1 0,-11 2 7 15,11-1 5-15,0 0-2 0,-5-2-30 0,5 0-17 16,0-1-17-16,0-5 0 0,0 1 26 0,0-4 19 16,0-2 11-16,0-1 14 0,0-3 3 0,0-1-6 15,0-1 4-15,0 0-13 0,0 0 1 0,16-17-4 16,-16 17 3-16,0-17 5 0,16 17-1 0,-16-24 6 15,14 12-7-15,-14-1 2 0,12-2 2 0,-12 2-1 16,9-3 2-16,-3 1-3 0,-1-1 0 16,0 0 2-16,1 0 10 0,-3 0 20 0,-1 0 3 0,1 2 0 15,1 1 9-15,-1 2-12 0,1 1-1 16,-1 2-1-16,3 2-19 0,-3 1-7 0,0 3-8 16,-1 0-4-16,-1 2-4 0,1 0-1 0,1 0 3 15,0 0 3-15,0 23 4 0,0-23 2 0,0 27-1 16,4-9 0-16,-3 2 3 0,4 3-6 0,-2 0 4 15,-1 0-4-15,3-1-8 0,-4-1-22 0,4 0-18 16,-2-2-21-16,-4-2-17 0,1-2 11 0,-2-2 1 16,2-3 17-16,-1-3 27 0,-2-2 19 0,0-2 21 15,0-1 14-15,0-2-3 0,0 0-5 0,0 0-7 16,0 0-8-16,0-22 4 0,0 22-2 16,0-21 8-16,0 8 2 0,0-1 2 0,0-2 11 0,0 1 6 15,0-1 13-15,0 0 11 0,0 0-3 16,0 0-7-16,14 0-9 0,-14 2-4 0,0 0-1 15,12 2-10-15,-12 1-3 0,16 2-12 0,-7 1-4 16,-3 3-2-16,4 3-3 0,-4 0 1 0,5 2-3 16,-2 0 4-16,-1 19-3 0,4-19-11 0,-2 31-42 15,1-10-28-15,-1 1-51 0,1 5-45 0,-5 0-23 16,1 2-52-16,-3 3-32 0,-2-1-55 16,-2 3-81-16,0-2-162 0,0-2-56 0,0-1 109 0</inkml:trace>
  <inkml:trace contextRef="#ctx0" brushRef="#br0" timeOffset="-112343.52">13055 7838 2865 0,'9'-21'13'16,"-2"-1"7"-16,0 2 2 0,0 3-1 0,-3-2-13 15,1 4-9-15,-2 2 0 0,-3 2-2 0,0 4-2 16,0 1 2-16,0 3-10 0,0 1-4 0,-25 2-18 15,25 0-16-15,-17 0-16 0,17 0-2 0,-22 18 7 16,8-18 5-16,2 20 21 0,-2-20-3 0,0 21 9 16,5-8 3-16,-2-2-5 0,-1 1 6 15,5 0 7-15,0-1 6 0,3 0 10 0,3-1 8 16,1-2-8-16,0 0 8 0,0-3 25 0,0 1 25 16,20-3 21-16,-20-2 20 0,26-1-4 0,-26 0-4 15,30 0-2-15,-15 0-7 0,1 0-6 0,0-20-10 16,-1 20-1-16,1 0-3 0,-2-20 0 0,-2 20-5 15,-1-15-8-15,0 15-13 0,1-13-10 0,-7 13-4 16,4-14 2-16,-4 14 2 0,-2-9-8 0,1 4-3 16,-2 5-12-16,0-4-10 0,-2 4 0 0,0-2-3 15,0 2 3-15,0 0 5 0,0 0 0 0,0 0 3 16,0 0 0-16,-24 20-2 0,24-20 0 16,0 17 2-16,-15-17 2 0,15 23 2 0,-10-9-4 15,10 1 1-15,0 1-3 0,-9 0-1 0,9 1 6 16,0-1-1-16,0-2-3 0,0 0 5 0,0-3 0 15,25-2 2-15,-25-4 2 0,22-1 0 0,-8-4 1 16,1 0 3-16,2 0 38 0,-1-18 19 0,1 18 11 16,2-22 21-16,-1 22-23 0,-2-30-22 0,-4 13 1 15,2-2-18-15,-2 2 6 0,-1-4 6 0,-3 1-5 16,1 1-5-16,-2-1-8 0,-3 2-5 0,1 1 1 16,-4 1-6-16,-1 2-5 0,4 3-6 15,-4 3-7-15,0 1-2 0,0 2-12 0,0 3-2 0,0 2 0 16,0 0 3-16,0 0 6 0,0 0 4 15,-16 24 1-15,16-24-1 0,0 29 0 0,-14-11 3 16,14 3-6-16,-9 2-2 0,9 1 7 0,0 2-6 16,0 1 5-16,0-1 0 0,0 1-6 0,0-1 8 15,0-2-5-15,0 0 0 0,20-6 8 0,-20-2-4 16,19-5 7-16,-19-3 0 0,26-2-8 0,-9-6 5 16,-1 0-2-16,7 0 1 0,-1-24 0 0,-2 24-2 15,6-32 31-15,-3 11 15 0,-1-3 11 0,0-2 19 16,-2-3-20-16,-4 2 8 0,1-4-2 0,-5 0 3 15,-3-1 13-15,4-1-19 0,-7 0 4 16,0 1-7-16,-3 0-15 0,-1 1 3 0,-2 3 1 16,0 2-8-16,1 4-11 0,-1 3-13 0,0 6-10 15,0 2-22-15,0 5-8 0,0 3 9 0,0 3-1 16,-15 0 10-16,15 23 3 0,0-6 6 0,-17 7-9 16,17 6 0-16,-13 7-42 0,13 5-49 0,-10 3-39 15,10 5-63-15,-10 3-19 0,6 3-36 0,4 0-63 16,-10 5-69-16,4 3-80 0,-5 2-146 0,2-2-228 15,3-2 133-15</inkml:trace>
  <inkml:trace contextRef="#ctx0" brushRef="#br0" timeOffset="-110600.39">12537 6097 3068 0,'17'-8'27'16,"-9"1"25"-16,-1 0 21 0,-2 1 13 0,1-2-24 15,-1 4-15-15,0 1-8 0,-5 3-7 0,0 0-5 16,0 0-8-16,0 0-15 0,0 0-10 0,0 0 0 16,0 0-2-16,0 0 7 0,0 14-1 0,0-14 4 15,-19 19 0-15,19-6-2 0,0 3 2 0,-13 2-7 16,13 1 3-16,-10 1 2 0,10 1 0 16,0 2 4-16,-5 4-3 0,5 1-3 0,0 2 3 15,0 0-1-15,0-1 6 0,0 1-2 0,17-3-2 16,-17-3 6-16,16-6 8 0,-16-4 74 0,17-4 39 15,-5-6 31-15,0-2 13 0,1-2-52 0,-2 0-9 16,1 0-33-16,2-26-10 0,-3 26-12 0,-5-30-25 16,4 12 3-16,-4 0-12 0,1-5-4 0,0 2-8 15,-4-2 4-15,5 0-11 0,-1 3 0 0,3-1 2 16,-7 3-6-16,9 1 2 0,-7 1 0 0,4 3-31 16,-4 2-57-16,3 0-58 0,-2 2-86 0,-3 2-73 15,3 2-66-15,-1 2-58 0,-2 3-34 0,0 0-52 16,3 0-87-16,-1 0-1 0,-4 24 118 15</inkml:trace>
  <inkml:trace contextRef="#ctx0" brushRef="#br0" timeOffset="-109871.9">12915 6442 3111 0,'14'0'13'0,"0"-21"47"0,-3 21 50 0,-1-24 35 15,2 10 6-15,-3 0-37 0,-2 4-43 0,-3 1-24 16,1 2-15-16,-4 7-6 0,1-11-8 16,-2 6-12-16,2 2-8 0,-2 0-3 0,0 2-1 15,0 1-4-15,0 0 8 0,0 0-7 0,0 0 0 16,0 0-6-16,0 0-22 0,0 0-10 0,0 0-15 16,0 0-2-16,0 0 6 0,0 0 16 0,0 12 8 15,0-12 18-15,0 0 10 0,0 0 8 0,12 0 4 16,-12 0 2-16,0 0-2 0,0 0-4 0,0 0-2 15,0 0 0-15,6 0 4 0,-6-18-2 0,0 18 2 16,3-14-6-16,-3 14 0 0,0-17-2 0,0 17 2 16,0-14-1-16,0 14-1 0,0-10-4 0,-17 10-20 15,17-7-7-15,0 7-9 0,-18 0 0 0,18 0 13 16,-18 0 7-16,18 19 5 0,-17-19 8 16,7 20 2-16,2-20 0 0,0 25-6 0,2-10-6 15,-4-1 0-15,6 0 8 0,-1 1 7 0,1-2 2 16,0 1 3-16,4-1-4 0,0 1 3 0,0-2 2 15,0-1 0-15,0-1 0 0,0-3 4 0,27 0 0 16,-27-4 1-16,17-1 3 0,-17-2-6 0,20 0 5 16,-20 0 14-16,26-21 9 0,-13 21 14 0,-4-24 8 15,5 9 0-15,-1-1 8 0,-4-1 3 0,-1 1 2 16,1-1-6-16,-3 1-1 0,3 0-10 0,-2 1-2 16,-3 1-4-16,4 1-8 0,-6 3-5 0,2 1-7 15,1 2 0-15,-3 3-7 0,-1-1-3 0,-1 5-10 16,2 0-7-16,-2 0-2 0,0 0-8 15,0 0 0-15,0 0-3 0,0 0 1 0,0 0 5 16,0 0 6-16,0 0 3 0,0 16-2 0,0-16 3 16,0 26-2-16,0-8-1 0,-14 4 7 0,14 2-3 15,0 3 4-15,0 2-1 0,0-1-4 0,0 1-1 16,0-1-6-16,20-2-27 0,-20-2-13 0,0-3-3 16,18-3-1-16,-18-3 28 0,0-5 11 0,11-2 12 15,-11-4 6-15,0-3 0 0,10-1 0 0,-10 0-5 16,0 0-1-16,0-20 2 0,0 20 1 0,0-26 1 15,0 9-1-15,0-3 2 0,0-1-2 0,0-3-1 16,0-2 2-16,4-2-3 0,2-2 6 16,1 0-1-16,-1 1 2 0,6 1-1 0,1 0 1 15,2 2 0-15,-1 2-6 0,5 2 3 0,-4 4-9 16,2 2-3-16,1 3-50 0,-1 2-64 0,-3 0-86 16,-4 5-103-16,4 1-88 0,-7 4-84 0,0 1-97 15,-4 0-12-15,-3 0 141 0</inkml:trace>
  <inkml:trace contextRef="#ctx0" brushRef="#br0" timeOffset="-109424.49">13375 6260 3108 0,'14'0'39'16,"0"-23"49"-16,1 23 28 0,-7-20 18 0,6 20-15 0,-3-18-27 15,-5 18-8-15,0-10-19 0,-6 10-25 16,4-6-28-16,-4 6-21 0,0 0-5 0,0 0-1 15,0 0-1-15,0 0 2 0,0 0 5 0,0 0 1 16,0 0 4-16,0 0 4 0,0 22-5 0,0-22 1 16,0 16-2-16,0-16-2 0,0 23 4 0,0-10-3 15,0 1-1-15,17-1-6 0,-17 0 2 0,18 1 5 16,-18-1 4-16,30-3 13 0,-15-4-1 0,2-2 2 16,0-4-4-16,5 0-5 0,-2 0 5 15,-3-20-4-15,2 20 7 0,-3-26 0 0,-3 11 6 0,0-1 21 16,1-2 17-16,-5-2 22 0,-1 0 7 15,-5 0 9-15,6-1 17 0,-4 1-6 0,1-2-1 16,-3 2-11-16,-1 3-26 0,-1 0 0 0,-1 2-3 16,0 2-9-16,0 2-8 0,0 2-22 0,0 4-16 15,0 0-15-15,0 1-8 0,0 4 0 0,0 0 2 16,-17 0-3-16,17 0 4 0,0 24 7 0,-12-24-2 16,12 30 4-16,-16-9 1 0,1 5 6 0,2 2-2 15,0 6 2-15,-3 5 3 0,-3 3-14 0,2 4 10 16,-1 3 4-16,-3 2-5 0,-2 1-2 0,1 1 2 15,-2-3-30-15,-3-5-63 0,2-2-59 0,-1-6-67 16,-3-4-47-16,1-8-16 0,3-4-34 16,-2-6-38-16,1-5-74 0,1-5-161 0,0-5-141 15,-3 0 103-15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5:35:28.9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1313 2116 2297 0,'10'0'-2'16,"3"0"-2"-16,-4 0-2 0,-4 0-6 0,-4 0 2 15,1 0-1-15,-2 0-2 0,1 0 3 0,-1 0 2 16,0 0 1-16,5 0 4 0,-5 19 3 0,0-19 2 15,0 13-2-15,0-13 5 0,0 18 4 0,0-6-2 16,0 0 0-16,-18 0 0 0,18 1-2 0,-22-1 1 16,8 0 3-16,-3-1-8 0,-3-1-11 15,-5-2-4-15,3-1-1 0,-3-3 0 0,-3-2 14 16,3-1 1-16,2-1 1 0,1 0 6 0,1 0 1 16,5-23 13-16,2 23 21 0,6-21 19 0,-1 21 17 15,6-28-5-15,3 14-14 0,0-1-11 0,0-1-19 16,0 2-2-16,31-2-6 0,-31 0-9 0,20 2-7 15,-20 0-4-15,25 3-4 0,-25 0 1 0,22 3-7 16,-22 0-29-16,21 3-45 0,-13 3-54 0,2 2-67 16,0 0-60-16,-2 0-45 0,3 0-44 0,-5 28-110 15,5-28 88-15</inkml:trace>
  <inkml:trace contextRef="#ctx0" brushRef="#br0" timeOffset="388.97">1181 2854 3106 0,'15'0'20'0,"-1"0"7"0,-3-16 13 0,-3 16 32 16,-4 0 13-16,1-14 21 0,-2 14 10 0,-1 0-12 15,1 0-29-15,-3 0-27 0,4 0-30 0,-2 0-26 16,-2 0-12-16,0 0 0 0,2 0 3 15,-2 0 5-15,1 0 4 0,-1 21 2 0,2-9 6 16,-1 3 0-16,-1 4 3 0,2 1 2 0,-2 4-2 16,3 1 3-16,2-1-29 0,-5 2-24 0,0-1-25 15,0-1-30-15,0 1 10 0,0-2 10 0,-30-2 14 16,30 0 22-16,-36-3 4 0,15-3 4 0,-9-2 2 16,1-4 7-16,-2-2 13 0,-2-4 9 0,0-3 8 15,2 0 2-15,2 0 2 0,-2-20-4 0,6 20 9 16,3-29 23-16,2 12 12 0,6-3 18 0,0 0 2 15,3-1-14-15,8 0-7 0,3-1-17 0,0 0-14 16,0 0-13-16,28-1-13 0,-8 1-34 0,7-1-29 16,4 2-51-16,3-1-52 0,9 4-45 15,1 1-58-15,4 1-82 0,2 3-102 0,-2 0-116 16,-3 2 91-16</inkml:trace>
  <inkml:trace contextRef="#ctx0" brushRef="#br0" timeOffset="844.99">2169 1834 2483 0,'7'-7'0'0,"0"1"1"0,-2-1-4 0,1 4 1 15,-1-2-2-15,-4 1-1 0,1 4 4 0,0 0-2 16,-2 0-4-16,3 0-1 0,-2 0-1 0,1 0 3 16,1 0 4-16,-2 17 1 0,3-17 1 0,3 19 0 15,-2-19 3-15,-3 23 1 0,1-8 0 0,1-3 2 16,-4 0-1-16,0 1 0 0,0-1-2 15,0-1-3-15,0-2-1 0,-21-1 4 0,21 0 0 16,-22-2 0-16,8-3 0 0,0-1 0 0,-3-2 0 16,-2 0 1-16,2 0-2 0,-2 0 1 0,2-21 1 15,3 21-1-15,4-22 10 0,-1 22 15 0,1-25 12 16,6 13 8-16,1-2 11 0,3 1-13 0,0-2-9 16,0 3-16-16,0 0-20 0,26 0-5 0,-26 1-9 15,23 2 2-15,-7 2 2 0,-1 2-4 0,2 3-23 16,2 2-43-16,3 0-54 0,-5 0-64 0,1 25-62 15,0-9-74-15,-1 2-40 0,1 4-94 0,-5 0 75 16,-2 3 117-16</inkml:trace>
  <inkml:trace contextRef="#ctx0" brushRef="#br0" timeOffset="1220.99">2157 2410 2847 0,'14'0'9'0,"0"-15"22"0,-3 15 41 16,-11-14 50-16,17 14 25 0,-12-14 10 0,4 14-21 15,-9-9-41-15,5 9-36 0,-2 0-33 0,-3 0-28 16,4 0-12-16,-4 0-6 0,3 0-4 0,-3 0 4 16,0 0 4-16,0 0 7 0,0 0 8 15,0 0-7-15,0 19-29 0,0-19-18 0,0 18-23 16,0-18-18-16,0 21 2 0,0-9 2 0,-18-1 2 15,18-1 14-15,-20 1 15 0,9-2 0 0,-6 0 1 16,-2-2 14-16,0-2 12 0,-2-1 20 0,-3-2 17 16,4 0 0-16,0-2 4 0,0 0 8 0,4 0 15 15,5 0 21-15,1 0 30 0,2-20 14 0,3 20-7 16,2-14-14-16,3 14-26 0,0-17-19 0,0 17-9 16,0-17-11-16,22 8-6 0,-22 1-8 0,25-1-2 15,-25 2-6-15,29 1-3 0,-13 0-24 0,-1 2-36 16,2 0-40-16,-3 4-52 0,3 0-45 15,-1 0-54-15,-2 0-71 0,-3 18-75 0,4-18-104 16,-7 24 54-16,1-9 118 0</inkml:trace>
  <inkml:trace contextRef="#ctx0" brushRef="#br0" timeOffset="1607.99">2239 2990 3028 0,'17'0'9'0,"-1"0"16"0,-4 0 23 16,-4 2 30-16,-5-2 18 0,3 0 3 15,-3 0-11-15,-1 0-28 0,0 0-31 0,-1 0-26 16,-1 0-11-16,0 0-5 0,3 0 5 0,-3 15 6 16,0-15 4-16,5 20 0 0,-2-6 2 0,-1 4 3 15,-1 0-4-15,2 5 3 0,2-1 0 0,-2 3-4 16,0-1 6-16,-1 2-3 0,1-1-1 0,-3-1 1 15,0 2-1-15,0-4-2 0,0 1 4 0,0-4 0 16,-25 0 1-16,25-5 8 0,-27 0-3 0,10-4 9 16,0-2-3-16,-4-3 2 0,0-2 2 0,3-3 4 15,-7 0 14-15,3 0 5 0,-4-23 5 0,4 23 9 16,-3-26 8-16,2 9 2 0,1-2 6 0,4 0-7 16,1 0-20-16,4-1-14 0,2-1-9 15,5 3-13-15,3-2-2 0,3 3-1 0,0-1-10 16,0 1-8-16,0-1-18 0,29 1-42 0,-29 0-48 15,38-1-60-15,-13 0-66 0,-1 2-54 0,12-1-45 16,0 2-56-16,-1-1-90 0,7 1-106 0,0-1-33 16,0-3 123-16</inkml:trace>
  <inkml:trace contextRef="#ctx0" brushRef="#br0" timeOffset="2157.98">3256 2141 2279 0,'17'-12'14'16,"-17"2"14"-16,20 0 20 0,-9 2 28 0,-11-1 12 15,17 1 7-15,-17 3-5 0,13 1-30 0,-13 2-35 16,6 1-25-16,-6 1-17 0,3 0 0 0,-3 0 10 15,6 0 2-15,-4 20 4 0,1-20 2 0,-2 26-3 16,2-8 5-16,4 1-1 0,-6 2 2 0,4 1-2 16,-1-1 0-16,3-1 1 0,-4 1-2 0,-2-3 3 15,1 0-3-15,-1-2-1 0,-1-2-2 0,0 0 1 16,0-3 1-16,0-1 3 0,-23-2 4 0,23-2-5 16,-28-4 7-16,7-1-5 0,-3-1 0 15,-4 0 4-15,-3 0-5 0,0-21 4 0,0 21-8 16,2-26 3-16,-2 11-3 0,7-1 1 0,-1-2 9 15,8 0 13-15,3-1 15 0,2 0 7 0,6-1-3 16,3 3-18-16,1-1-14 0,2 1-12 0,0 1-8 16,0 1 0-16,22 2-8 0,-22 2-25 0,25 3-34 15,-8 2-43-15,1 2-46 0,1 4-31 0,3 0-45 16,0 0-48-16,-1 0-41 0,4 27-30 0,-6-27-60 16,2 27 94-16</inkml:trace>
  <inkml:trace contextRef="#ctx0" brushRef="#br0" timeOffset="3084.99">1345 2233 1429 0,'0'4'3'0,"0"-2"0"15,8-2 9-15,-8 1 39 0,0-1 48 0,0 0 55 16,0 0 42-16,0 0 4 0,0 0-12 0,0 0-27 16,0 0-22-16,0 0-22 0,6 0-24 0,-6 0-20 15,6 0-16-15,1 0-7 0,3 0 1 0,1-17 6 16,6 17 11-16,2-17 5 0,6 6-7 0,0-3-4 15,3-2-10-15,1-2-7 0,5-3-3 0,5-3-4 16,0 0-1-16,4-3-5 0,-1-1 12 0,5-1 16 16,-2 2 9-16,1 0 18 0,-2 1 3 0,-5 2-17 15,-1 3-12-15,-3 1-19 0,-7 3-13 0,-7 3-4 16,-2 3-1-16,-4 2-6 0,-4 1-4 0,-6 2-7 16,1 3-7-16,-3 1-6 0,-3 1-34 15,0 0-61-15,0 0-90 0,0 1-68 0,0 0-36 16,0 0-22-16,0 0-25 0,-25 26-59 0,25-26-96 15,-26 26-104-15,11-12 62 0,-7 3 133 0</inkml:trace>
  <inkml:trace contextRef="#ctx0" brushRef="#br0" timeOffset="3736.99">1384 2333 1863 0,'0'0'26'15,"0"0"22"-15,0 0 22 0,0 0 23 0,0 0 0 16,0 0 8-16,0 0-5 0,0 0-7 0,0 0-16 16,0 0-23-16,0 0-13 0,0 0-8 0,0 0-5 15,0 0 2-15,0 0 3 0,0 0-1 0,0 0 2 16,0 0-2-16,0 0-5 0,0 0-2 0,0 0-1 15,0 0 5-15,0 0 8 0,0 0 6 0,0 0 4 16,0 0 1-16,0 0-2 0,0 0-5 0,0 0-7 16,0 0-9-16,0 0-11 0,0 0-3 15,0 0-3-15,0 0-3 0,0 0 1 0,0 0-2 16,0 0 0-16,0 0 6 0,0 0-2 0,0 0-1 16,0 0 2-16,0 0-3 0,0 0 0 0,0 0 3 15,0 0 0-15,0 0-15 0,0 0-41 0,-17 0-47 16,17 0-41-16,-16-19-8 0,16 19 14 0,-20 0 33 15,9-18 27-15,4 18 14 0,-1-17 27 0,2 7 10 16,-1 2 11-16,7-1 10 0,-3 1-1 0,3 1 7 16,-1 1 14-16,1 1 19 0,0 1 12 0,0 1 4 15,0 2-10-15,0-1-18 0,0 2-10 0,0 0-13 16,0 0-2-16,0 0-3 0,0 0-1 0,0 0 4 16,0 0-2-16,0 0 21 0,11 0 14 15,-11 0 14-15,0 0 19 0,7 13-7 0,-7-13-8 16,14 0-5-16,-4 14-13 0,-3-14-5 0,7 13-6 15,0-5 4-15,3 0 3 0,2 1-1 0,7 0 6 16,1 0 2-16,-2 1-6 0,6 1 2 0,-2 0-2 16,7 0-9-16,-2 0 0 0,2 0 2 0,3 2-5 15,-2-2 3-15,-1 1-3 0,1-1-7 0,-3-1-5 16,-1-1-7-16,-6 0 1 0,-3-1 0 0,-4-1-1 16,-6-3 1-16,0 2 1 0,-6-2 0 15,-1-2 1-15,-2 0 3 0,-2-1 4 0,-3 0 1 0,0-1 0 16,0 0 1-16,0 0-6 0,0 0 0 15,0 0-24-15,0 0-33 0,0 0-45 0,0 0-86 16,-17 0-66-16,17 0-101 0,-20 0-124 0,7-16-89 16,-2 16-49-16,-8-13 128 0</inkml:trace>
  <inkml:trace contextRef="#ctx0" brushRef="#br0" timeOffset="4072.99">1299 2286 2680 0,'0'0'21'0,"0"-1"5"0,0-1 3 0,0 2-3 16,17-1-22-16,-17 1-2 0,0 0 2 15,14 0 9-15,-14 0 1 0,18 17 3 0,-7-17 3 16,6 20-3-16,0-6 4 0,5 2-1 0,3 3 0 16,4 4 6-16,-1 0 6 0,0 3-1 0,0 2 2 15,6 2-4-15,4-1-1 0,-3 3 4 0,-1 2-6 16,2-1 1-16,1 3-5 0,-4-2 3 0,1 0 2 15,-4-2 9-15,1 1 10 0,-3-3 4 0,-5-3 5 16,-1-2 1-16,-2-3 0 0,-2-2-1 0,0-3-12 16,-5-1-13-16,-2-3-11 0,2-1-11 0,-4-1 0 15,-3-2-2-15,5-1-2 0,-6 0-1 0,-1-1-1 16,1-2 4-16,1 0-1 0,-6-1 0 0,3-1-1 16,-3-1-18-16,0-1-37 0,0 0-36 15,0-1-35-15,0 0-23 0,0 0-19 0,0 0-56 16,-20 0-101-16,20 0-177 0,-29-19-230 0,9 19 90 15</inkml:trace>
  <inkml:trace contextRef="#ctx0" brushRef="#br0" timeOffset="4552.99">1179 2855 2149 0,'0'0'21'0,"0"0"29"0,0 0 31 16,0 0 40-16,0 0 23 0,0 0 21 0,0 0 8 15,0 0-2-15,0 0-8 0,0 0-13 0,0 0-2 16,0 0 4-16,0 0 10 0,0 0 6 0,0 0 13 15,0 0-3-15,0 0-13 0,0 0-20 0,17 0-34 16,-17 0-19-16,0 0-3 0,0 0-8 0,14-25 2 16,-14 13-22-16,19-5-18 0,-7-3-4 15,5-2-8-15,-1-4 15 0,4-1-11 0,6-3-1 16,5-4-10-16,5-2 10 0,0 0 23 0,1-2 7 16,3-2 46-16,-1 2-1 0,5-2-3 0,-4 0 25 15,-1 0-20-15,-2 2 6 0,-3-2 2 0,0 3-9 16,1 0-3-16,-8 2-19 0,3 2-10 0,-8 3-15 15,-4 0-12-15,-1 4-10 0,-4 3-16 0,-4 2-9 16,2 4-11-16,-3 1-4 0,-2 5-1 0,-1 1-9 16,-4 3-14-16,2 1-46 0,-3 5-66 0,0-1-90 15,0 2-104-15,0 0-60 0,0 0-4 0,0 0 35 16,0 0 44-16,0 18 9 0,0-18-32 0,-15 20-55 16,15-4-31-16,-19 2-17 0,19 3-37 15,-20 2-63-15,4 2-120 0,2 0 113 0</inkml:trace>
  <inkml:trace contextRef="#ctx0" brushRef="#br0" timeOffset="4947.99">1306 2875 2022 0,'0'2'35'0,"0"0"38"16,-1-2 47-16,1 2 61 0,0-2 28 0,0 0 29 16,0 0 15-16,0 0-3 0,0 0-13 0,0 0-22 15,0 0-21-15,0 0-20 0,0 0-25 0,0 0-28 16,0 0-29-16,0 0-32 0,15 0-15 0,-15-17-11 16,16 17 1-16,-16-17 3 0,17 17-10 0,-5-25-8 15,5 8-10-15,-1-1-17 0,9-4-3 0,1-2 5 16,4-1 16-16,1 2 19 0,8-3 8 0,-4 2 6 15,7 0-1-15,-3 2 18 0,1 1 21 0,7 4 12 16,-5 2 3-16,1-2-3 0,-4 2-12 0,-5 4 4 16,-3-1-3-16,-3 2-4 0,-3 2-11 15,-6 1-17-15,-5 1-14 0,-4 2-23 0,0 2-7 16,-7 0-21-16,2 1-58 0,-4 1-59 0,-1 0-73 16,0 0-68-16,0 0-34 0,0 0-23 0,0 0-7 15,0 0-4-15,-25 13-14 0,25-13-38 0,-25 16-52 16,4-16-101-16,-1 24-121 0,-8-11 41 0,-1 1 132 15</inkml:trace>
  <inkml:trace contextRef="#ctx0" brushRef="#br0" timeOffset="5247.99">1243 3018 2870 0,'17'4'0'0,"-17"-2"0"0,0 0 0 0,0-1 3 15,14-1 22-15,-14 0 28 0,0 0 31 0,8 0 18 16,-8 0-10-16,17 16-18 0,-7-16-23 0,9 16-10 16,-2-16-7-16,6 26 5 0,5-10-2 0,-1 0 0 15,4 1 3-15,0 1 1 0,-6 1 4 0,4 1-4 16,-1 0-5-16,-3 0-16 0,0 0-5 0,-2-2-3 16,-3 2 4-16,0-1 11 0,1-2-1 0,-3-2 2 15,-4 0-4-15,0-3-1 0,0 0 1 0,-6-2-5 16,3-3-3-16,-8-1-6 0,5-1-1 15,-5-2 0-15,0-3 1 0,-2 3 2 0,-1-3-8 16,0 0-25-16,0 0-29 0,0 0-45 0,0 0-82 16,0 0-110-16,0 0-160 0,0-17-242 0,0 17-146 15,0-27 133-15</inkml:trace>
  <inkml:trace contextRef="#ctx0" brushRef="#br0" timeOffset="5739.99">2157 1977 2219 0,'0'0'17'0,"0"0"11"0,0 0 16 0,0 0 11 16,0 0 6-16,0 0-8 0,0 0-10 0,0 0-12 15,0 0-16-15,0 0 1 0,22 0-3 0,-22 17-3 16,25-17 6-16,-7 16 7 0,4-16 8 0,3 21 14 16,1-8 12-16,7 1 8 0,1 1-2 0,-2 0 8 15,4 2 0-15,3-2-9 0,0 1 2 0,-3 0-15 16,4-3-5-16,-4 0-6 0,2 0-7 0,0-1-4 16,-1-2-13-16,-3 0-7 0,-1-1-4 0,-2-1-5 15,-3-1-1-15,-8 0 0 0,2-2 1 0,-7 1 2 16,-6-2-1-16,2 1 1 0,-5-2 0 15,1 2-15-15,-7-1-38 0,1 0-47 0,-1 0-49 16,0 1-43-16,0 0-37 0,-18 0-65 0,18 1-118 16,-27 0-133-16,12-2-16 0,-6 2 111 0</inkml:trace>
  <inkml:trace contextRef="#ctx0" brushRef="#br0" timeOffset="6108.99">2259 2485 2415 0,'0'3'21'0,"-3"-3"30"16,3 0 45-16,0 0 48 0,0 0 31 0,0 0 21 16,0 0-3-16,0 0-14 0,0 0-23 0,0 0-29 15,0 0-22-15,0 0-20 0,0 0-26 0,0 0-20 16,21 0-21-16,-21 0-11 0,18 0-4 0,-1-19-5 15,8 19 1-15,6-16-1 0,2 16 11 0,9-20 15 16,-4 9 14-16,6 0 20 0,4 0 4 0,-1-1-3 16,-1 1 5-16,4 0-2 0,-7-1 4 0,-1 2 5 15,3-1-8-15,-6 1 5 0,-2 1-1 0,-4 1-8 16,-4 1-10-16,-4-1-16 0,-5 2-13 0,-3 1 1 16,-3 1 1-16,-4 0-6 0,-4 1-2 15,0 1-11-15,-1 1-4 0,-4 0-2 0,-1 1-15 16,0-1-36-16,0 1-56 0,0-1-68 0,0 1-92 15,0 0-48-15,0 0-23 0,0 0-17 0,0 0-3 16,-25 0-38-16,25 23-110 0,-21-23-138 0,5 22 40 16,-1-7 128-16</inkml:trace>
  <inkml:trace contextRef="#ctx0" brushRef="#br0" timeOffset="6539.99">2176 3294 2372 0,'0'4'33'0,"0"-3"36"15,0-1 39-15,0 2 50 0,0-2 19 0,0 0 17 16,0 0 11-16,0 0-10 0,0 0-13 0,0 0-22 15,0 0-13-15,0 0-14 0,0 0-3 0,0 0 0 16,0 0-2-16,0 0 0 0,0 0-15 0,0 0-31 16,0 0-29-16,0-15-24 0,17 15-8 15,-17-15 6-15,17 3-2 0,-2-2-2 0,4-3-4 16,6-3 8-16,1-4 1 0,10-4-3 0,3-6-8 16,9-4-15-16,3-5-8 0,3-6 4 0,8-6 35 15,2-4 24-15,4 0 42 0,1-2 13 0,-1 2-12 16,0 3-8-16,1 4-4 0,-4 6 8 0,-3 6-7 15,-8 5-6-15,-1 4-11 0,-11 5-7 0,0 4 5 16,-10 2 7-16,-2 3-7 0,-7 4-17 0,-6 2-18 16,-6 4-15-16,-2-1-20 0,-6 4-53 0,1 1-58 15,-4 1-89-15,0 2-101 0,0 0-54 0,0 0-69 16,0 0-48-16,0 0-22 0,0 0-29 0,-24 0-47 16,24 17-98-16,-26-17-146 0,9 18 135 15</inkml:trace>
  <inkml:trace contextRef="#ctx0" brushRef="#br0" timeOffset="9103.99">2168 3569 3268 0,'8'-9'66'0,"-2"0"68"16,-2 1 71-16,4 2 65 0,-3-2-13 0,-5 3-12 15,3 1-13-15,-1 2 5 0,1 1 18 0,-2 1 15 16,-1 0-20-16,2-1-44 0,-1 0-60 0,1 0-74 16,-2 1-42-16,0 0-26 0,0 0-19 0,0 0-10 15,0 0 4-15,0 0-1 0,0 0 3 0,0 0 23 16,0 27-4-16,0-10-7 0,0 5 6 0,0 6-11 16,-14 5 9-16,14 5 6 0,0 3 4 15,0 2 0-15,0 0 3 0,0 0 1 0,0 0-63 16,0-3-78-16,0 0-80 0,0-3-76 0,0-2-32 15,0-3-14-15,0-2-41 0,0-6-57 0,0-1-50 16,0-5-58-16,0-3-113 0,-17-4-151 0,17-5 138 16</inkml:trace>
  <inkml:trace contextRef="#ctx0" brushRef="#br0" timeOffset="9479.99">2045 3653 3873 0,'17'-33'47'16,"-17"2"62"-16,14 3 64 0,-14 4 73 15,16 1 17-15,-16 3 4 0,12 8-8 0,-12 4-49 16,0 1-67-16,0 2-72 0,6 2-79 0,-6 1-39 16,0 2-1-16,0 0 13 0,0 0 15 0,0 20 18 15,0-20 4-15,0 26-11 0,-15-7 12 0,15 6-6 16,0 2 4-16,-20 2 5 0,20 0-3 0,-17 4 2 16,17-2-6-16,-14-1 3 0,14-3-1 0,-14-5-3 15,14-3-1-15,-11-4 1 0,9-3 12 0,2-5 16 16,-3-4 17-16,3-3-7 0,0 0-16 0,0 0-11 15,0-24-16-15,0 7 10 0,17-3 6 0,-17-4 8 16,22-4 43-16,-22-3 17 0,26-1 37 0,-9 1 43 16,4 1 27-16,-3 1 27 0,1 4-4 15,0 2-37-15,-1 4-55 0,-1 4-48 0,-7 4-33 16,4 1-25-16,-4 5-12 0,-3-1-12 0,-3 3-13 16,2 2-3-16,-4 1-8 0,1 0 5 0,5 0 1 15,-2 22-14-15,5-22-37 0,0 30-51 0,-2-8-56 16,5 5-61-16,2 3-44 0,-1 3-35 0,-2 4-42 15,-3 1-15-15,-2 2-28 0,-2-1-51 0,2 0-57 16,-5 1-116-16,-1-2-251 0,2-6 105 0,0-2 163 16</inkml:trace>
  <inkml:trace contextRef="#ctx0" brushRef="#br0" timeOffset="12827.99">23340 2376 3208 0,'0'-10'71'0,"0"2"58"0,0 0 39 15,0 0 11-15,0-1-70 0,0 3-60 0,0 3-43 16,0 2-18-16,0 1-4 0,0 0-1 0,0 0 2 16,0 0 4-16,0 0 2 0,0 24 1 0,-18-24 3 15,18 27 4-15,-21-10 5 0,21 2 2 0,-23 5-2 16,14 3 0-16,-2 3-6 0,2 4-3 0,1 3 7 16,8 3 0-16,-13 4 2 0,13 3 3 15,-4-1-67-15,4-1-62 0,-3 1-81 0,3-1-100 16,-3-3-71-16,1-4-117 0,1-3-138 0,1-5-31 15,0-2 132-15</inkml:trace>
  <inkml:trace contextRef="#ctx0" brushRef="#br0" timeOffset="14100.99">3121 11861 3519 0,'-5'0'23'0,"1"0"9"16,2 0 29-16,2 0 38 0,0 0 1 0,0 0 12 15,0 0-14-15,0 0-19 0,0 0-5 0,0 0 0 16,0 0-5-16,0 0 0 0,0 0-11 0,0 0-10 16,14 0 2-16,-14 0-2 0,0 0 13 0,12 13 17 15,-12-13 9-15,18 0 1 0,-3 11-11 0,2-11-11 16,3 0-15-16,7 0-11 0,5 0 7 0,6 0-12 16,0 0-11-16,7 0-7 0,0 0-14 15,0-17-4-15,-6 17 1 0,2 0 3 0,-6 0-4 16,-1-13-13-16,-6 13-57 0,-4 0-70 0,-7 0-73 15,-2 0-86-15,-2 0-79 0,-7 0-93 0,0 0-109 16,-6 0-264-16,0 0-24 0,0 0 158 0</inkml:trace>
  <inkml:trace contextRef="#ctx0" brushRef="#br0" timeOffset="14336.99">3888 11512 4515 0,'15'-11'9'0,"-2"1"-2"0,-2 1 0 16,-1-2 7-16,-2 2 28 0,-2 1 19 0,-1 3 6 16,-3 5 92-16,-2 0 60 0,0 0 50 0,1 23 37 15,-1-23-81-15,0 36-91 0,0-9-63 0,0 3-43 16,0 8-11-16,0 5-4 0,0 5 0 0,0 6 7 16,0 2-9-16,0 2-5 0,-14 3-42 0,14-1-106 15,0 0-99-15,0-6-95 0,-9-4-53 0,9-5-6 16,0-6-37-16,-9-5-58 0,9-5-76 0,0-4-84 15,0-5-223-15,0-6 148 0,0-2 167 0</inkml:trace>
  <inkml:trace contextRef="#ctx0" brushRef="#br0" timeOffset="42531.02">11835 9272 1601 0,'0'4'25'0,"14"-2"14"15,-14 3 8-15,0-1 15 0,6-1-18 0,-6-1-6 16,0-2 8-16,0 2-5 0,0-1 2 0,0-1 2 16,0 0-14-16,0 0-9 0,0 0-12 0,0 0-5 15,0 0-3-15,0 0-7 0,0 0 2 0,-11 0-4 16,11 0-5-16,0 0 1 0,-10 0-10 0,10 0 0 16,0 0 4-16,-13 0-2 0,13 0 10 0,0 0 5 15,0 0 1-15,0 0 14 0,0 0-2 0,0 0-2 16,0 0 22-16,0 0 12 0,0 0 28 15,0 0 24-15,0 0 3 0,0 0-1 0,0 0-4 16,0 0-14-16,0 0-11 0,0 0-10 0,0 0-17 16,0 0-13-16,0 0-15 0,0 0-9 0,0 0-5 15,0 0 0-15,0 0 6 0,0 0-2 0,0 12 2 16,0-12 1-16,0 0-2 0,0 12-1 0,0-12-4 16,0 9-8-16,0-9-5 0,0 9 7 0,0-9 1 15,0 6 3-15,0-3 5 0,0 0-4 0,-12-1 4 16,12 0 4-16,0 1-4 0,0-2 3 0,0 0-2 15,-10 0-4-15,10-1 9 0,0 2 8 0,0-2 12 16,0 0 18-16,0 0 12 0,0 0 11 0,0 0 0 16,0 0 1-16,0 0-9 0,0 0-6 15,0 0-5-15,0 0-8 0,0 0-6 0,0 0-10 16,0 0-12-16,0 0-2 0,0 0-3 0,0 1-5 16,13-1 0-16,-13 1-4 0,0-1-2 0,0 0 0 15,0 0 4-15,0 0-2 0,0 0-3 0,0 0 7 16,0 0-4-16,0 0 1 0,0 0 4 0,0 0-1 15,-20 0-4-15,20 0-2 0,-16 0-2 0,16 0 0 16,-15 0 5-16,15 0 5 0,-16 0-4 0,16 0-2 16,-9 0 3-16,9 0-3 0,-8 0 6 0,8 0 7 15,-2 0 8-15,2 0 17 0,0 0 14 0,0 0 8 16,0 0 10-16,0 0 2 0,-1 0-5 0,1 0-7 16,0 0-12-16,0 0-13 0,0 0-8 15,0 0-3-15,17 0-5 0,-17 0 1 0,17 0-8 16,-17 0-6-16,26 0 2 0,-12 0-7 0,0 0 3 15,0 0-2-15,-1 0-2 0,-2 14 0 0,1-14 1 16,-7 0 1-16,2 11-4 0,-7-11 2 0,0 0 3 16,0 10-2-16,0-10-3 0,0 5-17 0,-21-5-25 15,21 5-13-15,-27-5-18 0,9 0 5 0,1 0 15 16,-2 0 16-16,0 0 23 0,4 0 8 0,1 0 10 16,2-18 4-16,5 18 14 0,7 0 30 0,-11-15 24 15,11 15 28-15,0 0 3 0,0 0-7 0,0-8-19 16,0 8-29-16,0 0-16 0,0-6-19 15,0 6-4-15,22 0-5 0,-22-3-2 0,39 3-3 16,-17 0-5-16,6 0 2 0,3 0 6 0,1 15 3 16,-1-15-4-16,0 0-1 0,-3 19-30 0,-3-19-36 15,-5 11-35-15,-4-11-58 0,-4 0-37 0,-7 9-46 16,-5-9-49-16,0 0-72 0,-19 0-161 0,19 0-216 16,-34-24 88-16</inkml:trace>
  <inkml:trace contextRef="#ctx0" brushRef="#br0" timeOffset="43799.02">14322 4593 2520 0,'-3'0'3'0,"1"0"-4"16,1 0 1-16,1 0-1 0,0 0 4 0,0 0 22 16,0 0 30-16,0 0 25 0,0 0 16 0,0 0 3 15,0 0-11-15,0 0-14 0,0 0-20 0,0 0-19 16,17 0-18-16,-17 0-6 0,17 0 4 0,-3 0 9 16,4 0 6-16,4 0 2 0,3 0 3 0,3 12-7 15,1-12 1-15,2 0-3 0,0 0-3 0,0 0-2 16,1 6-8-16,-5-6-3 0,-5 4-8 15,3-4-4-15,-8 6 1 0,-1-3-5 0,-6-1 0 16,-5 0 0-16,0-1-2 0,-2 0 6 0,-2-1 2 16,-1 1 4-16,0 1 6 0,0 0-4 0,-24 1 0 15,7-1-8-15,-10 1-13 0,-2 0-15 0,-5-1-16 16,-8-1-21-16,-2 1-4 0,-6-2 2 0,4 0 5 16,6 0 21-16,1 0 17 0,8 0 13 0,6 0 11 15,5 0 2-15,9 0 12 0,3 0 21 0,5 0 19 16,3 0 12-16,0 0 3 0,0 0-12 0,22 0-7 15,-22 0 6-15,37 0 3 0,-14 0 8 0,8 0-1 16,3 0-7-16,5 0-8 0,-2 0-13 0,5 0-16 16,0 0-9-16,-3 0-11 0,-2 0-3 15,-1 0 5-15,-5 0-1 0,0 0-1 0,-6 14 0 16,-5-14-4-16,-4 0-1 0,-5 0-6 0,-4 10-1 16,-4-10 0-16,-3 0 0 0,0 7 9 0,-24-7-14 15,5 6-18-15,-6-6-15 0,-9 7-23 0,-8-6-15 16,-5 1-2-16,-2-2 0 0,-1 0 16 0,-1 0 24 15,6 0 20-15,9 0 21 0,7 0 15 0,7 0 33 16,8 0 26-16,5 0 7 0,9 0-5 0,0-13-24 16,0 13-26-16,23 0-14 0,-23 0-3 0,36 0-3 15,-11-9-5-15,1 9 5 0,10 0 0 0,-2 0-1 16,1 0-15-16,3 0-48 0,-3 20-63 0,-5-20-77 16,-1 16-87-16,-7-16-105 0,1 19-226 15,-7-19-9-15,-7 18 107 0</inkml:trace>
  <inkml:trace contextRef="#ctx0" brushRef="#br0" timeOffset="44915.02">11439 9537 2228 0,'0'0'45'0,"0"0"21"0,0 0 18 16,0 0 22-16,0 0-17 0,0 0 6 15,0 0 2-15,0 0-6 0,0 0-14 0,16-12-16 16,-16 12-12-16,0 0-10 0,0 0-10 0,11 0-14 16,-11-8-6-16,7 8-11 0,-7 0-1 0,10 0 2 15,-2 0 0-15,1 0 4 0,2 0 3 0,0 0 9 16,1 0 4-16,-3 0-5 0,4 0-1 0,-2 0-9 15,-4 0-6-15,3 0 4 0,-6 0-4 0,-2 0 2 16,6 0 1-16,-8 0-1 0,0 0-2 0,0 0-3 16,0 0-5-16,0 0 0 0,0 0-1 0,0 0-4 15,-25 0-4-15,25 0-4 0,-23 0-7 0,9 0 5 16,-2 0 8-16,2 0 9 0,-1 0 8 0,4 0 11 16,1 0 15-16,4-13 6 0,6 13 1 15,-5 0 1-15,5-11-10 0,0 11 0 0,0-8 8 16,19 8 6-16,-19-7 0 0,28 2-5 0,-11 2-6 15,5 3-14-15,6-4-11 0,-2 3-4 0,4 1 0 16,-1 0-1-16,-1 0 1 0,0 0 3 0,0 0-1 16,-3 0-3-16,-10 0 3 0,2 0 0 0,-7 14 0 15,-1-14-2-15,-7 0-22 0,-2 0-30 0,0 0-32 16,-19 0-41-16,19 0-42 0,-39 0-53 0,17 0-104 16,-5-19-206-16,-5 19-131 0,1-18 82 0</inkml:trace>
  <inkml:trace contextRef="#ctx0" brushRef="#br0" timeOffset="45927.02">14469 4577 1862 0,'0'-1'3'0,"-17"0"1"16,17 1-1-16,0 0 4 0,0-1-10 0,0 1 3 16,0 0 7-16,-11 0 11 0,11 0 30 15,0 0 21-15,0 0 20 0,0 0 3 0,0 0-9 16,0 0-10-16,0 0-12 0,24 13-4 0,-24-13-1 16,23 0 6-16,-4 11 8 0,2-11 9 0,3 7-1 15,2-7-10-15,0 7-14 0,1-7-19 0,-2 3-11 16,-7-3-11-16,4 3-11 0,-5 0-6 0,-2 0-2 15,-2 0-1-15,-2-1 1 0,-2 1 0 0,-3 0-16 16,2 0-9-16,-5 0-2 0,-1 2 0 0,-2-2 15 16,0 3 2-16,0-1-1 0,-31 2-6 0,12-1-7 15,-4 0-3-15,-7 0-2 0,-5-1 3 0,-4-3 3 16,-2-1 2-16,-2 0 4 0,-1-1 8 0,7 0 6 16,3 0 4-16,9 0 9 0,3 0 18 15,10 0 12-15,3 0 4 0,9 0 0 0,0 0-16 16,0 0-11-16,40 0-3 0,-17 0-1 0,13 0 0 15,1 0-1-15,8 0 6 0,0 0 0 0,0 0 4 16,4 0 8-16,-6 18-2 0,0-18-2 0,-5 12-8 16,-7-12-3-16,-3 0-6 0,-5 12 3 0,-4-12-2 15,-7 0-5-15,-3 0-2 0,-7 6-3 0,-2-6-11 16,0 0-18-16,-28 0-30 0,9 0-34 0,-4 0-35 16,-11 0-45-16,-2 0-57 0,-9-17-114 0,-1 17-177 15,-1-15 20-15,0 15 89 0</inkml:trace>
  <inkml:trace contextRef="#ctx0" brushRef="#br0" timeOffset="70132.02">17096 3042 670 0,'0'0'17'0,"0"0"10"0,0 0 3 16,0 0-3-16,0 0-16 0,0 0-8 0,0 0-3 15,0 0-1-15,0 0 1 0,0 0 0 0,0 0 3 16,0 0 17-16,0 0 17 0,0 0 16 0,0 0 11 16,0 0 2-16,0 0 0 0,0 0 2 15,0 0 16-15,0 0 12 0,0 0 9 0,20 0 2 16,-20 0 6-16,0 0 1 0,0 0 7 0,0 0-4 16,0 0-11-16,0 0-5 0,0 0-13 0,0 0 0 15,0 0 0-15,0 0 3 0,0 0 3 0,0 0 1 16,0 0 0-16,0 0-8 0,0 0-7 0,0 0-3 15,-14 0-11-15,28 0-9 0,-14 0-9 0,0 0-11 16,0 0-6-16,0-9-8 0,0 9-5 0,0 0-8 16,0 0-14-16,0 0 1 0,0 0-9 0,0 0 2 15,0 0 3-15,0 0-3 0,0 0 3 0,0 0-6 16,0 0 5-16,0 0-1 0,0 0 4 0,0 0 4 16,0 0-3-16,0 13 3 0,0-13-2 15,0 0-1-15,0 13 5 0,0-13-3 0,0 10 0 16,0-10 4-16,0 12-3 0,-13-6 3 0,13 1-5 15,0 0 3-15,0-2 2 0,0 2-1 0,0-2 8 16,-9 0-8-16,9 0-36 0,0 1-45 0,-1-2-53 16,-1 0-55-16,2 0-39 0,-3 0-53 0,0-2-89 15,-2 1-99-15,2-2-95 0,1-1 96 0</inkml:trace>
  <inkml:trace contextRef="#ctx0" brushRef="#br0" timeOffset="70557.02">17001 3067 1787 0,'0'-2'51'0,"0"0"42"0,0 2 32 0,0-2 34 15,0 1-27-15,0 1-10 0,0-1-10 0,0 1-11 16,0 0-4-16,0 0-15 0,0 0-10 0,0 0-9 15,0 0-8-15,0 0-3 0,0 0 3 0,0 0-3 16,0 0 1-16,0 0-2 0,0 0 2 0,0 0 2 16,0 0-2-16,0 0 0 0,0 0-7 15,0 0 0-15,0 0-8 0,0 0-4 0,0 0-9 16,0 0-11-16,0 0-1 0,14 0-10 0,-14 0 1 16,0 0-2-16,0 0-2 0,11 0 7 0,-11 0 5 15,6 0 17-15,-6 0 23 0,9 0 16 0,-6 0 11 16,2 0-3-16,0 0-9 0,-1 0-10 0,-1 0 1 15,2-16 0-15,3 16-4 0,-3-10-8 0,4 10-11 16,-4-11-8-16,-1 11-3 0,4-13 1 0,-3 6-9 16,1 2-6-16,-2 0-5 0,0-1-8 0,-1 2 1 15,1 0-3-15,-1 1-8 0,-1 1-29 0,0 1-47 16,-1 1-65-16,-1 0-77 0,0 0-31 0,0 0-11 16,0 0-7-16,0 20-7 0,0-20-58 15,0 24-87-15,0-8-105 0,0 2-72 0,0 1 120 16</inkml:trace>
  <inkml:trace contextRef="#ctx0" brushRef="#br0" timeOffset="70925.02">17007 3279 2993 0,'0'0'36'0,"0"0"26"0,0 0 48 15,13 0 52-15,-13 0 5 0,0-16-1 0,0 16-27 16,12 0-42-16,-12 0-35 0,0-12-32 0,0 12-20 16,0 0-15-16,3 0-12 0,-3 0 6 0,5 0-8 15,-5 0-2-15,0 0-1 0,1 0 0 0,-1 0 4 16,3 0 4-16,-3 0 5 0,2 15-13 0,1-15-15 16,2 13-5-16,-1-13 0 0,-1 15 12 0,2-15 16 15,3 15 9-15,-5-15 3 0,0 10 8 0,2-10 3 16,-2 7 11-16,-3-7 45 0,3 0 33 0,-3 0 18 15,0 0 0-15,2 0-29 0,-1 0-26 0,2 0-10 16,3-17-2-16,-1 17-9 0,-2-15-9 0,5 15-7 16,-3-17-8-16,2 17-8 0,-2-16-7 15,-2 7-5-15,2 2-1 0,-1 0-7 0,1 1-28 16,-2 2-44-16,3 0-59 0,-3 1-77 0,1 0-74 16,-1 1-70-16,3 2-58 0,-1 0-55 0,-1 0-93 15,7 0-100-15,0 0 118 0</inkml:trace>
  <inkml:trace contextRef="#ctx0" brushRef="#br0" timeOffset="78637.02">15432 1742 3357 0,'9'-14'21'16,"-3"0"27"-16,2 0 16 0,-5 3 5 15,0 2-19-15,3 3-32 0,-3 2-20 0,-3 1-9 16,0 3-7-16,0 0-2 0,0 0-2 0,0 0 4 15,0 0 7-15,0 16 5 0,0-16 10 0,-20 27 1 16,20-5-1-16,-21 5 2 0,21 6-41 0,-21 4-39 16,21 3-53-16,-20 3-61 0,20 3-48 0,-14-1-66 15,14-1-105-15,-9-1-110 0,9-5-97 0,-9-2 106 16</inkml:trace>
  <inkml:trace contextRef="#ctx0" brushRef="#br0" timeOffset="78941.02">15162 2082 2899 0,'0'-15'20'0,"23"0"38"16,-23 0 39-16,0 2 19 0,20-1-8 0,-20 1-19 15,0 2-30-15,14 2-15 0,-14 2-12 0,0 2-23 16,0 1-14-16,0 2-2 0,0 1-4 0,0 1 0 16,-28 0 4-16,28 0-2 0,-31 0 0 0,8 0-13 15,3 24-22-15,-7-24-30 0,2 23-24 0,0-8-6 16,-1 0-13-16,4 2 6 0,2 2-9 0,-2-2 10 15,7 2 12-15,1-2 18 0,6 0 26 0,-1-2 11 16,6 0 27-16,3-4 9 0,0-1 28 0,0-2 30 16,0-2 28-16,28-2 25 0,-28-2-1 15,29-1-1-15,-10-1-10 0,-1 0-17 0,1 0-11 16,4 0-18-16,1-18-21 0,-3 18-12 0,1 0-6 16,-3-19-7-16,1 19-3 0,-3-12-33 0,-3 12-47 15,-3-10-61-15,0 10-83 0,-2-7-110 0,-3 7-129 16,-1-6-177-16,3 6 84 0</inkml:trace>
  <inkml:trace contextRef="#ctx0" brushRef="#br0" timeOffset="79224.02">14845 2262 2062 0,'0'6'15'16,"0"-1"22"-16,0-2 32 0,0-1 34 0,0-1 24 15,0-1 21-15,0 0 5 0,0 0 10 0,0 0 1 16,0 0-2-16,0 0-3 0,0 0-19 0,15 0-36 16,-15 0-29-16,17 0-26 0,-3 0-13 0,8 0 11 15,1 0 10-15,9 0 18 0,5 0 6 0,5-13 6 16,4 13-2-16,5 0-13 0,1 0-7 0,2 0-15 16,-1 0-17-16,-2-6-9 0,-6 6-13 0,-1 0-7 15,-10 0-1-15,-5 0-3 0,-6 0-8 0,-5-4-38 16,-6 4-76-16,-7 0-97 0,-2 0-109 15,-3 0-62-15,0 0 2 0,0 0 0 0,0 0-44 16,-27 0-106-16,27 0-69 0,-34 20 100 0</inkml:trace>
  <inkml:trace contextRef="#ctx0" brushRef="#br0" timeOffset="79436.02">15214 2364 3456 0,'27'0'42'15,"-27"0"57"-15,20-18 45 0,-20 18 40 0,17 0-16 16,-17-16-40-16,11 16-40 0,-11 0-43 0,0 0-32 16,0 0-24-16,0 0-13 0,0 0-4 15,0 0 3-15,0 0 9 0,0 0 5 0,0 0-7 16,0 24-41-16,-17-9-39 0,17 3-35 0,-14 4-43 16,14 3-13-16,-14 3-36 0,14 2-35 0,-9-1-42 15,9 3-62-15,-8 2-89 0,8 1-185 0,-11-4 69 16,6-2 118-16</inkml:trace>
  <inkml:trace contextRef="#ctx0" brushRef="#br0" timeOffset="79717.02">15118 2510 3253 0,'0'-12'28'15,"16"2"33"-15,-16 0 19 0,9 3 12 0,-9-2-17 16,6 1-28-16,-6 5-18 0,0 1-18 0,0 0-13 15,0 2-7-15,0 0-3 0,-28 0 5 0,28 0 2 16,-31 0-2-16,13 0-26 0,-3 20-32 0,-3-20-27 16,0 18-23-16,1-18-8 0,4 23-9 0,1-10 0 15,2 1 16-15,4 0 32 0,-1 0 31 0,7-1 26 16,0 1 8-16,6-1 5 0,0 1 13 0,0-1 26 16,23-1 20-16,-23-4 26 0,31 2 4 0,-12-1-4 15,-1-2-16-15,4-4-22 0,2 0-12 0,-4-3-20 16,1 0-17-16,0 0-43 0,-6 0-71 15,2 0-115-15,-3 0-165 0,0-23-273 0,-3 23 56 16,-5-19 116-16</inkml:trace>
  <inkml:trace contextRef="#ctx0" brushRef="#br0" timeOffset="80213.02">15329 2469 3468 0,'22'-5'39'0,"1"-1"58"0,-3 0 48 0,-1-1 43 16,-2-1 5-16,0 2-21 0,-3 2-32 0,-1 1-38 15,-3 1-55-15,-3 1-39 0,-1 1-17 0,-3 0-26 16,-3 0 5-16,0 0 4 0,0 0 0 0,0 16 27 16,0-16 0-16,0 25-5 0,0-9-5 15,0 4-9-15,-19 3-6 0,19 1-4 0,-15 1-7 16,15 1 2-16,-20 3 6 0,9-1-2 0,-2-1 12 16,-1 0-3-16,0-1 4 0,0-2 8 0,2-6-1 15,0-2 6-15,4-3 7 0,-1-5 4 0,2-4 9 16,4-1 27-16,3-1 12 0,-1-2-10 0,1 0-9 15,0-19-27-15,0 19-18 0,0-27 3 0,0 9-6 16,23-6 0-16,-23-1 19 0,23 0 2 0,-7-2 2 16,1 0-5-16,3 1-15 0,5 1-2 0,-3 2 1 15,4 3 10-15,-1 1-4 0,1 1 2 0,1 1 11 16,-6 3 8-16,1 1 9 0,-3 2 9 0,-5 2-17 16,-2 3-7-16,-4 1-13 0,1 1-17 15,-6 2-19-15,-1 2-49 0,-2 0-5 0,0 0 8 16,0 0 31-16,0 20 46 0,0-20 9 0,-25 30-12 15,25-11-28-15,-20 5-17 0,4 2-15 0,1 3-28 16,-4 1-7-16,0 2-6 0,-2-2-13 0,2-1 23 16,4-1 17-16,-1-4 19 0,2-2 31 0,8-5 21 15,-2-6 44-15,7-1 32 0,1-6 21 0,0-4 20 16,0 0-16-16,29 0-14 0,-12 0-14 0,6-19-20 16,1 19-18-16,2-20-9 0,2 20-12 0,-3-22-1 15,-2 22 1-15,0-20-23 0,-1 10-41 0,-5 1-63 16,-3 1-84-16,-3 0-85 0,0 8-80 15,0-10-119-15,-5 10-147 0,6-8-6 0,-1 8 123 16</inkml:trace>
  <inkml:trace contextRef="#ctx0" brushRef="#br0" timeOffset="81137.02">16326 2153 1249 0,'-5'0'37'0,"0"11"33"0,2-11 25 0,-1 0 34 15,2 0-4-15,2 0 6 0,0 0 13 0,0 0 2 16,0 0-5-16,0 8-12 0,0-8-15 0,0 0-8 16,0 0 1-16,0 0 4 0,0 0 9 15,0 0 7-15,0 0-3 0,0 0-20 0,0 0-26 16,14 0-35-16,-14 0-29 0,16 0-14 0,-4 0-7 15,2-17 2-15,3 17-2 0,0 0-10 0,2-14-27 16,2 14-35-16,-2-10-33 0,1 10-23 0,-4-7-13 16,1 7-21-16,-2-5-30 0,1 5-54 0,-2 0-57 15,-2 0-64-15,-1 0-27 0,-5 0-52 0,2 0 99 16</inkml:trace>
  <inkml:trace contextRef="#ctx0" brushRef="#br0" timeOffset="81337.02">16121 2270 2032 0,'-6'8'42'16,"1"-2"45"-16,5-1 47 0,0-1 51 0,0-2 4 15,22 0 1-15,-22 0-3 0,20 2-12 0,-20-3-20 16,28 2-29-16,-11 0-35 0,0-1-37 0,3-1-27 16,2 0-16-16,1-1-8 0,2 0-1 0,0 0 4 15,0 0-6-15,4 0-16 0,-2 0-40 0,0 0-53 16,-2 0-71-16,3 0-76 0,-6 0-102 0,3 0-142 15,-7 0-174-15,4 0 23 0,-5 0 141 0</inkml:trace>
  <inkml:trace contextRef="#ctx0" brushRef="#br0" timeOffset="85036.3">17308 2144 2196 0,'24'-3'32'0,"-24"-3"46"0,21-2 36 15,-21 3 33-15,17-2 0 0,-6 1-2 0,-11 2-5 16,6 0-11-16,-6 1-16 0,8 1-31 0,-8 1-23 16,3 0-24-16,-3 1-22 0,0 0-17 0,0 0-9 15,0 0-6-15,3 0-2 0,-3 0 1 0,0 0 0 16,2 0 6-16,-2 0 5 0,2 17 5 0,-1-17 1 15,4 17 1-15,-4-4 0 0,1 0 1 0,1 2 4 16,-3 1 1-16,0 0 1 0,0 1 3 16,0-2-5-16,0 1 1 0,0-1 4 0,-19-3-2 15,19 1 6-15,-25-3-2 0,12-1 1 0,-8-2-5 16,3-1-16-16,-10-4-16 0,1-2-16 0,-1 0-7 16,-6 0 2-16,2 0 7 0,-1-24 1 0,4 24 9 15,-1-26 14-15,7 10 5 0,4 0 8 0,4-2 4 16,5 1-6-16,4-1 7 0,6-1 4 0,0 2 2 15,0 0 4-15,28 0 4 0,-9 2 1 0,4 0-2 16,0 2-3-16,4 3-8 0,4 0-1 0,0 2-4 16,3 2 0-16,-1 1-2 0,-2 1-4 0,-2 2-10 15,-3 2-41-15,-2 0-52 0,-4 0-57 0,-1 0-56 16,-4 18-36-16,4-18-75 0,-12 20-54 16,9-4-61-16,-7-2-22 0,1 1 129 0</inkml:trace>
  <inkml:trace contextRef="#ctx0" brushRef="#br0" timeOffset="85222.3">17614 2249 2984 0,'17'0'38'0,"-4"0"48"0,1 0 43 0,-5 0 39 16,2-22-7-16,-4 22-31 0,0-15-39 0,-6 15-43 15,2 0-29-15,-1-11-19 0,-2 11-15 16,3 0-54-16,-3 0-79 0,0-7-96 0,2 7-83 15,-2 0-34-15,0 0-24 0,0 0-34 0,0 0-45 16,0 16-68-16,0-16 100 0</inkml:trace>
  <inkml:trace contextRef="#ctx0" brushRef="#br0" timeOffset="85580.3">17907 2206 2547 0,'14'0'11'0,"0"0"9"0,-1 0 9 16,-1 0 20-16,-1-16 6 0,3 16 9 16,-11 0-4-16,3 0-17 0,2 0-26 0,-8 0-22 15,2 0-7-15,-2 0-4 0,0 0 7 0,3 0 5 16,-3 0 1-16,0 19 7 0,3-19-1 0,-2 20 4 16,-1-7 1-16,0 1-5 0,0-1 0 0,0 1-5 15,0-1-24-15,0 1-19 0,0-1-17 0,-20 0-22 16,20-3 0-16,0 0 2 0,-18-3 12 0,18-1 26 15,-21-1 14-15,7-3 4 0,1-2-7 0,-3 0-10 16,0 0 5-16,-1 0 11 0,0-25 16 0,0 25 9 16,5-24 6-16,-1 11 1 0,6-1 13 0,-1 0 1 15,5 0 21-15,3-1 14 0,0 3-11 0,0-1 3 16,22 1-31-16,-22 2-12 0,32 0-10 16,-12 3-1-16,0 2 7 0,5 1-6 0,-3 2 4 15,6 2-2-15,-5 0-21 0,2 0-38 0,-3 0-51 16,3 19-77-16,-8-19-82 0,1 18-71 0,-4-18-106 15,2 21 49-15,-4-21 103 0</inkml:trace>
  <inkml:trace contextRef="#ctx0" brushRef="#br0" timeOffset="85928.3">18435 2279 2624 0,'22'0'10'0,"-2"0"27"0,-1 0 21 15,-2-20 31-15,-3 20 14 0,-2-16 0 0,-7 16-14 16,3 0-31-16,-5 0-29 0,-3-11-31 0,1 11-14 16,-1 0-6-16,0 0 7 0,0 0 4 0,0 0 4 15,0 16 5-15,0-16-2 0,-18 20-2 0,18-6-15 16,-13 0-19-16,13 2-21 0,-20 1-20 0,9-2-2 16,-3 1 1-16,-1-1 10 0,-2-3 17 0,-5-2 13 15,-1-3 17-15,-1-3 10 0,-2-4 7 0,-5 0 7 16,1 0 1-16,2-21 3 0,1 21 1 0,5-31-3 15,-3 11 15-15,6-2 19 0,7 1 31 0,3-2 19 16,4 0 0-16,5 1 5 0,0 0-20 16,0 1-19-16,31 0-14 0,-9 4-29 0,-2 0-14 15,8 4 2-15,1 3-5 0,5 2 1 0,1 3 0 16,0 4-28-16,3 1-34 0,-6 0-42 0,1 0-55 16,-2 28-41-16,-2-28-35 0,-2 33-61 0,-6-15-51 15,-4 3-48-15,5 0-45 0,-8 0 106 0</inkml:trace>
  <inkml:trace contextRef="#ctx0" brushRef="#br0" timeOffset="86284.3">18828 2340 2468 0,'17'-14'24'0,"0"14"32"15,0-13 35-15,0 6 43 0,-1 0 12 0,-1 1-10 16,-2 2-22-16,1 1-41 0,-7 1-40 0,1 0-28 15,-3 1-19-15,-4 1-5 0,2 0 5 0,-3 0 4 16,0 0 9-16,0 0 3 0,0 23-1 0,0-23-3 16,0 22-11-16,0-8-26 0,0 0-17 0,-17 0-14 15,17-1-15-15,-17 1 2 0,17-1 0 0,-18-2 6 16,2-3 19-16,-1-1 7 0,0-2 9 0,-5-5 4 16,2 0 3-16,0 0 16 0,-2 0 11 0,4-24 4 15,-3 24 8-15,6-26-3 0,4 11 11 16,0-2 21-16,8 0 4 0,1 0 5 0,2-2 0 15,0 1-6-15,21-1 1 0,-21 2-1 0,28 0-11 16,-28 2-11-16,29 0-13 0,-12 1-6 0,5 3 1 16,0 2-7-16,4 3 3 0,-4 1 1 0,3 3-2 15,-4 2-9-15,3 0-34 0,0 0-54 0,1 29-61 16,-3-13-63-16,3 4-67 0,-7 3-47 0,4 0-42 16,-3 2-52-16,-4-2 103 0</inkml:trace>
  <inkml:trace contextRef="#ctx0" brushRef="#br0" timeOffset="86620.31">19244 2350 2228 0,'29'0'16'0,"-2"0"23"16,2-19 29-16,2 19 19 0,-3 0 5 0,-6-18-5 16,-3 18-26-16,-2 0-20 0,-11 0-26 0,2 0-21 15,-2 0-6-15,-6 0 2 0,0 0 6 0,0 0 4 16,0 17 3-16,0-17 0 0,0 22 0 0,0-7 3 15,-20 1-3-15,20 0 0 0,-14 1-5 0,14 0-16 16,-17-3-2-16,4 0-4 0,-1-2 7 0,-3-3 12 16,0-3 8-16,-5-2 2 0,1-4-11 0,-7 0-3 15,3 0-10-15,-8-22 1 0,7 22 0 0,-7-29 5 16,5 12 4-16,2-2-5 0,6 1 9 16,-2-2 3-16,10 2 1 0,2 0 4 0,6 1-2 15,4 0 0-15,0 2 0 0,0 0 8 0,31 2-2 16,-14 1-4-16,5 2-1 0,5 1-8 0,1 2 2 15,3 2 1-15,2 3 0 0,-2 2 1 0,2 0-33 16,-2 0-52-16,-2 0-58 0,-1 22-76 0,-6-22-71 16,3 25-58-16,-8-11-95 0,0 0 32 0,-3 1 104 15</inkml:trace>
  <inkml:trace contextRef="#ctx0" brushRef="#br0" timeOffset="86992.3">19786 2282 2481 0,'14'-23'7'0,"-5"23"1"0,3-18 3 16,1 18-1-16,-2-18-7 0,-4 18-1 0,1 0-11 16,-5 0 1-16,2 0 0 0,-4 0-2 0,3 0 7 15,3 0 0-15,-4 27 5 0,1-27-1 0,0 32 3 16,-1-14-1-16,0 2-6 0,-3 1 6 0,0-2-3 15,0 0 2-15,0 0 2 0,0-2 2 0,0-1 2 16,-24 0-1-16,24-2 1 0,-18-1-1 16,18-1-3-16,-24-2-10 0,10-1-11 0,-3-4-12 15,-8-1-6-15,6-4 5 0,-9 0-1 0,0 0 5 16,3-22 4-16,-3 22 5 0,2-28 10 0,3 11 4 16,1-1 2-16,5-2-10 0,6-1 5 0,3-1-4 15,8 0 12-15,0 1 16 0,0-1-1 0,19 0 2 16,-19 2-10-16,39 1-6 0,-16 2-10 0,3 2 2 15,2 3-4-15,0 1-1 0,0 5 6 0,2 3-6 16,1 2-33-16,-3 1-54 0,-3 0-73 0,-2 0-97 16,0 24-81-16,0-24-134 0,1 27 73 0</inkml:trace>
  <inkml:trace contextRef="#ctx0" brushRef="#br0" timeOffset="87233.3">20177 1934 2972 0,'25'-20'35'0,"-4"2"12"15,4 0 1-15,-5 0-6 0,-1 1-41 0,-5 7-16 16,-2 6-2-16,-10 4 5 0,1 0 7 0,-3 21 7 16,0-2 4-16,0 5 2 0,0 7 5 0,-22 7 0 15,22 7-3-15,-20 3 4 0,20 3-6 16,-23 1 4-16,23 0 0 0,-22 0-5 0,10-2-36 15,-1 0-45-15,1-1-44 0,6-2-64 0,-7 1-37 16,1 1-52-16,6-1-87 0,-5-1-91 0,6-2-98 16,-1-7 91-16</inkml:trace>
  <inkml:trace contextRef="#ctx0" brushRef="#br0" timeOffset="106332.3">7213 2046 3272 0,'0'17'10'0,"4"-17"5"15,-4 0 14-15,2 0 12 0,1 0 1 0,-3 0-2 16,0 0-10-16,0 0-8 0,0 0-8 0,0 0-6 15,0 0-3-15,0 0-6 0,0 0-1 0,0 16 0 16,0-16-1-16,-20 0 3 0,20 22-1 0,-19-22-1 16,19 23 2-16,-19-9-2 0,19 2 0 0,-17 1 1 15,7 0-3-15,2 0 2 0,-2 0-1 0,6 0-2 16,-4-2-20-16,5 0-14 0,0-1-6 16,3-2-2-16,-3-3 15 0,3 0 16 0,0-2 9 15,0-3 14-15,0 2 12 0,0-5 19 0,18 0 12 16,-18-1 13-16,17 0 17 0,-3 0 9 0,0 0 11 15,2 0 1-15,1 0-4 0,-2-19-4 0,3 19-4 16,-3 0-6-16,1-17-9 0,-2 17-17 0,0-11-19 16,-4 11-13-16,0-10-11 0,-3 10-8 0,-2-8-3 15,3 8-6-15,-5-4-5 0,-1 4-9 0,-1 0-22 16,1 0-30-16,-2 0-1 0,0 0 7 0,0 0 16 16,0 0 18-16,0 23-9 0,0-23-17 0,0 26-10 15,0-9-6-15,0 1-1 0,0 1 0 16,0 1 0-16,0-1-1 0,20 2 2 0,-20 0 15 15,25-1 16-15,-10-2 22 0,1-1 17 0,2-3 8 16,-2-3 11-16,6-3 45 0,-4-4 48 0,1-4 52 16,-1 0 28-16,4 0-14 0,0-20-5 0,-5 20-17 15,2-27-21-15,-4 12-5 0,-1-4-19 0,-3 2-24 16,0-2-16-16,-5-1-24 0,2-1-21 0,-3 2-18 16,-4-2-1-16,4 3-4 0,1-1-18 0,-5 2-33 15,1 2-42-15,0 1-54 0,-2 3-69 0,3 3-60 16,-3 0-89-16,1 4-94 0,2-1-127 0,-1 4-134 15,1 1-87-15,0 0 149 0</inkml:trace>
  <inkml:trace contextRef="#ctx0" brushRef="#br0" timeOffset="106548.3">8093 1923 4668 0,'21'-21'32'0,"-5"-2"31"15,-2 3 25-15,-5-1 28 0,1 1 3 0,-7 6 1 16,1 4-2-16,-1 5-23 0,-3 3-39 0,0 1-44 16,0 1-29-16,0 0-12 0,0 0-5 0,0 0 16 15,0 24-40-15,0-8-43 0,-24 3-43 0,24 5-58 16,-22 7-15-16,22 3-33 0,-23 2-36 16,10 1-61-16,4 4-62 0,0-1-82 0,-2 1-173 15,11-1-131-15,-7-1 121 0</inkml:trace>
  <inkml:trace contextRef="#ctx0" brushRef="#br0" timeOffset="106925.3">8475 2286 3149 0,'0'1'25'0,"0"1"27"0,0-2 29 0,0 0 27 15,0 0-6-15,0 0-12 0,0 0-16 0,0 0-26 16,0 0-21-16,0 0-14 0,0 0-15 16,0 0-8-16,0 0-3 0,17 0 0 0,-17 0 1 0,21 0 5 15,-10 0 5-15,5 0 0 0,7 0 4 16,-4 0-4-16,4 0-24 0,-1 0-43 0,-1 0-69 16,3 0-74-16,-4 0-82 0,2 0-112 0,-5 0-139 15,0 0-166-15,1 0 103 0</inkml:trace>
  <inkml:trace contextRef="#ctx0" brushRef="#br0" timeOffset="107121.3">8428 2517 2740 0,'0'9'24'0,"26"0"24"0,-26-3 31 15,21-2 38-15,-21-1 12 0,23-2 12 0,-23 2 5 16,23 0-14-16,-9 0-13 0,0 0-34 0,2-1-32 15,-2 0-27-15,0-2-22 0,1 1-12 0,-1 0-54 16,-3-1-63-16,4 1-82 0,1 0-100 0,3-1-92 16,-1 1-133-16,2 1-177 0,5-2 65 0,-3 0 143 15</inkml:trace>
  <inkml:trace contextRef="#ctx0" brushRef="#br0" timeOffset="109136.3">9538 2134 3724 0,'15'0'45'0,"-2"0"51"0,-7 0 56 0,2 0 54 16,-4 0 14-16,-4 0 15 0,2 0 22 0,0 0 46 16,-1 0 48-16,-1 0-1 0,0 0-32 0,0 0-77 15,0-11-100-15,0 11-67 0,0 0-45 0,0 0-28 16,0 0-9-16,0 0-6 0,0 0-2 0,-15 0-4 16,15 0-3-16,0 0-20 0,-19 0-39 0,19 0-22 15,-17 15-30-15,6-15-17 0,2 17-4 0,-2-17-31 16,-2 24-7-16,6-11 20 0,-3 1 19 0,4 1 44 15,-2 0 23-15,5-2 10 0,2 0 18 0,-1-1 12 16,2-2 13-16,0-1 22 0,0-2 11 16,0-1 7-16,0-2 9 0,23 0 21 0,-23-3 22 15,16 0 25-15,-16-1 32 0,23 0 2 0,-23 0 9 16,22 0 11-16,-10 0 0 0,1 0-25 0,-2-19-19 16,-4 19-22-16,4 0-33 0,-6-15 0 0,3 15-14 15,-5 0-16-15,0-11-8 0,-2 11-11 0,1 0-13 16,0 0-34-16,-2 0-80 0,0 0-54 0,0 0-20 15,0 0 32-15,0 0 80 0,0 0 49 0,0 20 7 16,0-20-22-16,0 26-18 0,0-10-15 0,0 4 0 16,0 1-4-16,0-1 5 0,0 1 10 0,0-1 26 15,0-1 28-15,0 0 15 0,21-3 22 0,-21-3 4 16,14-1 31-16,-14-5 45 0,17-2 37 16,-17-5 36-16,19 0 12 0,-8 0 10 0,-2 0 3 15,8-26 2-15,2 26-15 0,-2-29 8 0,-2 12-23 16,3-3 1-16,-3 1-17 0,-3-1-57 0,1-1-23 15,-2-1-40-15,-2 1-15 0,-3 0 7 0,2 1-7 16,-3 1-46-16,-2 2-53 0,-2 2-97 0,1-1-84 16,-2 6-56-16,0 1-61 0,0 3-80 0,1 1-133 15,-1 3-119-15,0 2-138 0,0 0-67 0,0 0 224 16</inkml:trace>
  <inkml:trace contextRef="#ctx0" brushRef="#br0" timeOffset="109652.3">10125 2319 3430 0,'0'0'-5'15,"0"0"-2"-15,0 10-3 0,0-10 0 0,0 0 6 16,0 0 14-16,0 0 21 0,0 0 15 0,0 0 12 16,0 0-10-16,0 0-12 0,0 0-12 0,0 0-4 15,0 0 23-15,0 4 17 0,0-4 25 0,0 0 26 16,0 1 7-16,0 1 15 0,0-1-2 16,15 0-16-16,-15 1-10 0,22-1-23 0,-7 0-13 15,2 1-1-15,5 0 9 0,3-1 5 0,0-1 14 16,3 1 0-16,0-1 1 0,-2 0 15 0,-3 0 14 15,1 0 22-15,-4 0-2 0,-3 0-25 0,-3 0-37 16,-5 0-41-16,-1 0-29 0,-3 0-14 0,-1 0-14 16,-2-11-66-16,-2 11-81 0,0 0-71 0,0 0-69 15,0 0-36-15,0 0-55 0,0 0-88 0,-17 0-60 16,17 0-79-16,0 0-158 0,-16 0-16 0,16 0 142 16</inkml:trace>
  <inkml:trace contextRef="#ctx0" brushRef="#br0" timeOffset="112386.3">10840 2109 2986 0,'13'1'38'0,"-13"0"32"16,9-1 21-16,-9 0 23 0,5 0-18 16,1 0-7-16,-6 0-6 0,0 0-16 0,0 0-16 15,0 0-24-15,0 0-20 0,0 0-14 0,0 0-4 16,0 0 0-16,0 0 2 0,0 0 10 0,0 16 5 16,-16-16-3-16,16 19 4 0,0-7-7 0,-20 2 0 15,20 2 4-15,-15-1-4 0,7 1 2 0,-2 1 1 16,1 0-1-16,1 1 1 0,-2 0 0 0,2-1 0 15,-5 1-3-15,7 1 5 0,-3-2 2 0,-2 0-5 16,5-1 1-16,-4-1-2 0,6-1 0 0,-1-2 0 16,-1-1 2-16,1-2 1 0,5-1 2 0,0-2 6 15,-1-2 40-15,1-2 41 0,0 1 54 0,0-2 40 16,0 0-9-16,0-1-28 0,0 1-51 16,17-1-43-16,-17 0-29 0,23 0-9 0,-6 0 11 15,5 0 8-15,-2 0 1 0,6 0 8 0,-1 0-14 16,0-12-5-16,0 12-8 0,-3 0-10 0,1 0 2 15,-4 0-10-15,-4 0 6 0,-1-10-3 0,-2 10-10 16,-4 0-23-16,2 0-47 0,-7-4-56 0,-2 4-55 16,-1-2-49-16,0 0-63 0,0-1-73 0,0 0-92 15,0-2-128-15,0-2-170 0,0-3 7 0,-23-2 154 16</inkml:trace>
  <inkml:trace contextRef="#ctx0" brushRef="#br0" timeOffset="112639.3">10862 2181 3107 0,'0'-9'42'0,"0"2"59"0,0 0 66 16,17 1 70-16,-17 1 21 0,0-1-5 0,0 3-22 16,0 0-45-16,0 2-53 0,12 0-52 0,-12 1-47 15,0 0-35-15,0 0-14 0,0 0-10 0,0 0-4 16,0 0 11-16,0 0 0 0,0 16 11 0,7-16 9 16,-7 20-3-16,10-5 4 0,-5 2-3 0,8 3-3 15,-1 3 4-15,-1 1 5 0,4 1-4 0,-2-2 4 16,1 1 0-16,-2-1-4 0,4-5 3 0,-5 1 2 15,-4-4-1-15,3-2-10 0,-6-3-22 0,1-3-15 16,-2-1-32-16,-1-3-16 0,-2-3-7 16,0 0-42-16,0 0-32 0,0 0-66 0,0 0-94 15,0 0-82-15,0 0-117 0,0-17-180 0,0 17-27 16,0-15 136-16</inkml:trace>
  <inkml:trace contextRef="#ctx0" brushRef="#br0" timeOffset="113270.3">11326 2102 3169 0,'2'-10'66'0,"-1"0"67"0,1 0 73 0,1 1 62 16,-2 1-18-16,2 0-27 0,-1 2-38 0,-2 2-58 16,2 3-45-16,-2 0-42 0,0 1-42 0,0 0-15 15,0 0-6-15,0 0-5 0,0 0 8 0,0 0 9 16,0 17 1-16,0-17 14 0,0 23-1 0,0-7-1 16,-19 4 1-16,19 1-6 0,0 2 3 0,-19 1 0 15,19 1 0-15,-12 0 1 0,12-1 6 16,-13-1-1-16,13-3-3 0,-10-1 5 0,10-2-12 15,-7-3 6-15,7-4 10 0,-4-2 5 0,4-4 20 16,0-1 31-16,0-3 1 0,0 0 6 0,0 0-9 16,0 0-29-16,0-22 3 0,21 22 1 0,-21-19-10 15,21 19 2-15,-21-24-5 0,21 12-6 0,-8 0 2 16,-4 0 5-16,3 1 3 0,-1 0 0 0,-3 2 17 16,3 1-9-16,0 0-3 0,-3 3-1 0,-5 0-17 15,4 2-8-15,-3 1-12 0,-3 0-21 0,1 2-7 16,-1 0-4-16,1 0 0 0,-2 0 14 0,0 0 5 15,3 0 7-15,-2 22 4 0,1-22-1 0,0 25 7 16,-1-9-8-16,1 4-4 0,-1 0-5 16,2 2-26-16,0 1-10 0,2-1-15 0,-2 0-3 15,-1-3 17-15,4-2 14 0,0-1 29 0,-4-4 11 16,2-3 8-16,4-2 8 0,-2-5-4 0,7-2 14 16,1 0 20-16,1 0 26 0,1-23 19 0,7 23 8 15,-1-29-1-15,-2 11-7 0,3-1 20 0,-4-5-14 16,-2 1-21-16,0-1-15 0,0 0-30 0,-3-2-7 15,0 1-1-15,-2 0-10 0,1 3-9 0,-4-1 0 16,2 3-17-16,-6 1-20 0,2 3-76 0,-3 3-88 16,0 2-74-16,1 3-96 0,-4 2-88 0,1 4-80 15,-2 2-26-15,0 0-11 0,0 0-42 0,0 21-107 16,0-21 27-16,-26 25 129 0</inkml:trace>
  <inkml:trace contextRef="#ctx0" brushRef="#br0" timeOffset="114486.31">11969 2461 2657 0,'-10'0'31'15,"9"-8"36"-15,-1 4 30 0,-1 4 29 0,3-4-4 16,0 2-7-16,0 0 0 0,0 2-2 16,0 0-10-16,0 0-15 0,0 0-24 0,0 0-19 15,0 0-16-15,0 0-9 0,0 0-9 0,0 0-5 16,0 0 10-16,0 0 7 0,0 0 5 0,0 0-4 15,22 0-11-15,-8 0-8 0,9 0 3 0,8 0 18 16,9 0 28-16,16 0 26 0,11 0 22 0,11 0 13 16,13 0-14-16,2-16-12 0,11 16-2 0,7-10 2 15,8 10-7-15,8-10-12 0,7 10-27 0,6-10 12 16,1 10 52-16,0-8 38 0,-1 4 26 0,-7 0-36 16,-10 0-49-16,-14-1-36 0,-16-1-13 0,-14 0 6 15,-14 0 8-15,-9 0 5 0,-17 0-16 16,-8 2-16-16,-9 0-28 0,-10 1-91 0,-6 0-93 15,-6 2-74-15,0 1-71 0,-26 0-11 0,6 0-24 16,-11 0-59-16,-11 0-63 0,-3 0-88 0,-10 19-121 16,-4-19-79-16,-4 0 144 0</inkml:trace>
  <inkml:trace contextRef="#ctx0" brushRef="#br0" timeOffset="114758.3">12760 2579 3083 0,'0'12'-6'0,"0"-3"-8"0,0-3 22 0,24-3 46 16,-24-3 67-16,34 1 71 0,-14-1 43 16,3 2 5-16,2-1-18 0,4-1-3 0,3 0-30 15,6 0-17-15,1 0-20 0,5 0-39 0,2 0-17 16,4 0-22-16,7 0 1 0,2 0-1 0,6-18 12 16,2 18 17-16,1-13 0 0,1 13-8 0,2-13-29 15,-4 13-21-15,1-12 5 0,-4 12 7 0,-5-9 13 16,-5 9-10-16,-4-6-22 0,-7 6-26 0,-9-4-8 15,-4 4-4-15,-8-3-8 0,-8 3-48 0,-7-2-103 16,-3 2-102-16,-3 0-85 0,-1 0-38 0,0 0-1 16,0 0-5-16,-28 0-40 0,28 0-54 0,-37 0-93 15,15 13-165-15,-4-13 3 0,-4 0 143 0</inkml:trace>
  <inkml:trace contextRef="#ctx0" brushRef="#br0" timeOffset="115098.3">13934 2376 3784 0,'26'-20'18'0,"-7"20"33"16,1-16 38-16,2 16 38 0,-4-25 31 0,-2 25 15 16,-1-14-5-16,-4 14-21 0,-3 0-44 0,1-11-44 15,-4 11-34-15,1 0-22 0,-1 0-10 0,-2-4-3 16,-3 4-7-16,3 0 7 0,3 0 3 0,0 0-7 16,2 0 10-16,2 0 1 0,3 0 0 0,5 17 8 15,3-17-2-15,3 0-6 0,2 16 6 16,3-16-2-16,2 10-2 0,-1-10 7 0,3 0 5 15,-4 8 36-15,1-8 28 0,-4 0 32 0,0 0 33 16,-1 0-14-16,-5 0-16 0,-4 0-27 0,-2 0-46 16,-3 0-25-16,-5 0-16 0,-1-14-11 0,-4 14-4 15,-1 0 4-15,0 0 6 0,0 0-6 0,0 0 7 16,-20 0 4-16,20 21 6 0,-30-21 15 0,10 26 3 16,-5-9-3-16,-4 1-7 0,-4 3-4 0,1 0 4 15,-4 2-22-15,-1-1-50 0,1 2-65 0,-1-1-69 16,1 1-44-16,2 2-43 0,3 0-31 0,0-1-44 15,1 1-57-15,6-2-43 0,0-1-87 0,3 0-167 16,2-2-13-16,10-6 132 0</inkml:trace>
  <inkml:trace contextRef="#ctx0" brushRef="#br0" timeOffset="128422.3">17470 2569 1994 0,'0'0'-3'0,"0"0"3"0,15 0 0 15,-15 0 0-15,0 0 3 0,0 0-7 0,0 0 4 16,0 0 11-16,0 0 6 0,0 0 5 0,0 0-3 16,0 0-11-16,0 0-8 0,0 0 3 0,0 0-4 15,0 0-1-15,0 0 5 0,0 0-1 0,0 0 14 16,0 0 18-16,0 0 6 0,31 0-1 16,-11 0-9-16,7 12-12 0,7-12-10 0,5 0-1 15,12 9 5-15,11-9 2 0,8 0 10 0,9 9-10 16,14-9 0-16,10 6-8 0,8-6-12 0,12 5 6 15,1 0 11-15,10 0 16 0,-4 1 24 0,5 1 10 16,-3 0-16-16,-6 2-9 0,-13-1-14 0,-3 1-6 16,-10-3-3-16,-20-1 0 0,-16 0-10 0,-10-3-2 15,-16 0-4-15,-20-1-8 0,-11-1-1 0,-7 0-7 16,-46 0-5-16,0 0-7 0,-18 0-10 0,-13 0-2 16,-15 0 2-16,-15 0-1 0,-2-17 9 0,-9 17 10 15,-6 0 11-15,-5-16 9 0,-3 16 6 16,-3-12 1-16,2 12-13 0,1-10 0 0,6 10-9 15,7-10-9-15,10 10 0 0,16-6 7 0,12 6 9 16,18-4 5-16,14 4 17 0,15 0 18 0,14 0 36 16,19 0 22-16,1 0 21 0,34 0-15 0,-2 0-22 15,15 0-14-15,10-2-21 0,10 2-3 0,11 0-22 16,9 0-5-16,10 0-8 0,15 0-8 0,6 0 9 16,5 26-2-16,1-26 2 0,3 24 1 0,0-8 0 15,-5 1 1-15,-5-2-4 0,-5 1-2 0,-14-1 4 16,-6-1-5-16,-15-3 4 0,-16-1-4 0,-15-4-2 15,-18 1 6-15,-20-3 0 0,-8 0 6 0,-36-1 0 16,-10-3-7-16,-15 0-4 0,-12 0-2 16,-12 0-3-16,-16-17 4 0,-3 17 3 0,-3-21-1 15,-6 21-7-15,-2-24-7 0,1 24-4 0,12-21 0 16,6 21 8-16,10-14 4 0,12 14 3 0,15-7-2 16,19 7 0-16,13 0 8 0,15 0 8 0,12 0 4 15,0 0 1-15,43 0 0 0,-7 0-8 0,14 0 2 16,10 0-4-16,15 14 2 0,4-14 1 0,9 15-2 15,-1-15 6-15,11 21-9 0,-5-8-1 0,5-1 7 16,1 0 14-16,-7-2 13 0,-7 0 6 0,-3-1 0 16,-12-2-11-16,-14-2-8 0,-12-1-5 0,-13-2-8 15,-14-1-3-15,-14-1-1 0,-3 0-1 0,-27 0 5 16,3 0-2-16,-15 0 0 0,-9 0-2 16,-8 0-3-16,-9 0 0 0,-4-17 0 0,-5 17 0 15,1 0 3-15,8-17-1 0,-2 17-3 0,9-11-2 16,6 11-1-16,13-9-1 0,5 9 4 0,9 0 1 15,11-7 4-15,6 7 5 0,0 0-2 0,8 0 2 16,0-4-7-16,33 4-6 0,-11-2 4 0,-1 2 0 16,11 0-2-16,2 0 0 0,4 0-6 0,6 0-6 15,-2 0-5-15,0 18-4 0,0-18-12 0,-5 0-20 16,-6 12-30-16,-3-12-49 0,-9 0-53 0,-5 0-41 16,-14 9-58-16,0-9-45 0,0 0-89 0,-36 0 28 15,6 0 98-15</inkml:trace>
  <inkml:trace contextRef="#ctx0" brushRef="#br0" timeOffset="129731.31">18084 2620 1216 0,'-18'0'12'0,"1"-5"1"0,1 5 13 16,1-5 29-16,1 5 17 0,4-1 16 0,1-2-2 16,0 2-25-16,4 1-29 0,2-2-20 0,-5 2-8 15,4-1-4-15,4 1-4 0,-4 0 0 0,4 0-7 16,0 0 9-16,0 0 15 0,0 0 16 0,0 0 24 15,0 0 12-15,0 0 4 0,0 13 7 0,19-13-6 16,-19 0-7-16,31 12 4 0,-12-12-8 16,12 15 0-16,9-8-7 0,8 1-11 0,2 1-1 15,9-1-10-15,6 1-1 0,7-1-7 0,2 1-13 16,-4 1 2-16,4 0-3 0,-4 1 4 0,-3-1 3 16,-5 2-4-16,-3-2-3 0,-9 1-3 0,-5-1-3 15,-13-2-1-15,-1-2-1 0,-7 0-3 0,-10-2 5 16,-8-1 3-16,-6 0 2 0,0-1 4 0,-30-1-2 15,1 0 2-15,-7-1-4 0,-6 0 1 0,-15 0-5 16,-7 0-2-16,-10-23-3 0,-7 23-1 0,-1-21-10 16,-7 21-19-16,5-24-4 0,-3 24-12 0,10-20-3 15,4 20 5-15,17-15 7 0,3 15 8 0,19-7 12 16,6 7 15-16,13-5 15 0,10 5 16 16,5 0 6-16,0 0 5 0,36 0-8 0,-7 0-11 15,10 0 4-15,9 0-2 0,8 0 5 0,9 16-3 16,5-16-4-16,1 0-4 0,9 18-9 0,-6-18-8 15,2 17 1-15,-6-8-4 0,-6 2 0 0,-2-1 8 16,-5 0-5-16,-7 0 1 0,-7-2-2 0,-1 2-6 16,-14-3-3-16,-6-1-2 0,-7 1 1 0,-10-2 7 15,-5 0 7-15,0 0 6 0,-36-1-2 0,2-3-2 16,-8 0-1-16,-7-1-6 0,-10 0 0 0,-7 0-10 16,-8-18-12-16,-2 18-20 0,0-17-10 0,6 17 0 15,2-16 9-15,13 16 16 0,12 0 14 16,9-14 14-16,14 14 10 0,10 0 10 0,10 0 6 15,0 0-1-15,37 0-8 0,-5 0-4 0,6 0-7 16,10 0-3-16,5 0 7 0,8 20-9 0,-1-20 1 16,4 18 1-16,-2-18-3 0,-1 21 5 0,-1-10-6 15,-9 0 0-15,1-2 2 0,-11 0 0 0,-5-1 1 16,-6-2-4-16,-9-1 1 0,-5-5-3 0,-8 5 7 16,-8-4 2-16,0-1 0 0,-25 0 10 0,-3 0 0 15,-3 0-7-15,-6 0-9 0,-8-20-8 0,-5 20-10 16,-4-20-2-16,-2 20-8 0,3-22-6 0,3 22 1 15,4-20-1-15,4 20 16 0,6-14 6 0,11 14 8 16,8-8 7-16,5 8-2 0,12-5 1 16,0 5 1-16,0 0-4 0,43 0 2 0,-13-2 4 15,5 2-2-15,4 0 4 0,5 0-4 0,4 0-7 16,-2 15 3-16,2-15 4 0,2 0-3 0,-9 20 5 16,-3-20 1-16,-4 13-8 0,-2-13 8 0,-8 0-11 15,-8 10-12-15,-5-10 1 0,-8 0-9 0,-3 0 3 16,0 0 9-16,-33 0-2 0,8 0-7 0,2 0-19 15,-9 0-21-15,-7 0-29 0,3-14-29 0,-6 14-37 16,0 0-54-16,5 0-47 0,-3-11-76 0,5 11 63 16</inkml:trace>
  <inkml:trace contextRef="#ctx0" brushRef="#br0" timeOffset="157681.29">5468 1382 1367 0,'0'0'24'16,"0"0"17"-16,0 0 3 0,0 0 10 0,0 0-8 15,0 0 12-15,0 0 20 0,0 0 14 0,-17 0 3 16,17 0-7-16,-14 0-8 0,14 0 4 16,-17 0 2-16,17-11-1 0,-14 11 7 0,14 0-12 0,-11 0-4 15,11 0-12-15,0 0-11 0,-5 0-5 16,5 0-7-16,0 0-4 0,0 0-1 0,0 0-1 16,0 0 4-16,0 0 6 0,0 0 3 0,0 0 0 15,0 0-3-15,16 0-5 0,-16 0-13 0,15 0-7 16,-1 0-9-16,3 0-5 0,7 0 0 0,2 0 2 15,5 0 1-15,8 0 4 0,6 11 1 0,6-11-3 16,10 0 0-16,9 0-2 0,10 0-4 0,15 0-1 16,15 6-3-16,17-6-2 0,13 6 3 0,20-3 1 15,12 2-1-15,16 2 5 0,8 0 5 0,2 2 1 16,4 0 4-16,6 1 1 0,5-2-9 16,-5 3 2-16,-3-1-4 0,-2 4-10 0,10 0 6 15,2 1-5-15,-5 1 3 0,-4 1 21 0,-4-2 1 16,2 1 6-16,-4 0-4 0,-14-2-20 0,-12 0-1 15,-13 0-6-15,-10-1 2 0,-8-1 5 0,-14 0-5 16,-8 1-2-16,-14-1 2 0,-11 0-3 0,-11-2 5 16,-12-2 2-16,-17-1-2 0,-11-2-6 0,-15 1-30 15,-12-3-27-15,-11-2-25 0,-7-1-20 0,-25 0-3 16,0 0-3-16,-9 0-24 0,-11 0-32 0,-10-20-36 16,-10 20-47-16,-14 0-47 0,-5-22-40 0,-7 22-17 15,-12-24-79-15,-9 8 74 0,-12-1 99 16</inkml:trace>
  <inkml:trace contextRef="#ctx0" brushRef="#br0" timeOffset="158560.29">6901 1290 1066 0,'-67'18'-4'0,"14"-18"-2"0,16 0 2 0,9 11 7 15,14-11 4-15,1 0 39 0,10 0 44 0,3 0 61 16,0 9 52-16,0-9 5 0,0 0-20 0,27 5-45 15,-27-5-35-15,35 2-16 0,-5-2-10 0,1 2-2 16,12-2 2-16,4 0-8 0,9 0-5 16,9 0-15-16,10 0-20 0,8 0-12 0,11 0-11 15,11-14-9-15,13 14 0 0,16 0-5 0,16 0-1 16,15 0 5-16,7 0 0 0,10 0 5 0,10 0 12 16,8 0 8-16,4 0 12 0,-6 0-1 0,-7 19-2 15,-11-19-7-15,3 15-11 0,-10-15 3 0,-7 15-6 16,-12-15 6-16,-16 17 4 0,-14-9 0 0,-11-1 2 15,-12-7-7-15,-22 12-2 0,-14-12-9 0,-16 8-6 16,-17-8-4-16,-10 4-9 0,-7-4 1 0,-13 1 5 16,-2 0 2-16,0 1 7 0,-37-2 3 0,7 3-2 15,-10-3 0-15,-21 1 1 0,-13-1-3 0,-18 0 0 16,-13 0-5-16,-21 0-11 0,-3 0-1 16,-17-14-2-16,-14 14 8 0,-4 0 8 0,-5-13 4 15,1 13-3-15,5 0 0 0,5 0 0 0,2-9-9 16,11 9-6-16,13 0-3 0,14 0 0 0,18 0 7 15,13 0 7-15,13 0 4 0,18 0-6 0,12 0 1 16,15 0 2-16,13 0-2 0,15 0 3 0,1 0-2 16,37 0-2-16,4 0 1 0,10 0-1 0,14 0 4 15,13 0 2-15,12 0 3 0,12-13 7 0,8 13-1 16,13 0 1-16,12 0-8 0,8-10-6 0,0 10-2 16,9 0-1-16,6 0 2 0,5 0-1 0,-5 0-7 15,-4 0 4-15,-7 0-4 0,-16 15 3 16,-7-15 4-16,-14 0 0 0,-14 12 0 0,-20-12-1 15,-18 0-18-15,-15 10-22 0,-16-10 2 0,-15 8 1 16,-12-8 23-16,0 10 24 0,-46-6 4 0,-4 1 1 16,-14-1-2-16,-21 0-1 0,-19-1-1 0,-17-1-4 15,-10-2 3-15,-13 0 0 0,-11 0-3 0,-5 0 2 16,-5-19-2-16,9 19-1 0,4 0 3 0,12-17 1 16,11 17 0-16,16 0-1 0,23-14 1 0,20 14 8 15,23 0 2-15,18 0 0 0,16-9-6 0,13 9-11 16,39-7-6-16,2 3-1 0,22 0 3 0,18-1 0 15,17 2 2-15,23 0 4 0,6 2-5 0,14 1 2 16,11 0 0-16,11 0-7 0,0 0 7 16,3 0-1-16,-6 23-4 0,-11-23 8 0,-4 15-4 15,-13-15-3-15,-14 16 4 0,-22-16-7 0,-22 14 1 16,-19-14 1-16,-16 12 2 0,-19-12 5 0,-17 9 8 16,-3-9 3-16,-50 9-1 0,5-9 1 0,-19 6-2 15,-16-3-3-15,-23-3-5 0,-12 0-8 0,-9 0-1 16,-8 0 0-16,2-18 5 0,-4 18 7 0,12-13-2 15,10 13 3-15,14-13 0 0,18 13-2 0,16-11 2 16,16 11 7-16,14 0 2 0,13-10-5 0,14 10-2 16,7-8-8-16,18 8-7 0,10-7 7 0,6 4-5 15,11-1 1-15,10 0 0 0,5 2-8 0,7 2-8 16,4 0-13-16,4 0-20 0,4 0-20 16,-1 0-23-16,-4 0-36 0,-2 16-44 0,-10-16-49 15,-3 0-41-15,-13 14-36 0,-10-14-11 0,-10 12-71 16,-9-12 77-16</inkml:trace>
  <inkml:trace contextRef="#ctx0" brushRef="#br1" timeOffset="202882.3">4852 4185 2212 0,'0'-6'31'16,"0"-2"30"-16,0 2 31 0,0 0 5 0,0 0-30 15,0 2-30-15,0 1-36 0,0 2-4 0,0 1-4 16,0 0-6-16,0 0 6 0,0 0-5 0,0 0 1 15,0 0 6-15,0 0-2 0,0 15 2 0,0-15-3 16,0 17 4-16,-16-6 2 0,16 5 2 0,-17 3 6 16,5 4-1-16,-2 5 2 0,3 2 10 0,-3 10 10 15,0 6-2-15,0 7 4 0,-2 6-10 0,2 6-9 16,-1 4 0-16,1 3-6 0,2 2-1 16,1 1 1-16,0-1-4 0,0-1 3 0,-2 2 35 15,6 5 17-15,-4 5 12 0,-2 3 5 0,4 5-31 16,-3 2-15-16,-2 3-16 0,0 1-3 0,0 2-6 15,0-4 9-15,-2 0 3 0,1 3 5 0,-2 2 9 16,0 1 15-16,-2 0 19 0,0 0 5 0,-2 0-6 16,0-2-23-16,-2-4-8 0,0-3-9 0,0-1 0 15,-2 1-3-15,-2 0-6 0,6-1 15 0,-3 0 9 16,3-3 4-16,-1-1 1 0,5-6-17 0,0-4-6 16,1-7 1-16,4 0 0 0,-2-1-5 0,5-2-3 15,-2 0-5-15,4-1-7 0,-2-1 3 16,3-4 0-16,-2-2-4 0,5-3 4 0,-2-7-2 15,-1-6-1-15,3-4 7 0,0-5-1 0,0-4-2 16,1-4 2-16,-2-5-9 0,1-3 2 0,3-2 2 16,-2-4 1-16,2-2 2 0,-2-2-2 0,2-3 2 15,0-2-1-15,0 0 4 0,0-3 20 0,0-1 23 16,0 0 18-16,0-1 16 0,0 0 3 0,0 0-11 16,0 0-5-16,0 0-4 0,0 0-10 0,0 0 9 15,0 0 2-15,0 0-8 0,0 0 4 0,0 0-4 16,0 0 4-16,0 0 10 0,0 0-15 0,0 0-17 15,0 0-24-15,21 0-15 0,-21-13-6 0,26 13 1 16,-9 0 5-16,5-15-1 0,4 15-3 16,5-13 0-16,5 6-1 0,3 0-3 0,6 0 7 15,3 1-1-15,8-1-1 0,0 1 3 0,7 2-2 16,9 0-2-16,5 0 1 0,4 0-2 0,11 0 2 16,10 2 2-16,5 0 2 0,13-2 2 0,1 4-6 15,9 0-1-15,7-2 1 0,7 2-2 0,10 0 7 16,3 0 0-16,-1 0 5 0,6 0-7 0,4 0 3 15,5 16-4-15,4-16-5 0,4 0 8 0,-7 17-8 16,-1-17 6-16,4 16-2 0,7-8 0 0,-1 3 0 16,-4 1-2-16,-1-1 4 0,-9 1-3 0,2 2 7 15,-1-1 0-15,-3 1 1 0,-7 0-2 0,-8 0-4 16,-4-1 3-16,-7 2-1 0,-8-2 2 16,-3-2-3-16,-10 2-3 0,-10-3 3 0,-4 0 4 15,-7-1-2-15,-7-1-3 0,-8-1-1 0,-8-2-4 16,-7 1-1-16,-9 0 10 0,-12-2-6 0,-9 0 1 15,-9-2 4-15,-6 0-6 0,-10 0-2 0,-4-2-52 16,-5 1-68-16,2-1-80 0,-5 0-64 0,0 0-16 16,0 0-11-16,0 0-16 0,-22 0-51 0,5 0-113 15,-3 0-251-15,-8 0 44 0,-6 13 120 0</inkml:trace>
  <inkml:trace contextRef="#ctx0" brushRef="#br2" timeOffset="212869.3">2162 8782 2156 0,'17'0'35'0,"-17"0"19"0,0 0 19 0,0 0 20 16,9 0-2-16,-9 0 8 0,0 0 6 0,0 0 3 16,8 0-5-16,-8 0-8 0,3 0-11 0,-3 0-14 15,1 0-25-15,3 0-14 0,0 0-19 0,-1 0-7 16,-1 0-4-16,3 0-1 0,2 0 5 0,-2 0 0 15,4 0-25-15,1 0-41 0,2 0-51 0,4 0-62 16,-4 0-46-16,2 0-54 0,3 0-60 16,0 0-75-16,0 0-107 0,2 0 33 0,-1-19 111 15</inkml:trace>
  <inkml:trace contextRef="#ctx0" brushRef="#br2" timeOffset="213029.3">2624 8700 1981 0,'6'0'6'0,"4"15"3"0,-1-15 13 0,2 0 14 16,1 0 4-16,-4 0 0 0,5 8-15 0,-4-8-12 16,2 0-11-16,-2 6-2 0,-3-6 7 0,2 4-19 15,-3-1-28-15,-2-2-56 0,1 1-60 0,-2 0-81 16,0-1-54-16,-1 1-68 0,1-2-32 16,-2 0 93-16</inkml:trace>
  <inkml:trace contextRef="#ctx0" brushRef="#br2" timeOffset="213589.3">3248 8767 2222 0,'10'0'2'0,"-4"0"-2"16,5 0 1-16,-7 0 15 0,1 0 6 16,0 0 7-16,-1 0 5 0,1 0-7 0,0 0-4 15,-2 0 6-15,-3 0-6 0,3 0-14 0,-3 0-11 16,0 0-46-16,0 0-53 0,0 0-62 0,0 0-98 15,0 0-86-15,0 0-121 0,0 0 25 0,0 0 101 16</inkml:trace>
  <inkml:trace contextRef="#ctx0" brushRef="#br2" timeOffset="213765.3">3467 8777 2411 0,'9'0'0'16,"-2"0"3"-16,-1 0-2 0,-2 0 6 0,0 0 4 0,-1 0 6 15,3 0 7-15,-5 0-6 0,-1 0-1 16,0 0-4-16,0 0-8 0,0 0-2 0,0 0-24 16,0 0-42-16,0 0-43 0,0 0-42 0,0 0-43 15,0 0-38-15,0 0-44 0,0 0-49 0,0 0-97 16,0 0 77-16</inkml:trace>
  <inkml:trace contextRef="#ctx0" brushRef="#br2" timeOffset="213941.3">3583 8752 2174 0,'5'14'17'0,"1"-14"4"16,-1 0 11-16,0 0 29 0,-2 0 12 16,1 0 25-16,0 0 15 0,-3 0-9 0,1 0-15 15,-2 0-26-15,0 0-24 0,0 0-22 0,0 0-11 16,0 0-6-16,0 0-4 0,0 0-29 0,0 0-30 16,0 0-33-16,0 0-49 0,0 0-14 0,0 0-30 15,0 0-28-15,0 0-30 0,0 0-94 0,0 0-132 16,0 0 61-16,0 0 81 0</inkml:trace>
  <inkml:trace contextRef="#ctx0" brushRef="#br2" timeOffset="214113.3">3656 8745 2262 0,'4'0'15'16,"-3"0"6"-16,1 0 12 0,-1 0 26 16,1 0 6-16,1 0 24 0,-3 0 18 0,3 0 2 15,-1 0-5-15,-1 0-29 0,-1 0-31 0,0 0-26 16,0 0-18-16,0 0 2 0,0 0-2 0,2 0-7 15,-1 0-21-15,-1 0-33 0,2 0-44 0,2 0-59 16,1 0-60-16,-2 0-68 0,0 0-81 0,0 0-69 16,4 14-56-16,-4-14 98 0</inkml:trace>
  <inkml:trace contextRef="#ctx0" brushRef="#br2" timeOffset="214301.3">3767 8759 2474 0,'12'0'5'0,"-12"0"1"0,8 0 11 16,-8 0 23-16,8 0 13 0,-8 0 9 0,6 0-8 16,-6 0-24-16,1 0-13 0,-1 0-11 0,2 0-3 15,-2 0 1-15,0 0-7 0,0 0-10 0,0 0-28 16,0 0-37-16,0 0-48 0,0 0-41 0,0 0-34 16,0 0-34-16,0 0-37 0,0 0-53 0,0 0-117 15,0 0 62-15,0 0 88 0</inkml:trace>
  <inkml:trace contextRef="#ctx0" brushRef="#br2" timeOffset="214665.3">3858 8693 1845 0,'2'16'34'15,"1"-16"17"-15,-2 0 17 0,3 0 28 0,0 0-5 16,-2 0 11-16,-2 0 18 0,1 0 6 0,-1 0 3 16,2 0 7-16,-2 0-12 0,0 0-11 0,0 0-17 15,0 0-26-15,0 0-19 0,0 0-18 0,0 0-14 16,0 0-6-16,0 0-3 0,0 0-2 0,0 0 2 15,0 0-3-15,0 0-3 0,0 0-1 0,0 9-5 16,0-9 1-16,0 0 1 0,0 0-1 0,0 0-1 16,0 0 2-16,0 0 0 0,0 0-2 0,0 0 1 15,0 0-2-15,0 0-3 0,0 0 2 0,0 0 4 16,0 0-2-16,0 0 2 0,0 0 1 16,0 0-3-16,0 0 0 0,0 0 2 0,0 0 0 0,0 0 0 15,0 0 3-15,0 0-3 0,0 0 2 16,0 0-2-16,0 0 1 0,0 0 4 0,0 0-3 15,0 0 3-15,0 0-4 0,0 0 3 0,0 0 2 16,0 0-1-16,0 0 2 0,0 0-1 0,0 0-2 16,0 0 0-16,0 0-2 0,0 0 0 0,0 0 1 15,0 0-1-15,0 0-20 0,0 0-25 0,0 0-45 16,0 0-63-16,0 0-67 0,0 0-80 0,0 0-133 16,-13 0-187-16,13 0 6 0,-6 0 105 0</inkml:trace>
  <inkml:trace contextRef="#ctx0" brushRef="#br2" timeOffset="-214615.43">3951 8748 2130 0,'3'0'9'16,"1"0"-10"-16,-4 0 5 0,3 0-4 0,-2 0-9 15,5 0 16-15,-4 0-6 0,0 0 6 0,-2 0 1 16,1 0-8-16,-1 0-4 0,0 0 1 16,0 0-29-16,0 0-27 0,0 0-46 0,0 0-101 15,0 0-110-15,0 0-164 0,0 0 51 0</inkml:trace>
  <inkml:trace contextRef="#ctx0" brushRef="#br2" timeOffset="-212591.43">4068 8798 1724 0,'0'1'28'0,"0"-1"15"15,0 1 13-15,0-1 19 0,0 0-4 0,0 0 17 16,8 0 11-16,-8 0 8 0,0 0-1 0,0 0-16 15,0 0-12-15,0 0-21 0,0 0-23 0,0 0-17 16,0 0-10-16,0 0-8 0,3 0 1 16,-3 0 0-16,1 0-3 0,1 0-8 0,1 0-19 15,2 0-27-15,-1 0-44 0,1 0-52 0,1 0-60 16,0 0-83-16,5 0-94 0,-5 0-93 0,5 0 56 16,0 0 111-16</inkml:trace>
  <inkml:trace contextRef="#ctx0" brushRef="#br2" timeOffset="-212403.43">4389 8715 2340 0,'5'0'0'0,"1"0"0"0,-1 0-1 16,-4 0 1-16,2 0-2 0,0 0 0 0,-1 0 2 16,1 0-2-16,-1 0 2 0,-2 0 2 15,0 0-6-15,0 0-8 0,0 0-32 0,0 0-33 16,0 0-36-16,0 0-29 0,0 0-27 0,0 0-26 15,0 0-27-15,0 0-19 0,0 0-86 0,15 0 14 16,-15 0 66-16</inkml:trace>
  <inkml:trace contextRef="#ctx0" brushRef="#br2" timeOffset="-212231.43">4651 8603 2080 0,'10'0'-1'15,"-4"0"-2"-15,2 0 2 0,-4 0 1 0,-1 0 7 0,1 0-2 16,-1 0-5-16,-3 0 4 0,0 0-12 16,0 0-9-16,0 0-25 0,0 0-51 0,0 0-67 15,0 0-61-15,0 0-64 0,0-10-75 0,-20 10 1 16,20-8 76-16</inkml:trace>
  <inkml:trace contextRef="#ctx0" brushRef="#br2" timeOffset="-175631.43">3768 8741 1296 0,'3'0'35'0,"-3"0"17"0,3 0 20 0,-1 0 38 16,1-11-2-16,-3 11 10 0,0 0 15 0,0 0-11 16,3 0-10-16,-3 0-11 0,0 0-23 0,2 0-23 15,-2 0-19-15,0 0-17 0,1 0-12 0,1 0-3 16,-2 0-6-16,0 0 1 0,0 0 1 0,0 0-5 15,0 0-22-15,0 0-27 0,0 0-28 0,0 0-35 16,0 0-36-16,0 0-55 0,0 0-54 16,0 0-88-16,0 0-83 0,0 0 80 0</inkml:trace>
  <inkml:trace contextRef="#ctx0" brushRef="#br2" timeOffset="-175456.42">3854 8758 2547 0,'6'0'5'0,"-2"0"5"16,0 0 6-16,0-19 2 0,1 19-3 0,-2 0-7 15,-1-15-6-15,-2 15-2 0,1 0-3 0,-1 0-16 16,0 0-49-16,0 0-47 0,0 0-71 16,0 0-93-16,0 0-112 0,-22 0-149 0,22 17 72 15</inkml:trace>
  <inkml:trace contextRef="#ctx0" brushRef="#br2" timeOffset="-174283.43">3264 8869 2670 0,'15'0'0'16,"-1"0"-6"-16,-6 0-3 0,0 0 2 0,-4-21 3 16,1 21 6-16,-2 0-4 0,-1-12-3 0,-1 12-5 15,-1 0-3-15,0 0-6 0,0 0-21 16,0 0-40-16,0 0-59 0,8 0-57 0,-2 0-52 0,-3 0-69 15,7 0-82-15,-3 0-44 0,1 0 76 16</inkml:trace>
  <inkml:trace contextRef="#ctx0" brushRef="#br2" timeOffset="-174135.43">3525 8854 1082 0,'0'0'-105'0,"10"0"-164"0,-10 0-1 16,13-15-1-16</inkml:trace>
  <inkml:trace contextRef="#ctx0" brushRef="#br2" timeOffset="-171699.43">3310 8812 2035 0,'10'0'17'0,"-3"0"7"16,4 0 9-16,-6 0 8 0,3 0-11 0,-4 0-6 15,4 0-7-15,-2 0-10 0,-1 0-7 0,3 0 3 16,-4 0-12-16,1 0-21 0,3 0-39 0,-4 0-50 16,3 0-62-16,-4 0-70 0,1 0-88 0,0 0-100 15,3 0 69-15</inkml:trace>
  <inkml:trace contextRef="#ctx0" brushRef="#br2" timeOffset="-171519.43">3664 8814 2289 0,'14'0'19'0,"0"0"14"0,0 0 15 16,-5 0 27-16,2 0 10 0,3 0 14 0,-6 0 6 15,0 0-11-15,0 0-26 0,-1 0-24 0,-2 0-23 16,1 0-17-16,-1 0-15 0,-4 0-41 0,2 0-45 15,1-10-60-15,-1 10-75 0,0 0-87 0,-2 0-104 16,1-8-152-16,4 8 73 0,0-6 125 0</inkml:trace>
  <inkml:trace contextRef="#ctx0" brushRef="#br2" timeOffset="-171343.43">4013 8764 2362 0,'8'10'6'15,"5"-10"14"-15,-2 0 17 0,-4 0 23 0,4 0 5 16,-2 0-2-16,-1 0-14 0,-3 0-23 0,3 0-14 16,-5-15-7-16,0 15-9 0,3 0-17 0,-3 0-35 15,0 0-56-15,0 0-55 0,2-7-51 0,0 7-49 16,-1 0-39-16,6-6-64 0,-4 6-68 0,3-8 85 16</inkml:trace>
  <inkml:trace contextRef="#ctx0" brushRef="#br2" timeOffset="-171155.43">4507 8683 2271 0,'12'0'21'16,"-1"0"10"-16,-1 0 26 0,-6 0 45 0,4 0 11 16,-2 0 1-16,-1 0-17 0,0-17-44 0,-1 17-34 15,-2 0-8-15,2 0-8 0,1-11-9 0,0 11-24 16,-4 0-40-16,4-10-66 0,3 10-71 0,-5-7-80 15,2 7-95-15,1-5-97 0,0 1-31 0,5 0 105 16</inkml:trace>
  <inkml:trace contextRef="#ctx0" brushRef="#br2" timeOffset="-170987.42">5057 8559 2888 0,'23'0'-1'16,"-5"0"1"-16,-4 0 10 0,-1 0 9 0,-2 0 4 15,-4 0 0-15,1-21-9 0,-2 21-11 0,1 0 2 16,2-17-4-16,-6 17-1 0,6-15-30 0,-2 15-58 16,3-18-73-16,-2 9-92 0,3-3-82 0,5 1-69 15,1-1-74-15,4-3-15 0,3-1 113 0</inkml:trace>
  <inkml:trace contextRef="#ctx0" brushRef="#br2" timeOffset="-170836.43">5763 8113 3047 0,'28'-10'-1'0,"-3"1"1"16,-4-2 1-16,-2 2 0 0,4-5-1 0,-6 4 4 16,-1 3-1-16,-2 2 1 0,0-3 0 0,-3 2-4 15,1 1 0-15,2-2-16 0,-3 0-39 0,-2 0-52 16,1-1-73-16,-1 0-71 0,0 0-108 0,2 0-135 16,-2-3-93-16,1 1 89 0</inkml:trace>
  <inkml:trace contextRef="#ctx0" brushRef="#br2" timeOffset="-170659.43">6494 7746 3268 0,'36'-8'5'0,"-5"-1"9"0,0-1 18 0,-3-2 4 16,1-2-5-16,-7 1-8 0,-2 1-18 0,2 1-4 16,-4 0-1-16,3 0 0 0,0-1-7 0,-1 0-20 15,5-1-31-15,-3-2-42 0,1 2-49 0,-1-1-46 16,0 0-60-16,1 0-62 0,-3 0-75 0,4-2-57 15,-3-1-80-15,6-1 92 0,-6-5 131 0</inkml:trace>
  <inkml:trace contextRef="#ctx0" brushRef="#br2" timeOffset="-170487.43">7391 7211 2658 0,'34'-10'46'0,"7"1"37"0,-4 0 37 16,-1-1 42-16,1-4-9 0,-3 2-14 0,-1 1-16 15,-2 0-18-15,-2 1-29 0,-3-2-20 0,-5-1-18 16,-1 2-25-16,2-2-10 0,-5 0-6 0,-3 1 1 15,1 1-1-15,-2-2-2 0,1 4 0 0,3-2-26 16,-3 4-36-16,3-2-46 0,0 2-62 0,1 1-51 16,-1 0-41-16,7 2-38 0,-3 0-55 0,4 0-82 15,0 0-65-15,5 0-13 0,1-3 119 0</inkml:trace>
  <inkml:trace contextRef="#ctx0" brushRef="#br2" timeOffset="-170356.43">8636 6758 2730 0,'39'-13'32'0,"0"-1"33"0,-2 0 41 15,-5-2 38-15,6-2-1 0,-6 2 0 0,-1 1-24 16,-4 0-24-16,-1 0-29 0,-3 2-34 0,-2 0-16 16,-4 3-14-16,-3 0-10 0,-4 0-65 0,-3 3-96 15,-3 1-122-15,1 2-178 0,-2 2-185 0,-3 1-102 16,0 1 124-16</inkml:trace>
  <inkml:trace contextRef="#ctx0" brushRef="#br2" timeOffset="-170210.43">9133 6561 2896 0,'29'0'-5'0,"-29"0"3"0,33-29 0 15,-16 29-19-15,0-27-53 0,-17 27-73 0,17-14-90 16,-17 14-73-16,0 0-38 0,0 0-30 0,11 0-60 16,-11 21 45-16,0-21 96 0</inkml:trace>
  <inkml:trace contextRef="#ctx0" brushRef="#br3" timeOffset="-161732.43">8406 5742 875 0,'0'0'27'15,"0"0"12"-15,0 0 14 0,0 0 10 0,0 13-12 16,0-13-8-16,0 0-11 0,0 0 17 0,0 0 26 16,0 0 10-16,0 0 22 0,0 0 3 0,0 0-20 15,0 0 16-15,0 8-7 0,-15-8-24 0,15 5-16 16,0-5-21-16,-11 3-6 0,11-1 3 15,0 0 4-15,-13 0 3 0,13 0 5 0,0-2-1 0,-6 3 6 16,6-2-1-16,-8 1-8 0,5-2-2 16,3 1-11-16,-3 1-6 0,-1-1-8 0,-3 2 16 15,6-1 15-15,-5 1 2 0,1 0 2 0,0-1-21 16,2 2-17-16,-6-1 3 0,4 1 25 0,-2 1 11 16,2 0 6-16,-1-2-8 0,-4 3-19 0,3-1-13 15,-1 1-6-15,0-1 5 0,-1 0 1 0,-1 1 1 16,3-1 2-16,-4 1-5 0,3 0-9 0,-1-1-3 15,-2 1 1-15,2 1-3 0,-2-1 5 0,3 1 1 16,-1-1 0-16,-4 1 2 0,4 1 0 16,-2-1 1-16,-1 0 1 0,4 1 7 0,-3 0 15 15,-1 1 1-15,-1 0-5 0,5 0-6 0,-3 0-13 16,1 0-5-16,0 0 5 0,-1 0-6 0,1 0-4 16,2 0 4-16,-1 0-5 0,1 0 5 0,-2-1 4 15,0 2-6-15,2-2 3 0,-3 0-7 0,3 2-3 16,-1-3 2-16,3 3 1 0,-4-2 4 0,4 1 1 15,-3-1-3-15,4 1 1 0,-4 0-3 0,4 0 1 16,-4 0 5-16,4-1-5 0,-4 1 0 0,3 1-3 16,-4-1 3-16,4-2 2 0,-2 1 0 0,1-2 2 15,-1 2-6-15,3-2 4 0,-3 4 0 0,1-3 0 16,2 2 3-16,-3-1-7 0,4 1 2 16,-1 1 3-16,-4 0-1 0,4-1 2 0,-3-1-2 15,4 0 0-15,-3-1-4 0,0 1 2 0,0-1 2 16,-2 1-6-16,4-2 3 0,-2 1 1 0,4 0 0 15,-4-1 4-15,1 2 0 0,3-2 0 0,0 0-6 16,0-1 2-16,-2 1 2 0,2-1-2 0,2 1 4 16,-3-1-2-16,0 0-4 0,-2 1 4 0,2-2-4 15,0 1 2-15,-4 1 2 0,2-1-2 0,-3 0 5 16,2 1-2-16,0-1-1 0,0 0 0 0,-2 1-2 16,1 0 0-16,-1-1 4 0,3 0-4 0,-4 1 2 15,0 0 2-15,2 0-4 0,-5 0 12 16,3 1 36-16,-1-1 10 0,-2 1 9 0,1-1-7 15,-4-1-33-15,-1 3-11 0,2-3-5 0,-2 2-2 16,0-1-1-16,-5 0-1 0,3 0-3 0,-1 0-2 16,-2 0-3-16,2 0 2 0,0 2 1 0,-2-1 0 15,2 0 0-15,0 1-6 0,-2-1 2 0,3 0 2 16,-2 0 1-16,1 0 1 0,1 2-1 0,2-2-4 16,-2 1 1-16,1-1 0 0,1 1 0 0,-2-1 2 15,3 0 0-15,4 0 0 0,-4 0 3 0,2-1-3 16,2-1-3-16,0 2 3 0,-1-1-5 0,1 0 3 15,6 0 2-15,-5-1-1 0,3 1 1 0,-1 0-2 16,2-1 5-16,-2 1-5 0,4 0 0 16,-4-1 5-16,6 0-6 0,-3 1 5 0,-2-1-3 15,3 0 1-15,1 0 1 0,-4 0-2 0,3 0 1 16,-2 0-1-16,2 1 2 0,-4-1 0 0,2 0 1 16,-2 0-2-16,4 0-1 0,-2 1-2 0,-1-2-1 15,3 1 0-15,-2 0-1 0,2 1 4 0,-1-1 2 16,-2 1 3-16,2-2 3 0,-1 2-3 0,3-1-1 15,-6 0-4-15,3 0-1 0,-3-1 1 0,6 2 1 16,-4-1 1-16,3 1-3 0,2-2-1 0,-1 2 0 16,-3-1-2-16,4 0 7 0,-3 2 1 0,0-2-2 15,0 1 1-15,-4 1-5 0,3-1 2 0,-3 0 1 16,3 1-2-16,-1-1 4 0,-3 1-1 16,5 1 1-16,-5 0 0 0,3 0-2 0,-3 0-1 15,3-1 1-15,-1 1 5 0,-3 0-1 0,4 1-5 16,-4-2 3-16,1-1-5 0,-2 2 3 0,4-4 1 15,-2 2 1-15,-1 1 1 0,-1 0 0 0,2-1 2 16,-1 0-5-16,0 2-4 0,-2 1 2 0,0 1-4 16,4-2 5-16,-2 2 2 0,-2 0-4 0,0 0 3 15,1 1-4-15,3-1 1 0,-3 1 2 0,-1 0 0 16,0-1 6-16,2 1 0 0,-4-1 0 0,2-1-1 16,0 2-6-16,0-2-2 0,-1 2 1 0,2-1 3 15,-1 0 0-15,1 1 3 0,-3-1-3 16,0 0-2-16,1 1 4 0,-1-1-3 0,2 0-2 15,-1 0 3-15,-1 0-3 0,2 2 0 0,-1-2 5 16,3 0-4-16,-4 0 0 0,4 0 5 0,2 0-6 16,-4-1 5-16,3 1-4 0,-1 0-1 0,3 0 3 15,-2 0-3-15,-2 0 5 0,1 0 0 0,1 0-2 16,-1 0 1-16,-1 0-1 0,-1-1 0 0,0 1 2 16,2-2-2-16,-4 3 0 0,1-2-4 0,-1 0 5 15,4 1-1-15,-2-1 0 0,0 0 1 0,2 0-3 16,-1 0 1-16,1-1 0 0,2 2 3 0,-5-2-3 15,4 2-1-15,-4-3 2 0,-3 3 0 0,0-1 1 16,-2-1 0-16,1 1 0 0,2 0 2 16,-2 0 1-16,1 0-2 0,-2 1-1 0,1-2-6 15,2 2 3-15,-3-1 0 0,1 0 6 0,-3 0 1 16,2 0-5-16,-2 1-2 0,2-3-2 0,0 3 1 16,-3-2 7-16,3 1 0 0,-1 1-4 0,-2 0-1 15,4 1-1-15,1-1 2 0,-5 1-1 0,5 1 0 16,-3 1 4-16,-1-2-3 0,3-1-2 0,-2 3 9 15,0-3-6-15,1 3-1 0,2-2 6 0,-1 2-10 16,-1 0 2-16,3 0 1 0,0 2 0 0,0 1 3 16,-2-1 0-16,2 0 1 0,1-1-3 0,1 0-4 15,-2 0 1-15,1 1 0 0,-2-2 3 0,7 1 4 16,-5-2-5-16,2 1 2 0,0 0-2 16,2-3-2-16,0 1 5 0,1 1-3 0,3-2 1 15,-1 0 1-15,2 0-2 0,-2-2 0 0,3 1 1 16,0-1-1-16,-2 0-1 0,0-1 2 0,0 0-2 15,-3-1 2-15,4 0-1 0,-3 1 1 0,4-2 2 16,-2 1-2-16,2-2 5 0,0 0-2 0,-2 0 1 16,4-1-3-16,-3 1 1 0,4 0-2 0,-1-2-5 15,1 1 5-15,-2-2-6 0,3 1 3 0,-1 1 3 16,2-2-1-16,-1 0 3 0,1 1-1 0,-1-2-5 16,0 3 3-16,-2 0 2 0,1-2-2 0,1 2 5 15,-3 0-4-15,1-1 0 0,-1 3 3 16,1-2-1-16,-6 1 1 0,7-1 0 0,-8 3 1 15,2-1 4-15,-4 1-1 0,3-2 0 0,-6 2-4 16,2-1-3-16,0 1-2 0,-1-1-3 0,1 0 4 16,3 0-1-16,-3 1 4 0,0-1-4 0,1 1 0 15,-1 0 0-15,2-1-2 0,1 3 3 0,-1-2 1 16,-1 0 0-16,6 0 0 0,-3 1 3 0,-2 1-2 16,1-2 1-16,5 1 0 0,-7-1 0 0,4 1 1 15,0-1 4-15,-2 1 9 0,3-2 3 0,-3 1 28 16,0 0 1-16,4-1 1 0,-4 0-9 0,3-1-26 15,-1 1-5-15,-2 0-7 0,5-1 1 0,-5-1-2 16,5 2-7-16,-4 0 2 0,4-2 1 16,-3 2 4-16,1 0 3 0,-1 0-2 0,2 0 1 15,-2 2-2-15,-2-2 5 0,3 0-1 0,-1 1 0 16,1 1 9-16,-2-3 18 0,3 2 11 0,-2-2 3 16,4-1-10-16,-4 2-16 0,4-2-10 0,-2 3 2 15,2-3 22-15,-1 1 2 0,-2-1 4 0,3 1-2 16,-2 0-16-16,2-1-1 0,-1 2-2 0,-2-2 10 15,3-1 8-15,1 3-4 0,-1-4 11 0,2 0-6 16,3 0 16-16,-2 1 21 0,2-2 18 0,0 0 10 16,0 0-3-16,0 0 12 0,0 0 5 0,0 0-3 15,0 0-5-15,0 0-18 0,0 0-36 0,0 0-12 16,0 0-23-16,0 0-11 0,0 0-1 16,0 0-8-16,0 0 0 0,0 0-4 0,0 0-4 15,0 0 0-15,0 0 4 0,0 0 4 0,0 0 0 16,0 0 4-16,0 0-4 0,0 0 0 0,0 0 3 15,0 0-6-15,0 0 3 0,0 0-4 0,0 0 8 16,0 0 4-16,0 0 4 0,0 0-4 0,0 0-12 16,0 0 4-16,0 0-4 0,0 0 4 0,0 0-4 15,0 0-4-15,0 0 8 0,0 0 0 0,0 0 4 16,0 0-4-16,0 0-4 0,0 0-1 0,0 0 5 16,0 0 0-16,0 0 0 0,0 0 0 0,0 0-3 15,0 0 3-15,0 0 0 0,0 0-4 16,0 0 8-16,0 0-1 0,0 0-3 0,0 0 5 0,0 0-10 15,0 0 2-15,0 0-5 0,0 0 4 16,0 0 8-16,0 0-4 0,0 0 4 0,0 0-8 16,0 0-4-16,0 0 0 0,0 0 3 0,0 0 5 15,0 0-3-15,0 0 6 0,0 0-3 0,0 0-3 16,0 0 3-16,0 0 3 0,0 0-6 0,0 0 3 16,0 0-4-16,0 0-4 0,0 0 12 0,0 0 4 15,0 0 4-15,0 0-4 0,0 15 4 0,-15-15-9 16,15 0 2-16,0 0-1 0,-17 0-11 0,17 12-1 15,-11-12 3-15,11 0 10 0,-9 0-5 0,1 9 8 16,2-9-3-16,-1 0-5 0,3 6 4 16,-4-6-8-16,3 3 4 0,-1-1-8 0,0 0 4 15,3 1 0-15,0-2-1 0,-5 0 5 0,3 1 0 16,2 0 0-16,0 0 5 0,-5-1-10 0,5 2 5 16,-3 0 5-16,-2 0-10 0,0 0 5 0,1 0 2 15,-4 1 2-15,6-1-4 0,1 2 8 0,-4-1 1 16,2 1-4-16,-5-2-5 0,3 2 1 0,-5-1-1 15,1 0-4-15,-5-2 17 0,0 3-9 0,-2-1-5 16,-1 0 8-16,5 1-7 0,-4-1 0 0,7 0 0 16,-4 2 0-16,1 1-2 0,1-3 11 0,1 2-5 15,1-2-4-15,-1 2-5 0,-1-2 1 0,0 0 0 16,2 1 3-16,1 0 4 0,-1-1-3 16,-1 0 5-16,1-1-2 0,-2 2 1 0,6-3-4 15,-3 2 8-15,-3 0-5 0,5-1 1 0,-2 1-4 16,-1-1-8-16,-2 0 0 0,4 0 0 0,-4 2 22 15,0-1-6-15,4 0 3 0,-4 1-4 0,0-2-11 16,3 3-4-16,-2-2 1 0,1 2-1 0,-4-1 3 16,2 1 9-16,0-2-8 0,-1 2 11 0,3-2-7 15,-2 2 3-15,1-2 8 0,-1 0-4 0,0 1-3 16,0 0 2-16,0-2-9 0,0 3 6 0,-1-2 30 16,-1 1 6-16,1-1 6 0,1 1-14 0,-3 0-18 15,1 0-10-15,1 0 0 0,-2-1 4 16,1 0-11-16,-1 2 10 0,1-3 1 0,2 1-2 15,-1 0 11-15,3 1-13 0,-4-2-4 0,2 1 7 16,5 0-6-16,-2-1 3 0,-2 1 3 0,3-1-3 16,2 1 3-16,-5-1-3 0,3 0 3 0,-1 1-6 15,-3 0-3-15,0-2 8 0,0 2 1 0,-2 0 5 16,1-1 1-16,-1 1-3 0,2-1 0 0,-1 1 1 16,1-1-2-16,-3 1 1 0,3 1 3 0,-2-2 7 15,-1 2 22-15,-2 0 12 0,2-1-1 0,-1 0-9 16,-1 0-20-16,2 1-14 0,-2-1-3 0,2 0-7 15,-4 1 5-15,4-2 2 0,-1 2-2 0,3-1 2 16,-2 1-4-16,-2-1 0 0,-2 1 10 16,0 0 12-16,1-1 18 0,-2 0 9 0,1 1-6 15,-4-1-8-15,3 1-18 0,-3 0-6 0,2-2-5 16,-3 1 0-16,2 1-2 0,1-1 2 0,-3 0 8 16,1-1 11-16,0 1 12 0,2 0 4 0,-2-1 0 15,-2 1-1-15,3-1 1 0,-4-1 0 0,1 1-7 16,2-1-6-16,-1 0-10 0,-2-1-9 0,0-1 1 15,6 2-5-15,-5-2-1 0,5 0-2 0,-1 1 0 16,1-1-6-16,5 1-1 0,-5-1 3 0,8 0 0 16,-2 1-1-16,3-1 4 0,3 1-1 0,-2-1 4 15,-1 1 5-15,1-1-2 0,3 1 8 0,-2-1 0 16,0 0 6-16,2 1 1 0,-4-1-5 16,1 0-7-16,-1 0-8 0,4 1-1 0,-2-1-3 15,-3 0 0-15,6 0 2 0,-2 2 0 0,0-2-2 16,2 0-1-16,1 0 0 0,1 0-1 0,2 1 3 15,-3-1 0-15,5 1 0 0,-1-1 0 0,-2 1-3 16,5-1-1-16,-4 0 0 0,4 0 1 0,0 0 3 16,-3 0 0-16,3 1 2 0,0-1 2 0,-2 0-4 15,2 0 3-15,-3 1 0 0,1-1-4 0,-2 0 4 16,1 1-1-16,1-1-3 0,2 0-1 0,-3 0-1 16,3 1 1-16,0-1 0 0,0 0 1 0,0 0-1 15,0 0-1-15,0 0-2 0,0 0 3 16,0 0 2-16,0 0 1 0,0 0-2 0,0 0 0 15,0 1 0-15,0-1 0 0,0 0 4 0,0 0-3 16,0 0 0-16,0 0-1 0,0 0 0 0,0 0 2 16,0 0-1-16,0 0-1 0,0 0 1 0,0 0-5 15,0 0 2-15,0 0 4 0,0 0-3 0,0 0 3 16,0 0-3-16,0 0 0 0,0 0 1 0,0 0 0 16,0 0 1-16,0 0-3 0,0 0 2 0,0 0 0 15,0 0-2-15,0 0 2 0,0 0-2 0,0 0 0 16,0 0 1-16,0 0 2 0,0 0-1 0,0 0 3 15,0 0-2-15,0 0 0 0,0 0-1 0,0 0-3 16,0 0 3-16,0 0-2 0,0 0 1 16,0 0 0-16,0 0 0 0,0 0 0 0,0 0 0 15,0 0-2-15,0 0 1 0,0 0 1 0,0 0-1 16,0 0 2-16,0 0 1 0,0 0-4 0,0 0 5 16,0 0-4-16,0 0 2 0,0 0 3 0,0 0-3 15,0 0 2-15,0 0 3 0,0 0-1 0,0 0 1 16,0 0 2-16,0 0-5 0,-20 0 1 0,20 17 0 15,-14-17 0-15,14 0 0 0,-17 10-2 0,17-10-1 16,-19 0 0-16,11 10-2 0,-1-10 3 0,4 7-2 16,-5-7 3-16,3 6 1 0,0-3-2 0,3-1 2 15,0 0-3-15,-2 1-1 0,1-2 3 0,-1 2 0 16,-1 0 1-16,3-2 3 0,-7 2-4 16,2 0 0-16,1 0 1 0,-1 1 0 0,-2-1-1 15,-2 1 2-15,2-2-2 0,2 1-1 0,-2 0 7 16,0-2-1-16,2 2 11 0,-2-2 10 0,5 1-3 15,-3 0 1-15,2-1-9 0,1 1-8 0,2-2-5 16,-4 2 0-16,5-2-2 0,1 1-2 0,-2 1 4 16,0-1-2-16,0-1 5 0,-1 2 3 0,-4-1 1 15,4 0 6-15,-1 1-3 0,-3 0 2 0,1 0-2 16,2-1-5-16,-2 1 0 0,0-1-4 0,7 1-3 16,-7-1-1-16,3 0-1 0,2-1-2 0,2 1 3 15,-1 0-1-15,-1-1 0 0,3 1 2 16,0-1-2-16,0 0 2 0,0 0 1 0,0 0 0 15,0 0 3-15,0 0-1 0,0 0 3 0,0 0 1 16,0 0 2-16,0 0 4 0,0 0-1 0,0 0-2 16,0 0 0-16,0 0-5 0,0 0-4 0,0 0 0 15,0 0-5-15,0 0 4 0,0 0-3 0,0 0 1 16,0 0 0-16,0 0-3 0,0 0 4 0,0 0-2 16,0 0 1-16,0 0 1 0,0 0-1 0,0 0 3 15,0 0 1-15,0 0-1 0,0 0 1 0,0 0-3 16,0 0-1-16,0 0 2 0,0 0-1 0,0 0 3 15,0 0 0-15,0 0-2 0,0 0-2 0,-17 0 0 16,17 0 0-16,0 0 2 0,-16 0-1 16,16 0-1-16,-7 0-1 0,7 0 0 0,-11 0 0 15,11 10-1-15,-10-10 3 0,7 0-1 0,-1 0 1 16,0 0 0-16,3 0-1 0,1 5 2 0,-2-5-1 16,-1 0 0-16,-1 0 1 0,4 3-2 0,-4-2 0 15,3 0 1-15,-2 0-1 0,-2 0 1 0,1 0-2 16,-1-1-2-16,5 0 2 0,-3 1-1 0,0 0 1 15,3 0 1-15,-5-1-1 0,2 0 1 0,3 1-3 16,-3 0 3-16,3 0 1 0,-3-1-1 0,-2 1 4 16,2-1-4-16,0 2 3 0,0-1-2 0,-5-1-1 15,3 1 3-15,-4 0-4 0,4 0 5 0,-4 2 2 16,4-3-2-16,-6 2 1 0,7-1-4 16,-1-1-1-16,-3 3 2 0,4-3-3 0,-1 1 2 15,0 0-1-15,1 0 0 0,1 0 3 0,-2 0-5 16,-3-1 2-16,7 2 0 0,-5-2 2 0,-1 1-1 15,6 0 2-15,-5 1-2 0,1-1 1 0,2 0 2 16,1-1-1-16,2 1-1 0,-1 0-1 0,1-1 2 16,0 0 3-16,0 0 0 0,0 0-2 0,0 0-1 15,0 0-3-15,0 0 2 0,0 0 1 0,0 0-5 16,0 0 2-16,0 0-3 0,0 0-1 0,0 0 1 16,0 0-3-16,0 0 0 0,0 0 1 0,0 0 1 15,0 0 3-15,0 0 3 0,0 0 1 16,0 0 1-16,0 0-2 0,0 0 0 0,0 0-5 15,0 12-14-15,0-12-9 0,0 0-11 0,0 0-15 16,0 0-8-16,0 0-21 0,0 0-23 0,0 0-45 16,0 0-59-16,0 0-79 0,0 0-163 0,0 0-154 15,0 0-123-15,0 0-149 0,0-20-130 0,0 20-157 16,0-29 205-16</inkml:trace>
  <inkml:trace contextRef="#ctx0" brushRef="#br2" timeOffset="-157271.43">3818 8820 2831 0,'0'0'8'0,"0"0"3"16,0 0 0-16,0 0 1 0,0 0-7 0,0 0 0 15,0 0 0-15,0 0 0 0,0 0 0 16,0 0-7-16,0 0-3 0,0 0-14 0,0 0-32 0,0 0-44 15,0 0-62-15,0 0-89 0,0 0-127 0,-20 0-181 16,20 0-9-16,-19 0 104 0</inkml:trace>
  <inkml:trace contextRef="#ctx0" brushRef="#br2" timeOffset="-157079.43">3618 8879 2998 0,'0'0'30'0,"0"0"11"0,0 0 14 16,0-17 27-16,15 17-17 0,-15 0-5 16,0 0-15-16,0 0-29 0,0-11-16 0,0 11-6 15,0 0-1-15,0 0-11 0,-20 0-49 0,20 0-52 16,-22 0-62-16,22 0-49 0,-21 0-20 0,7 0-36 16,-2 0-65-16,2 0-91 0,2 15-86 0,2-15 90 15</inkml:trace>
  <inkml:trace contextRef="#ctx0" brushRef="#br2" timeOffset="-156899.43">3383 8914 2668 0,'0'1'39'0,"0"1"40"15,0-2 43-15,0 0 48 0,0 0 7 0,0 0 5 16,0 0-22-16,0 0-34 0,0 0-40 16,0 0-45-16,0 0-18 0,0 0-18 0,0 0-3 15,0 0-3-15,0 0-14 0,0-12-29 0,-23 12-46 16,23 0-47-16,-20 0-53 0,4 0-34 0,5 0-32 15,-1 0-29-15,0 0-34 0,-1 0-72 0,-1 0-91 16,0 0-64-16,2 0 97 0</inkml:trace>
  <inkml:trace contextRef="#ctx0" brushRef="#br2" timeOffset="-155871.43">920 9257 2982 0,'0'0'42'0,"0"0"27"0,0 0 32 16,0 0 36-16,0 0-17 0,0 0-16 0,0 0-32 15,0 0-38-15,0 0-24 0,0 0-15 0,0 0-23 16,0 0-37-16,0 0-58 0,0 0-73 0,0 0-68 16,0 0-76-16,0 0-130 0,0 0-171 0,0 0 14 15,-14 0 116-15</inkml:trace>
  <inkml:trace contextRef="#ctx0" brushRef="#br1" timeOffset="-129016.43">870 8601 1303 0,'0'0'30'0,"-12"0"16"0,12 0 25 16,-2 0 28-16,-1 0 3 0,-5-13 7 0,5 13-1 0,-3 0 1 15,1 0-13-15,2-12-8 0,0 12-11 16,0 0-17-16,0 0-16 0,3-5-7 0,0 5-9 16,-5 0-7-16,5 0-2 0,0 0 6 0,0 0-2 15,-3 0-2-15,3 0 3 0,0 0-9 0,0 0-2 16,0 0 1-16,0 0-5 0,0 0 1 0,0 0-1 15,0 0 0-15,0 0 5 0,0 0 5 0,17 0 6 16,-17 10 1-16,16-10-2 0,-4 0 0 0,2 0 5 16,5 10-3-16,1-10 3 0,6 6 2 0,4-6-3 15,-1 8 8-15,4-5-1 0,0 1-10 0,5-2-7 16,0 0-8-16,-3 1-2 0,7-1-1 16,2 2-3-16,-2 0 3 0,4-2-3 0,2 1 1 15,-1 1 1-15,1-2-5 0,0 1 2 0,2 0 3 16,-2 0-3-16,5 0 2 0,-4 0-3 0,6 0-3 15,-1-1 0-15,7 2 0 0,-1-2-1 0,4 1 2 16,-2 0 1-16,3 1 2 0,3-1 1 0,-1-1-2 16,-5 2-1-16,-1-1-1 0,-1-1-1 0,-7 1 0 15,4 0 4-15,-1 0 2 0,-4 0-2 0,-1 1 2 16,3-1-3-16,2 0-1 0,-2 1 0 0,2-1-2 16,-2 1 0-16,4-1 0 0,-5 0 1 0,3 0 3 15,-4 0-2-15,0-1-2 0,-1 0 1 0,-2 1-2 16,0-1 0-16,-4 0-1 0,-2 1 2 15,2 0 2-15,-5-1-1 0,-1 0 0 0,0 1 1 16,-5 0 1-16,-1-1 2 0,-1 0 8 0,-1 0 6 16,-1-1 5-16,-2 1 0 0,-2 0-10 0,-2-1-1 15,0 1-5-15,0-2 3 0,-1 1 8 0,-3 1 2 16,-1-2 11-16,-2 1 2 0,1-1 2 0,-5 0-4 16,1 0-8-16,-2 0-3 0,-1 0-7 0,-3 0-4 15,1 0-4-15,-1 0-5 0,1 0 0 0,-4 0-2 16,3 0 2-16,-4 0 0 0,4 0-2 0,-3 0 2 15,-2 0-3-15,2 0 1 0,1 0 4 0,-3 0-2 16,-2 0 0-16,2 0-3 0,2 0-1 16,-5 0 4-16,2 0 2 0,1 0 3 0,-2 0-4 15,-1 0-1-15,0 0-1 0,2 0-1 0,-2 0 2 16,0 0 0-16,1 0 3 0,-1 0 2 0,0 0 0 16,0 0 2-16,0 0-2 0,0 0-3 0,0 0 1 15,0 0-1-15,0 0 3 0,0 0-4 0,0 0 3 16,0 0 1-16,0 0-9 0,0 0-14 0,0 0-43 15,0 0-58-15,-17 0-70 0,17 0-75 0,-17 0-86 16,3 0-121-16,-1-12-134 0,-2 12 15 0,-5 0 126 16</inkml:trace>
  <inkml:trace contextRef="#ctx0" brushRef="#br0" timeOffset="-124440.43">1739 8696 1018 0,'0'2'21'0,"0"-1"21"0,0-1 13 16,0 0 9-16,0 0-15 0,0 0-4 0,0 0 10 16,0 0 2-16,0 0 17 0,0 0-1 0,-14 0-13 15,14 0-8-15,0 0-23 0,0 0-15 0,-9 0-5 16,9 0-9-16,0 0-3 0,0 0 3 0,0 0-2 16,0 0 5-16,0 0 14 0,0 0 5 0,0 0 20 15,0 0 18-15,0 0 4 0,0 0 15 16,0 0-3-16,0 0-3 0,0 0 7 0,0 0-4 15,0 0-2-15,0 0-1 0,0 0-3 0,0 0-6 0,0 0-10 16,0 0-14-16,14 0-11 0,-14 0-16 16,14 0 5-16,-3 0 1 0,1 0-1 0,4 0 10 15,3 0-5-15,4 0 0 0,-1 0 3 0,2 0-5 16,4 0 0-16,2 0-2 0,1 0-3 0,1 0 5 16,0 0-6-16,2 0 2 0,1 0-2 0,0 0-2 15,2 0 9-15,-2 0 1 0,0 0 7 0,3 0 8 16,-2 0-5-16,-2 0 1 0,4 0-5 0,-4 0-7 15,-3 0-2-15,1 0-7 0,-2 0-3 0,1 0 0 16,-3 0-6-16,0 0 2 0,-3 0-1 16,1 0-3-16,5 0 0 0,-6 0 0 0,4 0-2 15,-1 8 3-15,3-8 0 0,-3 0 0 0,5 9 2 16,1-9-7-16,-3 6 1 0,2-3 1 0,-9 0 2 16,9 0 1-16,-5 0-2 0,3 0-1 0,-3-1-4 15,3 1 3-15,-5 0 7 0,-2-2 8 0,2 1 7 16,-1 0 1-16,-3 0-4 0,-4-1-5 0,4 0-4 15,-3 0 1-15,-1 0-2 0,-2-1 0 0,2 1 0 16,-2-1-3-16,-1 1 5 0,6 0-1 0,-9 0 1 16,4 0-1-16,-2-1-2 0,-2 1-2 0,3 0-1 15,-4 0-1-15,-1-1 0 0,2 0-3 0,1 1 0 16,-3-1 0-16,3 1 2 0,-2-1 2 16,1 1-1-16,-1-1 2 0,-2 0-7 0,2 1 1 15,2-1-1-15,-3 0-1 0,-2 1 1 0,6-1 4 16,0 1-4-16,2 0 1 0,1 0 2 0,0 0-2 15,1 0 1-15,6 1 2 0,-6-1-2 0,6 2 1 16,-3-1 1-16,0-1-2 0,0 1 4 0,1 0-2 16,-5 0-1-16,6 0 3 0,-2 0-6 0,-4-2 2 15,-2 0 2-15,2 0 0 0,-3 0 3 0,0 0-1 16,0 0-1-16,-5 0 0 0,1 0-3 0,-3 0 0 16,0 0 0-16,-3 0-2 0,3 0 6 0,-4 0-2 15,-2 0 1-15,-1 0 1 0,2 0-3 16,-1 0 1-16,-1 0-2 0,0 0 2 0,0 0-4 15,0 0 4-15,0 0 0 0,0 0-2 0,0 0 2 16,0 0-3-16,0 0 3 0,0 0 2 0,0 0 3 16,0 0 2-16,0 0 5 0,0 0 3 0,0 0 1 15,0 0-3-15,0 0-3 0,0 0-6 0,0 0-5 16,0 0 2-16,0 0-5 0,0 0 2 0,0 0 0 16,0 0 2-16,0 0-5 0,0 0 3 0,0 0-2 15,0 0 2-15,0 0 2 0,0 0 0 0,0 0 2 16,0 0-4-16,0 0 3 0,0 0-2 0,0 0 2 15,0 0 3-15,0 0 2 0,0 0 23 0,0 0 17 16,0 0 14-16,0 0 13 0,0 0-2 16,0 0 2-16,0 0-19 0,0 0-22 0,0 0-19 15,0-17-19-15,0 17 2 0,0 0 4 0,0-16-7 16,20 16 2-16,-20-14 0 0,13 14-1 0,-13-13 5 16,19 6-4-16,-10-1 2 0,3 1 1 0,1-1-3 15,1 1 2-15,1-1 0 0,1-1 2 0,1 1 4 16,0-1-1-16,-2 1-2 0,2-2-3 0,1 0-3 15,-3 0 2-15,4-1 1 0,-1 0 4 0,-2 0 0 16,-1-1 0-16,2 1-2 0,0-2-3 0,-3 2 2 16,2-2 0-16,0 2 2 0,-1-2 4 0,-1 0-2 15,2 0-2-15,-3 1 3 0,3 0-1 0,-4-1 0 16,2 1 4-16,-1 0 1 0,1-1-3 16,-3 1-1-16,-5 1 4 0,3-1-3 0,-3 2 6 15,-3-2 3-15,5 1 0 0,-3 1 2 0,-4 0-3 16,6 1 1-16,0 0-4 0,0-3-7 0,0 4-2 15,-2-2 1-15,4 0 1 0,-4 1 3 0,4-1 1 16,-4 0 4-16,4 2-5 0,-2-2 5 0,2 1-4 16,-1 0-3-16,1-1-4 0,-3 1 1 0,3-1 7 15,-1-1 2-15,0 1 1 0,-3 0-2 0,4 0-8 16,-3 0 3-16,3 1-4 0,-1-2 0 0,2 2 3 16,-4 3-3-16,6 0 3 0,-4 0-4 0,0 0 1 15,4-1-7-15,-1 1-1 0,0-1 3 16,4-2-3-16,4-1 3 0,0-1 51 0,-1 0 39 15,1 1 7-15,3-1-2 0,-4 0-47 0,1 2-41 16,-4 1-4-16,1-2-4 0,1 2-13 0,3 0-1 16,5-1-8-16,1 0 12 0,2-1 30 0,-1 1 7 15,2-2 7-15,1 0-12 0,1 1-18 0,-3-1 2 16,0-1-2-16,0 2 8 0,-4 0 5 0,6 0-6 16,-2-1 1-16,1 0-6 0,-4-1-5 0,3 2 2 15,-3-1 1-15,-3 0 4 0,1-1 3 0,-3 1-5 16,3-1-2-16,-1 1 1 0,-5-1-3 0,6 0 1 15,-1-1 4-15,3 2-3 0,-2-2 3 0,1 0 2 16,0 0-2-16,3-1-4 0,-2 0-6 16,-2 0 3-16,3-1 0 0,-2 1 4 0,4-1 5 15,-4 0-2-15,-2 0-2 0,6 0 4 0,-3-2-4 16,-2 2 0-16,4-1 1 0,-6 0-2 0,6 0 3 16,-6-1-3-16,3 2 4 0,-3-1 0 0,1-1 3 15,-2 1 2-15,-1-2-5 0,3 1 6 0,-2-1-6 16,-3 2-2-16,0-1 3 0,0 0-8 0,0 2 5 15,-1 1-1-15,4 1 2 0,-5 2 3 0,1-1-8 16,1 1 4-16,-1 1-3 0,-1 0-11 0,4-2 10 16,-2 0-5-16,-2 1 7 0,1-1 5 0,-2 0-5 15,1 1 3-15,1-1-4 0,-2 2 9 0,-2 0-1 16,-3-2 0-16,5 2-3 0,2 0-6 16,-4 1 7-16,1-1-7 0,1 0 0 0,-2 0 4 15,-2 1-5-15,5-2 5 0,-1 2-2 0,0-1 0 16,0-2-1-16,1 3 3 0,-1-1 4 0,2-1 3 15,-1 1 1-15,3 0-1 0,-1-2-6 0,-2 2-2 16,2-1 2-16,0 0 2 0,0 0-8 0,4-1-1 16,-4 0 0-16,0 1-4 0,-2-2 12 0,4 2 2 15,-4-2-4-15,1 0 1 0,-1-1-4 0,1 1 1 16,-1-1-4-16,3 0 1 0,-3 0 3 0,1-1-1 16,1 1 5-16,-2 0 1 0,4 1-7 0,-2-1 0 15,2 1 0-15,-2-1-2 0,0 2 7 16,0-2 1-16,1 1-4 0,3 2 3 0,-4-2 1 15,0-1 3-15,0 2-2 0,-2 0 1 0,2-2-1 16,-1 2 0-16,-1-2 4 0,1 1-9 0,-2 1 7 16,3-2-7-16,-1 1-4 0,1 0 11 0,-3-1-13 15,0 0 3-15,-1 0 7 0,1 4 0 0,-1-1 3 16,-4 1-3-16,2 0-7 0,3 0-2 0,-2 1 1 16,1 1 6-16,-1-1 6 0,4 0-2 0,2-1-4 15,-5 0-4-15,2 1 0 0,-1-1 0 0,2 0-1 16,-2 0-2-16,0 0 2 0,0 1-1 0,0-1 7 15,0 1-5-15,0 0-1 0,0-1 4 0,1 2-1 16,-1-1 5-16,-1 0 1 0,2 1-5 16,1 0-1-16,-2 0 0 0,0-1-2 0,0 2 1 15,1-1-1-15,1 0 1 0,-4 1-3 0,2 1 4 16,-2-2-1-16,-1 2-1 0,2-2 4 0,1 3-4 16,-2-1 6-16,-1 0-2 0,-2 2 7 0,4-3-3 15,-2 3-2-15,-4-1 2 0,3 2-10 0,-4-2 8 16,3 1-3-16,-4 0-1 0,-1 2 4 0,3-1-4 15,-4 1-1-15,1-1 2 0,1 1-2 0,-2 1-4 16,0-1 8-16,-3 2-7 0,2-1 4 0,-2 0 5 16,0 1-6-16,1 0 7 0,1 0-6 0,-2 0-4 15,0-1 1-15,0 1 0 0,0 0-34 0,0 0-30 16,0 0-39-16,0 0-50 0,0 0-39 16,0 0-67-16,0 0-79 0,0 0-83 0,0 0-67 15,0 0-90-15,0 0-164 0,0 0 103 0,-20 0 143 16</inkml:trace>
  <inkml:trace contextRef="#ctx0" brushRef="#br0" timeOffset="-99034.39">11402 2582 1248 0,'0'0'57'0,"0"-2"41"0,0 0 24 16,0-1 34-16,0 1-13 0,0-1-6 0,0 0 11 16,0-1-6-16,0 0 4 0,0 2 3 0,0 0 3 15,0 0 2-15,0-1-19 0,0 3-13 0,0 0-13 16,0 0-12-16,0 0-10 0,0 0-7 16,0 0-16-16,0 0-7 0,0 0-9 0,0 0-13 15,0 0 1-15,0 0-4 0,0 0-6 0,0 0-11 16,0 0-9-16,0 0-8 0,0 0-5 0,0 0 4 15,0 0-1-15,0 0 3 0,0 11-2 0,0-11 2 16,0 0 2-16,0 12-2 0,0-12 5 0,0 12-9 16,0-7 7-16,-17 2-8 0,17 1-6 0,0 0 15 15,-16 2-12-15,16 0 9 0,-10 1 3 0,10 1-1 16,-7 2 1-16,7 0 2 0,-6 1 4 0,6-1-5 16,-4-1-34-16,4-1-44 0,-2-1-38 0,2-1-42 15,-2-1-11-15,1-2-13 0,1-1-17 16,-3-2-23-16,3-1-13 0,-3 0-6 0,1-3-25 0,1 0-79 15,-1 0-149-15,0 0 32 0,-1-19 79 16</inkml:trace>
  <inkml:trace contextRef="#ctx0" brushRef="#br0" timeOffset="-98746.4">11419 2581 2101 0,'11'-8'39'0,"-6"0"22"0,-1 1 41 0,3-1 50 16,-3 2 1-16,-2-1 24 0,1 2-4 0,1 1-16 16,-2 2-21-16,0 0-34 0,-1 1-32 15,1 1-36-15,-2 0-23 0,0 0-13 0,0 0-9 0,0 0-5 16,0 0 1-16,0 0 1 0,0 0 6 16,0 0 5-16,0 14 3 0,0-14 3 0,0 13 2 15,0-13 0-15,-20 21-3 0,20-21 6 0,0 19-14 16,-22-9 4-16,22 2 5 0,-13-1-11 0,13 2 14 15,-10 1-2-15,10-1 1 0,-13 3-18 0,13 0-51 16,-6 1-58-16,0-2-59 0,3 1-59 0,1 0-44 16,-1-1-54-16,0-1-98 0,0-1-137 0,-2-2 66 15,3-1 109-15</inkml:trace>
  <inkml:trace contextRef="#ctx0" brushRef="#br0" timeOffset="-98362.4">11130 2781 2949 0,'0'-4'49'16,"0"-2"31"-16,0 2 45 0,0-1 42 0,19 3 0 15,-19-3 16-15,0 3-11 0,0 0-15 0,0 2-35 16,0-1-46-16,0 1-33 0,8 0-33 0,-8 0-18 16,0 0-7-16,0 0-4 0,0 0 0 0,0 0 1 15,0 0 7-15,0 13 6 0,0-13 4 0,8 14 2 16,-8-14 1-16,4 20-3 0,-1-6 5 15,0 1-1-15,4 1-5 0,-1 1 0 0,2 0-2 16,-2 0 1-16,0-1 5 0,3 0-2 0,1-2 2 16,-3-3 0-16,3 1 3 0,-4-2 5 0,5-3 18 15,-7-2 37-15,7 0 36 0,-4-2 49 0,2-3 32 16,-1 0 5-16,2 0 22 0,3 0 0 0,1 0-4 16,0-18-9-16,3 18-30 0,0-19-25 0,2 19-18 15,-4-26 3-15,2 12-22 0,-1 0-23 0,2-3-19 16,-4 2-33-16,2 0-9 0,-5 0-9 0,1 0-11 15,-1 3-6-15,-3 1 2 0,-5 1-20 0,5 3-56 16,-7 0-82-16,2 4-120 0,-1-1-118 16,-1 3-73-16,-1 0-77 0,0 1-43 0,0 0 15 15,0 0-15-15,0 0-37 0,0 27-146 0,-17-27 124 16</inkml:trace>
  <inkml:trace contextRef="#ctx0" brushRef="#br0" timeOffset="-95236.4">11016 3572 2637 0,'0'0'12'16,"0"0"10"-16,0 0 34 0,0 0 36 0,0-14 26 16,0 14 36-16,-19 0 2 0,19-16-8 0,-16 16-14 15,16-15-23-15,-20 15-15 0,20-15-9 0,-18 7-5 16,10 1-7-16,-1-3-7 0,1 0-8 0,0-2-14 15,5-2-15-15,-2 0-12 0,1-2-5 0,2-1-7 16,0-1-1-16,2-1 0 0,0 1-4 0,0 0 0 16,0 2 5-16,0 0-1 0,24 2-4 0,-24-2 4 15,18 5-10-15,-18-1 0 0,21 4 0 0,-7-1 0 16,0 3-1-16,-2 1-6 0,2 2 2 16,-3 1-9-16,3 1 2 0,-2 1 4 0,4 0-1 15,-4 0 4-15,4 0-1 0,1 20 7 0,-2-20 1 16,2 21 0-16,-1-8 4 0,2 0-8 0,0 4 5 15,2 0 2-15,-3 0 1 0,0 2 3 0,0 1-3 16,-2 1-2-16,1-1 1 0,1 0-3 0,-1-1 6 16,-1-1 1-16,-1-2-1 0,-2-4 1 0,1-1-6 15,-5-1 8-15,3-3 3 0,-7-3 21 0,2 0 52 16,-1-4 33-16,-2 0 25 0,5 0 0 0,-2 0-43 16,0 0-22-16,5-19-21 0,2 19-10 0,-1-29-6 15,-3 9-13-15,4-1-3 0,1-4-8 16,-5-2-3-16,0 1-5 0,1-2-11 0,-7 3 2 15,5 1-4-15,-5 0 0 0,-2 3 6 0,1 0-41 16,-1 1-32-16,-1 3-36 0,0 1-51 0,0 4-37 16,0 2-62-16,0 2-101 0,0 1-90 0,0 4-33 15,-15 3-26-15,15 0-68 0,0 0-78 0,-22 21 107 16</inkml:trace>
  <inkml:trace contextRef="#ctx0" brushRef="#br0" timeOffset="-94803.4">11149 3874 3012 0,'16'0'44'0,"-1"0"41"15,1 0 55-15,-4 0 59 0,2-17 2 0,0 17 0 16,0 0-20-16,-5-16-32 0,-1 16-32 0,1 0-33 15,-6 0-40-15,5-10-31 0,-6 10-22 0,1 0-9 16,0 0 2-16,-3 0 0 0,2 0 8 0,1 0-1 16,1 0 3-16,1 23 0 0,0-23-4 0,2 23 9 15,0-8-3-15,0 2-1 0,0 2 4 0,-3 1-6 16,2 1 2-16,-1-1 5 0,-5 2 5 0,0-3-1 16,0 0-1-16,0-2-1 0,0-1-5 15,0-2 7-15,-23-2 0 0,23-1 5 0,-24-3 3 16,11-2-2-16,-5-2 3 0,0-2-9 0,-9-2-14 15,1 0-9-15,-2 0-8 0,-3-26-1 0,2 26 8 16,-2-34 4-16,3 15 5 0,1-4 7 0,5-1 0 16,5 0 1-16,5 0 9 0,3 0 3 0,7 0 10 15,2 2 7-15,0 1-3 0,17 1-8 0,-17 3-9 16,34 1-10-16,-10 2-1 0,-3 3-4 0,6 1-26 16,1 4-33-16,-2 2-57 0,-1 2-76 0,0 2-71 15,-5 0-69-15,0 0-56 0,-4 19-80 16,-2-19-183-16,-4 24-22 0,0-11 113 0</inkml:trace>
  <inkml:trace contextRef="#ctx0" brushRef="#br0" timeOffset="-87544.39">3739 2381 2987 0,'-11'0'3'0,"5"14"-5"0,-1-14 1 0,6 0 2 16,-1 0 9-16,2 0 31 0,0 12 27 0,0-12 41 16,0 0 28-16,0 0 15 0,0 0 4 0,0 6-9 15,0-6-13-15,0 0-6 0,0 0-13 0,0 0-15 16,0 0-14-16,27 0-9 0,-27 0 7 0,29 0 10 15,-7 0 19-15,7 0 6 0,10 0 3 0,2 0 6 16,7 0 19-16,3 0 24 0,2 0 23 16,6 0 20-16,-7 0 1 0,4 0-33 0,-6 0-27 15,-3 16-38-15,-4-16-44 0,-7 0-22 0,-5 0-24 16,-5 14-16-16,-3-14-9 0,-7 0 1 0,-2 0-3 16,-5 8-9-16,-3-8-60 0,-2 0-89 0,-3 0-134 15,-1 0-113-15,0 0-49 0,0 0-34 0,0 0-5 16,-18 0-32-16,18 0-65 0,-33 0-182 0,7 0-111 15,-9 0 153-15</inkml:trace>
  <inkml:trace contextRef="#ctx0" brushRef="#br0" timeOffset="-87208.4">3835 2225 4303 0,'0'-6'12'0,"33"0"30"0,-16 2 49 15,1-1 63-15,1-3 65 0,-4 3 65 0,-1 2 55 16,-4 0 37-16,-10 3 2 0,18-1-36 0,-18 0-66 15,8 1-77-15,-8-1-70 0,0 1-50 0,8 0-41 16,-8 0-28-16,0 0-12 0,0 0-10 0,0 0-5 16,0 0 7-16,0 0 3 0,-23 0 10 0,23 24 1 15,-30-24-10-15,10 25-31 0,-7-8-38 0,-2 2-27 16,-5 1-24-16,0 1 0 0,-4 0 9 0,4-3 10 16,3-1 20-16,0 0 24 0,5-4 16 0,6-2 19 15,4-1 10-15,1-3 2 0,8-2 17 16,0-1 2-16,5-1 11 0,1-2 45 0,1 1 27 15,0-1 21-15,0 1 18 0,21 2-21 0,-21 1-18 0,38 0-24 16,-15 3-17-16,8 2-28 0,1 0-14 16,7 3 0-16,-2 0-15 0,2 1 0 0,-3 0-66 15,-3 0-77-15,-4 1-100 0,1-2-164 0,-7 2-70 16,-5-1-51-16,-2 2-58 0,-4-1-11 0,-4 0-94 16,-5 1-314-16,0-1 130 0,-3 0 183 0</inkml:trace>
  <inkml:trace contextRef="#ctx0" brushRef="#br0" timeOffset="-79367.39">2062 3490 631 0,'0'0'3'0,"0"0"4"15,0 0 3-15,0 0-3 0,0 0-1 0,0-7-8 16,0 7-2-16,0 0 3 0,0 0-4 0,-6 0 0 16,6 0-16-16,0 0-34 0,0 0-40 0,0 0-48 15,0 0 0-15,0 0 33 0</inkml:trace>
  <inkml:trace contextRef="#ctx0" brushRef="#br0" timeOffset="-79240.4">2056 3470 1295 0,'0'-8'25'0,"0"8"18"0,0 0 6 0,0-7 24 15,0 7-5-15,0-4-8 0,0 1-1 0,0 3-23 0,0-1-17 16,0 0-9-16,0 1-4 0,0 0-6 16,0 0-14-16,0 0-38 0,0 0-81 0,0-1-98 15,0 1-158-15,0 0 6 0,0 0 77 0</inkml:trace>
  <inkml:trace contextRef="#ctx0" brushRef="#br0" timeOffset="-56434.4">1949 8712 1845 0,'0'1'0'16,"0"0"-2"-16,0-1-2 0,0 0 5 0,0 0 5 15,0 0 27-15,0 0 13 0,0 0-1 0,0 0-9 16,0 0-25-16,0 0-10 0,0 0-6 0,0 0 2 16,0 0-19-16,0 0-31 0,0 0-38 0,0 0-51 15,26 0-40-15,-26 0-40 0,24 0-59 0,-9 0-77 16,2 0 59-16</inkml:trace>
  <inkml:trace contextRef="#ctx0" brushRef="#br0" timeOffset="-56265.4">2528 8702 1886 0,'19'0'9'15,"-4"0"0"-15,-2-17 8 0,-4 17 7 0,2 0-8 16,-7-15-2-16,-2 15-8 0,4 0-3 0,-1 0-8 15,-2-9-18-15,-2 9-32 0,3 0-56 0,3 0-59 16,0 0-59-16,3 0-54 0,3 0-104 0,-4 0 66 16</inkml:trace>
  <inkml:trace contextRef="#ctx0" brushRef="#br0" timeOffset="-56105.4">3169 8704 1447 0,'16'0'6'0,"-2"0"1"16,-2 0-4-16,-4 0 0 0,1 0-6 0,-4 0 0 16,4 0 0-16,-3 0 3 0,-3 0-13 0,5 0-38 15,-3 0-46-15,-2 16-63 0,6-16-66 0,-4 0-89 16,3 0 51-16</inkml:trace>
  <inkml:trace contextRef="#ctx0" brushRef="#br0" timeOffset="-55957.39">3729 8774 1339 0,'7'0'0'0,"-4"0"-4"0,0 0 0 0,-3 0-10 16,0 0-11-16,0 0-29 0,0 0-37 0,0 0-34 16,0 0-57-16,0 0-95 0,0 0 37 0</inkml:trace>
  <inkml:trace contextRef="#ctx0" brushRef="#br0" timeOffset="213257.95">18190 5664 2537 0,'15'0'10'0,"-5"0"0"0,-6 0 2 0,-4 0 4 15,11 0-5-15,-11-13 5 0,3 13 6 0,-3 0 5 16,0 0-6-16,0 0-2 0,0 0-9 0,0 0 0 16,0 0 12-16,0 0 6 0,0 17 0 0,0-17-2 15,0 17-15-15,0-17-7 0,0 23-1 0,0-9 0 16,0-1 1-16,-14 3-2 0,14-1 2 0,0 1-7 15,-15-1 7-15,15 0 0 0,-14-1-4 0,14 1 3 16,-14-1-2-16,5-2-2 0,-2 0 4 0,3-1-1 16,-3-3 1-16,0-1 6 0,2-2-3 0,0-2 3 15,-4-2-2-15,2-1-3 0,1 0 3 16,-1 0-2-16,-3-16-1 0,3 16 10 0,-2-21 20 16,1 6 16-16,3 1 23 0,1-2 11 0,0-1-5 15,5 0-4-15,0-2-15 0,3 2-4 0,0 1-12 16,0 0-10-16,0-1-6 0,0 2-23 0,20 1-5 15,-20 0-5-15,19 2-6 0,-19 1-1 0,28 2-21 16,-14 4-26-16,3 0-33 0,-2 5-45 0,7 0-37 16,-2 0-35-16,2 20-46 0,-5-20-80 0,5 32-137 15,-2-11-144-15,-5 2 81 0</inkml:trace>
  <inkml:trace contextRef="#ctx0" brushRef="#br0" timeOffset="213741.95">18007 6690 2856 0,'6'-10'24'0,"-1"10"23"0,-2-9 19 16,1 5 27-16,1 0 4 0,0 1 7 0,-2 0 4 16,1 2-13-16,-4 1-21 0,4 0-24 0,-4 0-32 15,0 0-18-15,0 0-6 0,0 0-3 0,0 0 3 16,0 15 8-16,0-15-3 0,0 19 3 0,0-8 7 16,0 5 1-16,0 1 3 0,0 1 7 0,17 1 2 15,-17 0-2-15,0 0-1 0,11 1-8 0,-11 0-6 16,0 0-1-16,7-1 1 0,-7-1-4 0,0-1 0 15,8 0 2-15,-8-4-3 0,0 1 6 0,0-3-1 16,0-2 2-16,0-3 0 0,0 0-3 0,-22-4 4 16,22 0-1-16,-18-2-1 0,2 0-6 0,1 0-9 15,-1-22-14-15,-4 22-3 0,3-28 8 16,-8 10 7-16,10-3 10 0,-3 0 3 0,4-3-4 16,1 1 0-16,6-2 0 0,0 1 7 0,5 1 11 15,2 1 11-15,0 0 0 0,0 1-8 0,0 1-12 16,28 2-8-16,-28 0-4 0,33 2-12 0,-18 3-24 15,13 0-35-15,-5 1-44 0,4 2-51 0,4 3-46 16,0 1-45-16,-2 0-71 0,2 4-88 0,0 0-160 16,2 2-35-16,0-3 120 0</inkml:trace>
  <inkml:trace contextRef="#ctx0" brushRef="#br0" timeOffset="214312.95">19250 5104 2322 0,'14'-5'6'16,"-5"-3"23"-16,1 2 14 0,1 0 15 0,-7 0 4 15,6 0-15-15,-6 2-14 0,-1 3-17 0,-3 0-14 16,0 1-13-16,0 0-4 0,0 0-3 0,7 0 1 16,-7 0 1-16,3 0 6 0,0 22 6 0,-2-22 1 15,7 21 4-15,-3-7 0 0,-4 2-1 16,7 1 0-16,-5 1-3 0,0-1-1 0,-1 1 2 16,-2-1 1-16,0-1 1 0,0-2 2 0,0 0 1 15,-22 0-1-15,22-5 5 0,-29 0-7 0,7-3-12 16,2-5-5-16,-7-1-11 0,1 0-1 0,-5 0-1 15,1-21 7-15,-5 21 8 0,7-30 4 0,0 12 19 16,3 0-2-16,6-2 3 0,5 0 24 0,0 0 5 16,8 0 32-16,6 2 17 0,0 0-21 0,0 0-16 15,0 2-34-15,31 3-19 0,-11 0-2 0,-4 2-3 16,9 3-1-16,-4 1-10 0,4 3-22 16,-1 4-26-16,5 0-30 0,-3 0-44 0,-1 18-42 15,2-18-51-15,-2 27-73 0,-5-8-83 0,-5 1-68 16,1 2 79-16</inkml:trace>
  <inkml:trace contextRef="#ctx0" brushRef="#br0" timeOffset="-214741.78">19269 5919 2750 0,'17'-6'3'0,"-3"2"1"0,1-2 13 0,-2 4 15 16,1-4 4-16,-5 4 4 0,-3 0-14 0,-3 2-19 16,5 0-16-16,-8 0-3 0,0 0-4 0,3 0 6 15,-3 0 7-15,0 24-3 0,0-24 10 0,0 24-3 16,0-9-2-16,0 2 2 0,0 4-4 0,0-2 2 15,0 1 0-15,0-1 2 0,-17 0 2 0,17-1-4 16,0-3-6-16,-25 2-9 0,25-5-10 0,-18 0-3 16,4-3 6-16,0-3 6 0,0-2-1 0,-3-3-7 15,1-1 4-15,-4 0-4 0,3 0 8 16,-5-27 15-16,4 27 1 0,-3-30 7 0,4 15-1 16,0-2-1-16,5 0 7 0,-2-2 29 0,6 2 21 15,2 1 18-15,3-1 17 0,3 2-13 0,0 0-14 16,0 2-23-16,0-1-25 0,23 2-19 0,-23 2-8 15,30-1-2-15,-9 3-4 0,-1 2-26 0,2 1-36 16,5 3-37-16,-1 2-39 0,2 0-22 0,0 0-27 16,1 20-47-16,-1-20-79 0,0 30-94 0,0-10-93 15,-6 0 88-15</inkml:trace>
  <inkml:trace contextRef="#ctx0" brushRef="#br0" timeOffset="-214286.78">19199 6828 2666 0,'14'0'8'16,"-6"0"13"-16,4-16 22 0,-7 16 22 0,4 0 18 15,-4-12 7-15,1 12-9 0,-5 0-11 16,1 0-26-16,1 0-26 0,-3 0-17 0,0 0-17 16,0 0-4-16,0 0 6 0,0 0 2 0,0 0 8 15,0 15 1-15,0-15 1 0,0 18 8 0,0-6-2 16,0 2-2-16,0 0 0 0,0 3-8 0,0-1 6 16,0 2 2-16,0 0 1 0,0 0 3 0,0 2-4 15,0-3-2-15,0 1-1 0,0-2-19 0,0-1-14 16,0-3-6-16,-20 0-4 0,20-3 8 0,-19-3 8 15,10-2-5-15,-8-3-10 0,0-1-2 0,-3 0-12 16,-1 0 0-16,-3-23 6 0,2 23 18 0,-3-27 15 16,2 10 15-16,4 1 6 0,1-2-4 0,5 0 5 15,1 1 6-15,2 0 13 0,4 0 9 16,3 0 11-16,3 1 4 0,0 1-12 0,0-1-3 16,0 2-19-16,20 1-10 0,-20 2-6 0,24-1-10 15,-11 3-21-15,8 2-27 0,-1 1-39 0,-3 4-41 16,6 2-34-16,0 0-48 0,-2 0-71 0,5 20-86 15,-1-20-121-15,-2 29 75 0</inkml:trace>
  <inkml:trace contextRef="#ctx0" brushRef="#br0" timeOffset="-213251.78">19148 7774 2783 0,'7'0'18'0,"-2"0"9"0,1 0 19 16,-3 0 25-16,2 0 10 0,-2-17 17 0,2 17 3 15,-1 0-22-15,0 0-23 0,-4 0-30 0,1 0-26 16,-1 0-3-16,0 0-8 0,0 0 2 0,0 0 4 16,3 0-5-16,-3 23 6 0,0-23 7 0,0 25 8 15,5-8 8-15,-5 5 3 0,1-1-2 0,-1 3-7 16,0 2 0-16,0 0-9 0,0-1 8 0,0 0-3 15,0-1 0-15,-17-3 1 0,17-1-6 0,-17-2 3 16,17-5-1-16,-25-2 0 0,7-6 5 0,-1-1-5 16,-4-4-2-16,3 0-12 0,-5 0-19 0,-1-31-6 15,-1 13-3-15,2-4 13 0,4-2 13 16,-4-2 9-16,9 0 4 0,1-3-1 0,2 0 4 16,7 1 21-16,3 1 10 0,3 2 24 0,0 3 8 15,0 0-16-15,0 3-10 0,29 3-21 0,-29 0-16 16,35 2-3-16,-15 4-11 0,3 0 4 0,3 3 0 15,-1 0-27-15,2 2-35 0,-1 2-56 0,-1 1-58 16,-3 1-43-16,-1 1-46 0,0 0-52 0,-6 0-122 16,1 0-218-16,-2-2 72 0,-2-1 103 0</inkml:trace>
  <inkml:trace contextRef="#ctx0" brushRef="#br0" timeOffset="-212514.78">20701 5574 2457 0,'14'-13'8'0,"2"1"10"0,-2 0 18 0,-5 1 5 16,-1 2-1-16,1 1-3 0,-1 2-12 0,-2 3 1 15,-3 0-10-15,0 2-7 0,-1 1-11 0,6 0-13 16,-7 0 1-16,6 0 1 0,-3 19 1 0,4-19 7 16,-5 26-1-16,8-8 1 0,-5 3 8 15,2 3-2-15,-2 3 2 0,-3 0 1 0,2 3-2 16,-2-1 4-16,-3-1-3 0,0-1-1 0,0-2-2 15,0-3 1-15,-25-2 1 0,25-3 2 0,-28-3 2 16,8-5 1-16,-2-2-2 0,-4-4-1 0,-8-3-9 16,3 0-8-16,-7 0-5 0,0-29-5 0,-3 12 10 15,7-3 4-15,0-5 8 0,3-2 6 0,5-2 7 16,8-1 25-16,1-2 18 0,7 3 29 0,8-2 3 16,2 3-9-16,0 0-15 0,19 2-22 0,-19 3-14 15,40 2-17-15,-20 3-13 0,8 0-6 0,5 6-3 16,-1 1 0-16,2 5-5 0,2 2-28 0,-2 4-46 15,-1 0-57-15,-2 0-51 0,0 28-49 16,-8-9-88-16,1 6-100 0,-6 2-121 0,-1 5 81 16</inkml:trace>
  <inkml:trace contextRef="#ctx0" brushRef="#br0" timeOffset="-212106.78">20630 6509 2725 0,'23'0'1'0,"-4"0"-1"0,3-14-7 16,-2 14 11-16,-3 0 9 0,-3 0 8 0,-2 0 12 15,-5 0-16-15,0 0-12 0,1 0-9 0,-2 18-6 16,-3-18 5-16,0 22 3 0,-1-6 1 0,1 2 4 15,-3 3 0-15,5 3 5 0,-5 3-3 0,0 1-1 16,0 0-3-16,0 2-16 0,-20-3-19 0,20 1-24 16,-21-2-20-16,3-3-13 0,1-2 6 0,-7-1 10 15,0-6 4-15,-6-1 17 0,2-6 4 0,-1-3 6 16,-5-4 16-16,4 0 14 0,-1 0 9 0,0-27 11 16,5 11 4-16,-2-3 12 0,4-4 15 15,3 0 30-15,4-4 19 0,1 1 10 0,7-3 8 16,1 0-1-16,6 2 2 0,2-1 6 0,0 2-12 15,0 1-28-15,30 0-26 0,-13 1-32 0,5 3-12 16,6 2-6-16,4 4-4 0,7 1-1 0,0 5-13 16,6 4-34-16,-2 4-52 0,4 1-58 0,-2 0-88 15,0 26-113-15,-5-8-183 0,-1 2-44 0,-5 4 103 16</inkml:trace>
  <inkml:trace contextRef="#ctx0" brushRef="#br0" timeOffset="-211614.78">21951 5667 2889 0,'0'-3'-6'0,"0"1"-4"0,0 0-2 16,0 0-1-16,0 1 0 0,0 1 3 0,0 0 1 16,0 0 0-16,0 0 4 0,19 0-2 0,-19 0-3 15,0 0 3-15,15 18-1 0,-15-18 2 0,13 14 3 16,-4-14-3-16,-4 20 4 0,7-7-1 0,-7 0 1 15,2 2-3-15,-2-1 2 0,3 1 2 0,-4-2-2 16,0 1 3-16,-4-1-3 0,0-2 0 0,0 2 1 16,0-3-3-16,0-1-4 0,0 1-2 0,-27-4 6 15,27-1 4-15,-28-1 5 0,11-4 2 0,-3 0 1 16,-3 0-6-16,-1 0-1 0,-2-17-1 0,4 17-2 16,2-24 8-16,-2 11 1 0,8-1 10 15,4-3 15-15,0 3 19 0,7-3 13 0,3 1-5 16,0-1-12-16,0 1-22 0,0 0-15 0,0 1-10 15,27-1-3-15,-27 1-4 0,31 2 0 0,-11 3 3 16,0 0-7-16,5 3-33 0,-5 3-43 0,0 3-61 16,5 1-63-16,-6 0-58 0,-2 0-73 0,-2 28-77 15,1-13-107-15,-4 2 92 0</inkml:trace>
  <inkml:trace contextRef="#ctx0" brushRef="#br0" timeOffset="-210763.78">18241 5867 2426 0,'0'0'-1'0,"9"0"-1"0,-9 0 7 16,0 0-2-16,13 0 2 0,-13 0 12 0,9-15 13 15,-9 15 22-15,6 0 13 0,-2-12 0 0,3 12-10 16,1-14-16-16,1 7-15 0,-1-3-6 0,6-1-9 16,2-2 11-16,4-3 4 0,0-1 5 0,6-4 10 15,1-1-7-15,10-5-2 0,0-1 6 16,7-3 9-16,-1-2 19 0,2 0 24 0,5-1 3 16,-5 0-6-16,5 1-20 0,-4 3-12 0,-1 4-11 15,-1 2-5-15,-6 3-11 0,4 4-12 0,-9-1-7 16,-4 6-8-16,1 3-2 0,-11 0-17 0,-2 2-57 15,-5 3-87-15,0 0-115 0,-7 3-89 0,-3 1-47 16,-2 0-42-16,0 0-66 0,0 25 1 0,0-25 105 16</inkml:trace>
  <inkml:trace contextRef="#ctx0" brushRef="#br0" timeOffset="-203598.75">18094 5283 1818 0,'0'-1'47'15,"0"0"35"-15,0 0 23 0,0 1 22 0,0 0-31 16,0 0-12-16,0 0-5 0,0 0-4 0,0 0 2 16,0 0-10-16,0 0-3 0,0 0-14 0,0 0-14 15,0 0-15-15,0 0-14 0,0 0-7 0,0 0-4 16,0 0 6-16,0 0-6 0,0 0 10 0,0 0-4 15,0 17-2-15,0-17 4 0,0 0-9 0,0 18 3 16,-13-18-2-16,13 12 0 0,0-12 4 0,0 14-2 16,0-14-2-16,0 11 3 0,0-5-3 0,0 1 3 15,0-1 1-15,0-1 3 0,0 0 1 16,0-2 1-16,17-1 12 0,-17 0 11 0,0-2 5 16,0 0 9-16,13 0-3 0,-13 0-8 0,12 0 11 15,-12 0 1-15,11 0-3 0,-5-17 3 0,2 17-18 16,-2 0-5-16,4-16 0 0,-6 16-11 0,-1 0 0 15,2-11-5-15,3 11-8 0,-5 0-2 0,-3 0-2 16,3 0-8-16,2 0-2 0,-5 0 1 0,3 0 4 16,-3 0 9-16,3 0 0 0,-3 16 2 0,1-16-3 15,1 21-2-15,-1-21-4 0,4 26-4 0,0-14-1 16,-2 2-5-16,-3-2 6 0,1-2 6 0,6-2 3 16,-6 0 10-16,2-3 6 0,-1-5 0 15,-1 6 13-15,3-6 10 0,0 0 11 0,-2 0 9 16,-1 0 4-16,4 0 0 0,-4-18 1 0,7 18 0 15,-3-18-4-15,4 18-1 0,-3-25-14 0,-1 10-14 16,7 1-5-16,-4 0-15 0,0 0 0 0,3 1-1 16,-5 0-8-16,5 3-7 0,-8 2-47 0,5 0-60 15,-2 3-86-15,-3 1-112 0,3 1-112 0,-1 3-154 16,-3 0-134-16,5 0 124 0</inkml:trace>
  <inkml:trace contextRef="#ctx0" brushRef="#br0" timeOffset="-202750.75">17735 7168 3019 0,'17'-6'2'16,"-17"1"-3"-16,0 0 5 0,11 2 8 0,-11-1 14 16,0 1 11-16,11 0 2 0,-11 2-9 0,0-1-11 15,0 2-13-15,0 0-5 0,0 0-6 0,0 0-9 16,0 0 2-16,0 0-4 0,0 0-5 0,0 0-11 15,0 0-6-15,0 15-6 0,0-15 1 16,0 14 15-16,0-14 3 0,0 23-4 0,0-9-1 16,0 1-16-16,0 2-3 0,0-2 0 0,0 1 10 15,0-1 14-15,0-1 9 0,0-2 13 0,17-1 1 16,-17-2 7-16,0-1 5 0,19-2 7 0,-19-2 14 16,7-1 4-16,-7-3 8 0,13 0 1 0,-13 0-5 15,4 0 1-15,3 0 0 0,-1-17 3 0,-5 17 10 16,4-14 4-16,1 14-3 0,-1-17-9 0,0 17-18 15,-1-17-12-15,1 17-12 0,-3-16-4 0,5 16 0 16,-4-10-3-16,0 10-3 0,-1-6-3 0,0 6-1 16,2 0 1-16,-1 0-3 0,2 0-10 0,0 16-12 15,2-16-14-15,1 22-1 0,1-22 6 16,1 27 0-16,-2-12 10 0,4-1 6 0,-7-1 0 16,4-2 16-16,-3-1 11 0,2-10 3 0,-2 11 10 15,-1-11 1-15,3 0 2 0,-2 0 1 0,5-21 6 16,-5 4 5-16,5-4 11 0,3-3 0 0,-2-6 6 15,1 1 2-15,2-2-16 0,2 1-7 0,0-1-17 16,2 2-29-16,1 0-50 0,6 3-73 0,1 1-114 16,2-1-191-16,5-1-267 0,1-2 76 0</inkml:trace>
  <inkml:trace contextRef="#ctx0" brushRef="#br0" timeOffset="-202042.75">19096 4587 2625 0,'0'-23'21'0,"0"2"2"16,0 3 2-16,18 2 5 0,-18 4-17 0,0 0-2 16,0 4 3-16,17 5-13 0,-17 1-4 0,0 2-3 15,0 0-12-15,0 0 5 0,0 0-4 16,0 0 3-16,0 0 7 0,7 22 1 0,-7-22 3 16,0 24 5-16,3-7-1 0,-1 0-2 0,0 2 2 15,1 0-6-15,1 0 1 0,-1 0 1 0,1-2 1 16,-1-1 2-16,1-2 0 0,-1 1-1 0,1-4-3 15,-3-1 2-15,2-2 2 0,-3-2 4 0,5 0 7 16,-1-2 10-16,-4-3 20 0,4 2 12 0,-3-3 7 16,-1 0-1-16,8 0-12 0,-5 0 5 0,3 0-1 15,2 0-3-15,-3-19 7 0,7 19-5 0,-6-13-5 16,5 13 2-16,-3-15-16 0,0 15-11 0,3-16-5 16,-7 16-12-16,5-12 1 0,-5 12-6 15,-1-10-1-15,0 10-1 0,1-5-3 0,0 5-4 16,-4 0-21-16,0 0-20 0,0 0-25 0,0 0-12 15,0 0 9-15,3 0 17 0,-3 0 24 0,0 0 20 16,1 0 10-16,-1 0 5 0,3 14 8 0,-3-14-3 16,7 0 6-16,-7 0 6 0,0 0-5 0,3 0 9 15,0 0 0-15,-2 0-2 0,2 0 6 0,4 0-5 16,0-16-5-16,4 16-3 0,0-17-5 0,-3 17-3 16,4-23 0-16,-1 10 1 0,0 1-6 0,0 0-27 15,0 2-36-15,-2 0-45 0,-1 1-67 0,3 3-64 16,-5 1-94-16,-1 5-103 0,4 0-131 0,-4 0 92 15</inkml:trace>
  <inkml:trace contextRef="#ctx0" brushRef="#br0" timeOffset="-201067.75">19112 6209 2773 0,'0'-10'3'0,"0"3"1"0,0 0-1 15,0 2 0-15,15-1-6 0,-15 4 0 0,0-1-6 16,0 3-2-16,0 0-3 0,14 0 1 0,-14 0 3 16,0 0 0-16,0 0 5 0,0 14 1 0,0-14 0 15,0 17 8-15,0-17-2 0,0 21 2 0,0-7-3 16,0 1-4-16,14-1 5 0,-14 2-7 0,0-3 6 16,11 3 1-16,-11 0-3 0,0-3 3 15,8-1 1-15,-8-2 0 0,8-2 5 0,-8-2 3 16,8-2 25-16,-7-3 19 0,2-1 19 0,2 0 18 15,-2 0-3-15,0 0-6 0,5-24-13 0,0 24-23 16,-4-22-15-16,7 8-11 0,-3-1 3 0,0 1 8 16,1 1 5-16,-1-1 1 0,3 1-10 0,-1 0-2 15,-3 2-12-15,0 0-6 0,1 2-6 0,2-1-4 16,-4 1-12-16,-5 3-27 0,7-1-41 0,-6 3-70 16,-2 2-91-16,3 1-97 0,-3 1-95 0,0 0-103 15,0 0-91-15,0 20 125 0</inkml:trace>
  <inkml:trace contextRef="#ctx0" brushRef="#br0" timeOffset="-200555.75">19078 7147 2525 0,'-13'0'15'0,"13"0"0"0,0 0-1 0,0 0 2 16,0 0-10-16,0 0 14 0,0 0 9 0,0 0 9 15,0 0 3-15,0 0-13 0,0 0-10 0,0 0-13 16,0 0-5-16,0 0-2 0,0 0 3 0,0 0 1 16,0 0-4-16,0 0 3 0,0 12-1 0,0-12 0 15,0 13 3-15,0-4-4 0,0 2 1 0,0 2 0 16,0 1 1-16,0 2-2 0,0 0 0 0,0 1 2 16,0-1-5-16,0-1 8 0,19-1 0 15,-19 0-1-15,0-1 1 0,0-5 1 0,12 1 1 16,-12-3 4-16,0-3 27 0,0-1 23 0,0-2 7 15,8 0 3-15,-8 0-12 0,5 0-14 0,-2-18 4 16,-1 18 8-16,5-17-2 0,-2 17 2 0,4-26-12 16,-3 14-13-16,-4-1-14 0,7-3-14 0,-2 2 1 15,0 1-1-15,0-2 5 0,-3 2 0 0,1-2-2 16,3 5-4-16,-4-1 0 0,1 3 0 0,0 3-7 16,-4-1-13-16,2 2-44 0,2 3-69 0,-2-1-92 15,-3 2-109-15,0 0-117 0,0 0-161 0,0 0-34 16,3 0 124-16</inkml:trace>
  <inkml:trace contextRef="#ctx0" brushRef="#br0" timeOffset="-199947.75">19034 8446 2113 0,'0'-17'2'15,"0"1"1"-15,0 0 8 0,0 3 32 0,0-1 24 16,0 0 27-16,0 2 14 0,0 3-18 0,0 2-25 15,0 4-28-15,0-1-23 0,0 4-5 0,0 0 16 16,0 0 10-16,0 0 13 0,0 23-1 0,0-23-15 16,0 23-13-16,0-8-5 0,0 2-1 0,0-3 0 15,0 3 5-15,0 0-2 0,0-1-1 0,0-2-4 16,0 0-4-16,0-1-4 0,16-3-4 0,-16 0 3 16,0-4 6-16,0-1 18 0,0-1 37 15,0-2 35-15,0-1 11 0,0-1-10 0,0 0-39 0,11 0-35 16,-11 0-16-16,4-22-7 0,-4 22-2 0,13-20-2 15,-9 20 2-15,6-25-2 0,-2 12 4 16,-2 0 5-16,2 1-5 0,1-1 7 0,-1 1-1 16,-1 0 1-16,0 1 13 0,3 2-7 0,-5 2-1 15,1 0-6-15,1 1-12 0,-3 2-2 0,1 1-14 16,-1 3-45-16,1 0-48 0,-2 0-63 0,3 0-66 16,-1 23-57-16,-2-23-118 0,2 29-250 0,-2-13 39 15,2 2 101-15</inkml:trace>
  <inkml:trace contextRef="#ctx0" brushRef="#br0" timeOffset="-196031.75">20520 5992 2209 0,'9'-4'7'16,"-4"2"-4"-16,3-2 2 0,-4 2 3 0,1-2-10 16,0 1 7-16,-2 1 4 0,0 2-2 0,-3-1 3 15,0 1-4-15,0 0-7 0,0 0-8 16,0 0-4-16,0 0 0 0,0 0 1 0,1 0 8 16,1 0 4-16,3 18-4 0,-5-18 2 0,3 16-2 15,0-16-1-15,-2 20 6 0,7-9-4 0,-6 1 6 16,1-1-5-16,0-2-5 0,-2 0 7 0,2-1-7 15,-3-2 4-15,5 0 6 0,-3-3 0 0,-1 0 13 16,1-1 29-16,-2-1 33 0,0-1 21 0,0 0 7 16,0 0-20-16,1 0-29 0,2 0-21 0,2 0-11 15,-2-18 3-15,2 18 0 0,1-15 4 0,0 15 4 16,5-19-7-16,-5 7 0 0,4 0-3 0,-6 1-9 16,6-2 1-16,-3 2-7 0,-2 0-5 15,3-1 2-15,-5 5-5 0,5-3 0 0,-2 3-3 16,-1-1-2-16,1 2-3 0,0 3-7 0,-5 0-3 15,3 1-25-15,2 2-28 0,-3 0-16 0,-2 0-18 16,-1 0 4-16,8 0 13 0,-5 16 3 0,2-16 2 16,-3 16-15-16,1-16-5 0,1 20-8 0,-1-20 3 15,1 19 20-15,-4-19 20 0,0 13 34 0,0-13 29 16,0 0 43-16,0 6 12 0,0-6 3 0,0 0-1 16,0 0-24-16,0 0-2 0,0-19 2 0,0 19-3 15,0-16-5-15,0 16-10 0,0-17-11 0,0 17-8 16,0-16-12-16,0 16-38 0,0-14-62 0,0 14-116 15,0-5-128-15,0 5-107 0,0 0 61 16</inkml:trace>
  <inkml:trace contextRef="#ctx0" brushRef="#br0" timeOffset="-195342.75">20175 7043 2728 0,'0'0'5'16,"13"0"1"-16,-13 0-1 0,4 0 4 15,-4 0 11-15,10 0 19 0,-10 0 16 0,3-13 6 16,-3 13-19-16,0 0-21 0,0 0-20 0,0 0-12 15,0 0-2-15,0 0-5 0,0 0 1 0,0 0 2 16,0 0 3-16,0 13-1 0,0-13 2 0,0 15-5 16,0-15-2-16,0 22 3 0,0-11-5 0,0 2 7 15,0-1 2-15,0-1 1 0,0 0 10 0,0-4-2 16,17 0 2-16,-17-1 6 0,0-2 6 0,9-3 27 16,-9 0 24-16,0-1 19 0,9 0 23 15,-9 0-1-15,11 0-4 0,-8 0-7 0,5 0-17 0,-2-18-16 16,2 18-8-16,-2 0-9 0,-1-18-5 0,4 18 1 15,-4-18-5-15,3 18-4 0,-4-14-15 16,1 7-8-16,0 7-10 0,-2-8-4 0,1 8 5 16,-2-6-10-16,-2 6-4 0,3 0-24 0,-3 0-29 15,0 0-8-15,5 0-3 0,-5 0 15 0,3 17 10 16,-3-17 3-16,5 21-7 0,-2-7-4 0,3 3 10 16,-3 1 1-16,2 1 7 0,4-1 12 0,-4 1 3 15,2-3 13-15,0-1 14 0,0-2 3 0,1-3 17 16,1-6 11-16,-4-4 14 0,7 0 22 0,-4 0 0 15,6 0 3-15,-1-23 2 0,4 23-8 0,0-31 4 16,0 15-13-16,5-1-19 0,-2 0-15 0,-2-3-16 16,-1 3-2-16,5 0-2 0,-5 2-26 0,0 2-45 15,-3-3-58-15,2 3-74 0,-5 2-70 16,-2 2-85-16,-4 2-148 0,2 0-167 0,1 3 96 16</inkml:trace>
  <inkml:trace contextRef="#ctx0" brushRef="#br0" timeOffset="-189410.75">15245 6069 2632 0,'0'0'-5'0,"-14"0"-6"16,14 0 1-16,0 0 20 0,0 10 29 0,0-10 30 16,0 0 19-16,0 9 1 0,0-9-7 15,0 8-8-15,0-8-6 0,0 6-3 0,0-3 0 16,0-2 8-16,0 1 7 0,0 1 13 0,0-2 14 15,0-1 15-15,0 1 7 0,19 0-9 0,-19-1-18 16,23 0-25-16,-4 0-18 0,7 0-10 0,7 0-10 16,4 0-10-16,5-16-8 0,6 16-10 0,5-14 1 15,-2 14-1-15,4-15-2 0,-3 15 4 0,6-14 0 16,-7 14 4-16,2-12 9 0,-4 12 2 0,-4-8 4 16,-3 8 1-16,0 0 0 0,-11 0-10 0,-1 0-12 15,-7 0-7-15,-7 0-13 0,-4 0 0 0,-3 0 2 16,-6 0 14-16,-1 0 15 0,-2 24 9 0,0-9 22 15,0 4 5-15,0 6-10 0,-17 2 11 16,17 9-6-16,-20 7-8 0,20 6 3 0,-28 4-19 16,12 5-10-16,2 6-10 0,-1 1-4 0,1 5 3 15,1 1-6-15,3 0 5 0,-1 0 4 0,-2 1-2 16,7-1 7-16,-3 4-3 0,4 1 0 0,0 2 1 16,1 1-7-16,1-1 1 0,3-2-19 0,-3-3-72 15,-1-2-49-15,0-10-75 0,-2-5-74 0,-4-9-30 16,1-7-70-16,-3-8-56 0,-7-6-60 0,0-6-187 15,-4-11-102-15,1-9 126 0</inkml:trace>
  <inkml:trace contextRef="#ctx0" brushRef="#br0" timeOffset="-188930.75">14981 6209 3935 0,'30'-10'0'16,"-30"0"0"-16,17 3 2 0,-17 2 7 0,19-3-6 15,-19 3-4-15,0 4-6 0,12 1-5 0,-12 0 22 16,0 0 33-16,0 23 27 0,8-23 19 0,-8 30-7 16,0-7-22-16,0 9-11 0,0 4-12 15,0 6-11-15,0 4-1 0,0 3-12 0,0 5-2 16,-25 1 5-16,25 0-9 0,-20-2 7 0,6 1-1 15,-2-2-4-15,1-1 4 0,-4 0-4 0,-1-1-6 16,0 1 5-16,-2-1 0 0,0-1 1 0,2 2 4 16,-3 1-4-16,3-2-2 0,0-1-1 0,1-3-7 15,3-2 4-15,1-1-2 0,1-5 0 0,2-5-1 16,-1-3-1-16,2-5 3 0,7-3-3 0,-3-3 3 16,0-4 0-16,7-2-1 0,-2-3 17 0,2 0 5 15,0-4 6-15,0 0-1 0,26 0-4 0,-26-3 1 16,30 2 5-16,-8-3 11 0,7 0 5 0,4-1-3 15,7-1-8-15,8 0-12 0,10 0-15 16,7 0-2-16,3 0-2 0,7-19 7 0,5 19 8 16,4-12 6-16,2 12-1 0,-4-14 8 0,-5 14-11 15,-8-12-6-15,-4 12 2 0,-8-10-13 0,-9 10 6 16,-13-5-5-16,-7 5-12 0,-5-3-56 0,-8 3-59 16,-8-3-60-16,-3 2-66 0,-4-1-60 0,0-1-80 15,0-1-62-15,-20-3-78 0,1-3-137 0,-1-3-119 16,-5-6 125-16</inkml:trace>
  <inkml:trace contextRef="#ctx0" brushRef="#br0" timeOffset="-188478.75">15303 6095 2948 0,'12'-4'32'0,"-4"0"20"16,1 1 25-16,-2 0 26 0,0 0-14 0,-2 1-7 16,0 0-19-16,-2 2-20 0,-2 0-11 0,-1 0-2 15,0 0 9-15,0 0 6 0,0 21 15 0,0-21 3 16,0 28 10-16,0-8 6 0,0 4-8 0,-17 3 0 16,17 6-9-16,0 4 2 0,-23 6-4 0,23 2-9 15,-16 5-9-15,16 4-14 0,-18 2-4 0,7 4 5 16,3 0-7-16,-1-1-2 0,4 2-5 0,-4-1-8 15,6 1 3-15,-2-2-2 0,4 0 2 16,-3-1 2-16,3 0-8 0,1-1-52 0,0-2-51 16,0-3-75-16,-3-4-87 0,3-6-46 0,0-4-58 15,-3-7-54-15,0-8-82 0,-2-6-204 0,3-9 38 16,-1-8 128-16</inkml:trace>
  <inkml:trace contextRef="#ctx0" brushRef="#br0" timeOffset="-188178.75">15624 6161 3627 0,'17'-22'10'0,"-4"1"26"0,-4 2 36 0,2 3 41 16,-2 1 31-16,-1 3 22 0,-2 3 4 0,-1 1-18 15,-2 4-34-15,-2 2-45 0,1 0-43 0,-1 1-31 16,-1 1-19-16,0 0-1 0,0 0 1 0,0 0 6 15,0 18 9-15,0-18-1 0,-20 31 3 0,20-8 1 16,0 4 10-16,-23 7-3 0,23 9-1 0,-22 5 0 16,13 7-9-16,-2 4 5 0,2 5-3 0,3 4 0 15,-4 4 3-15,6-1 3 0,1 0 0 0,3-1-26 16,-2 1-31-16,2-2-38 0,0 3-50 0,0 1-36 16,0 2-41-16,0-3-47 0,0 0-23 15,0-3-26-15,0-5-24 0,0-7-56 0,0-8-125 16,0-10-121-16,0-10 96 0</inkml:trace>
  <inkml:trace contextRef="#ctx0" brushRef="#br0" timeOffset="-187795.75">14992 6555 2506 0,'-7'0'2'0,"2"0"3"16,2 15-5-16,1-15 0 0,2 0 0 0,0 0 10 16,0 0 26-16,0 0 22 0,0 0 30 0,0 0 15 15,0 0 4-15,0 8-4 0,14-8-9 0,-14 0-9 16,16 5-3-16,-16-5-2 0,25 3-2 0,-8-3 3 15,8 0-3-15,2 0-4 0,8 0-4 0,3 0-9 16,9 0-13-16,6-16-8 0,6 16-1 0,6 0 3 16,2-14 14-16,3 14 15 0,-2 0-2 0,3-14-4 15,-7 14-17-15,-2 0-21 0,-3 0-10 16,-6-7-14-16,-8 7-5 0,-2 0 2 0,-2 0-4 16,-10 0-1-16,-8 0-45 0,0 0-64 0,-10 0-87 15,-4 0-72-15,-3 0-32 0,-3 0-17 0,-3 18-14 16,0-18-75-16,0 19-192 0,-28-8-41 0,28 3 102 15</inkml:trace>
  <inkml:trace contextRef="#ctx0" brushRef="#br0" timeOffset="-187494.75">14812 6934 3247 0,'0'5'-3'0,"0"-2"0"15,0-2-3-15,24-1 11 0,-24 0 31 0,0 0 23 16,20 0 30-16,-20 0 8 0,17 0-5 0,-6 0-5 16,3 0-8-16,1 0 0 0,4 0-2 0,1 0-3 15,8 0-4-15,3 0-8 0,3 0-6 0,10 0-1 16,2 0 2-16,10 0 2 0,6 0 2 0,3-15 0 16,5 15-2-16,3 0 2 0,-1-11-4 0,-6 11-9 15,3 0-15-15,-6-9-15 0,-8 9-17 0,0 0-2 16,-6 0-2-16,-3 0-2 0,-1 0 7 0,-3 0-5 15,-5 0-13-15,-6 0-40 0,-3 0-63 16,-8 0-82-16,-2 0-107 0,-8 0-72 0,-5 0-35 16,-5 0-15-16,0 0-17 0,0 0-103 0,-37 17-108 15,10-17 101-15</inkml:trace>
  <inkml:trace contextRef="#ctx0" brushRef="#br0" timeOffset="-187086.75">14502 7450 2624 0,'17'5'16'0,"-17"0"11"0,0-2 14 16,14-1 21-16,-14 0 3 0,0-2 20 0,0 1 23 15,0 0 10-15,0 0 7 0,0 1-12 0,0 1-23 16,-22-1-18-16,22 0-13 0,0 2-1 0,-20-2 1 15,20 1 3-15,0-1-5 0,0 0-5 0,-8 2-2 16,8-1 3-16,0 0 5 0,0 2 1 0,0-1 3 16,0 2-8-16,19-1-2 0,-19 0-3 0,26 0 2 15,-6-1 0-15,1 0 7 0,7 0 10 0,1-3 0 16,5-1 6-16,8 0-1 0,5 0-14 0,9 0 1 16,7-20 8-16,5 20 5 0,12-21 9 15,10 21 7-15,4-26-6 0,9 13-17 0,1 0-19 16,3 1-23-16,6 2-9 0,-1 0 47 0,4 2 75 15,-4 1 44-15,-6 0 28 0,-7 3-38 0,-10 0-64 16,-13 1-43-16,-14 0-30 0,-16 0-17 0,-13 2-10 16,-11-2-7-16,-12 3-42 0,-2-1-91 0,-8 0-119 15,0 1-90-15,0 0-69 0,-26 0-20 0,7 0-36 16,-6 0-82-16,-6 0-119 0,-6 0-310 0,-5 0 87 16,-3 0 181-16</inkml:trace>
  <inkml:trace contextRef="#ctx0" brushRef="#br0" timeOffset="-186091.75">15224 6535 2624 0,'0'-4'19'15,"0"0"18"-15,0-1 22 0,0 1 29 0,0-1 6 16,0 0 0-16,18 0-3 0,-18 0-18 0,0 0-15 16,0-1-8-16,16 1-12 0,-16-2-7 0,9 1-12 15,-9 0-4-15,14-2-8 0,-6 1-6 0,4-2 1 16,4 0-1-16,-2 1 14 0,4-2 6 0,1 2 5 15,6-1 7-15,1 1-8 0,-1 1-1 0,5 1-4 16,1 2-4-16,-2 1-5 0,2 3-3 0,-1 0 3 16,-2 0-5-16,0 0 0 0,-5 16-2 0,-5-16-5 15,-1 19-4-15,2-19 3 0,-10 29-1 16,2-12 2-16,-6 4 2 0,1 1 2 0,-3 4 6 16,-3 2 7-16,0 2 18 0,0 1 16 0,0 2 6 15,-25 1-2-15,25 0-10 0,-28 0-13 0,10-1-9 16,-4-1-7-16,-4-1 0 0,-4-2-6 0,-1-2-1 15,0-1-3-15,0-3-1 0,0-1-2 0,-2-3 1 16,6-2 3-16,2-1-5 0,1-3 6 0,6-2-2 16,-1-2 0-16,5-2 18 0,2-2 36 0,1-1 36 15,6-1 43-15,2-1 22 0,-2-1 13 0,5-1 5 16,0 0-17-16,0 0-35 0,0 0-46 0,0 0-40 16,30 0-26-16,-14 0-8 0,5-17-8 15,3 17-1-15,8 0 7 0,7-13 1 0,0 13 2 16,10 0 1-16,-2-12-7 0,1 12 0 0,0 0 6 15,2-8-2-15,-4 8-1 0,-4 0-4 0,-4-4-3 16,-7 4-3-16,-2 0-1 0,-4 0-1 0,-8 0-24 16,-6 0-46-16,-3 0-55 0,-5 0-56 0,1 0-47 15,-4 0-33-15,0 0-53 0,0 0-48 0,0 0-59 16,0 0-100-16,-21 0-281 0,21 0 52 0,-17 0 128 16</inkml:trace>
  <inkml:trace contextRef="#ctx0" brushRef="#br0" timeOffset="-156192.72">19174 7181 1638 0,'0'-2'26'0,"0"2"1"0,0-1 4 0,12 0 15 16,-12-1-12-16,0 2 18 0,4-1 8 0,-4 0 0 15,1 0-6-15,-1 0-16 0,0-1-2 0,0 0-10 16,0-1-6-16,0 2 2 0,0 0-14 0,0-2 1 16,0 2-6-16,0 1 3 0,0 0 15 0,0 0 6 15,0 0 12-15,0 0 0 0,0 0-4 16,0 0-3-16,0 0-8 0,3 0 0 0,-3 0-7 16,0 0-2-16,0 0 3 0,5 0 1 0,-5 0 6 15,0 0 0-15,1 0 3 0,-1 0 0 0,0 0-8 16,0 0 5-16,0 0-12 0,0 0 0 0,0 0 13 15,0 0-2-15,0 0 11 0,0 0 8 0,0 0 1 16,0 0 6-16,0 0 10 0,0 0 4 0,0 0 5 16,0 0 0-16,0 0-2 0,0 0-3 0,0 0-3 15,0 0-8-15,0 0-7 0,0 0-9 0,0 0-7 16,0 0 0-16,0 0 1 0,0 0 2 0,0 0-7 16,0 0-2-16,0 0-6 0,0 0-10 15,0 0-3-15,0 0-6 0,0 0 3 0,0 0-2 16,0 0 4-16,0 0-4 0,0 0 1 0,0 17 5 15,0-17 11-15,0 16 11 0,0-8 3 0,0 4-2 16,0-1-11-16,0 3-2 0,0-1-5 0,0 3 7 16,0 1 7-16,0 0 7 0,0 1 11 0,0 2 0 15,0-2-8-15,0 3-11 0,0 0-9 0,21-2-8 16,-21 0 3-16,12-1-5 0,-12-2-4 0,14 0 4 16,-14-3-1-16,11-2 9 0,-11-2 7 0,8-1 12 15,-8-3 16-15,7-1 20 0,-3-2 24 0,-4-1 7 16,1-1-6-16,-1 0-21 0,3 0-33 0,-1 0-23 15,1-19-8-15,5 19-4 0,-5-21-1 16,8 7 2-16,-7-2-4 0,6-1 2 0,-4 0 1 16,3 0-2-16,-3-1-4 0,2 2-2 0,0 0-3 15,-4-1-1-15,7 2-29 0,-8 1-32 0,5 0-34 16,-3 3-51-16,-2-1-35 0,3 1-51 0,-3 1-55 16,0 2-56-16,-3 2-56 0,2 0-89 0,-2 2-226 15,0-3 48-15,0 3 123 0</inkml:trace>
  <inkml:trace contextRef="#ctx0" brushRef="#br0" timeOffset="20633.59">18784 8315 1717 0,'0'-4'28'0,"0"2"25"0,14-1 11 0,-14 1 22 15,0-1-8-15,0 0 4 0,8 0 6 0,-8 1-3 16,0 0-2-16,0 0-9 0,0 0-6 0,0-1 3 16,0 0-4-16,0 1-7 0,0-1-2 0,0 0-14 15,0 1-4-15,0 0 6 0,0-1-2 0,-17 0 3 16,17 1-1-16,0 0-5 0,0 0 4 0,-8 0 0 16,8 1-2-16,0 1-1 0,0 0-4 15,0 0-2-15,0 0-5 0,0 0 0 0,0 0-8 0,0 0-9 16,0 0-4-16,0 0-7 0,0 0-4 15,0 0-1-15,0 0-2 0,0 0-4 0,0 0 4 16,0 11 2-16,0-11 1 0,0 0 7 0,0 13 4 16,0-13 2-16,0 15 8 0,0-5 10 0,0 2 2 15,0 1-2-15,0 1 2 0,0-1-16 0,0 2-4 16,0-1 0-16,0 1-4 0,0-1 8 0,0 0 3 16,17-2 1-16,-17 1-3 0,0-1-8 0,13 0-3 15,-13-2-5-15,9-1 2 0,-9-1-1 0,0 0 2 16,14-2 2-16,-14-1 0 0,8-2 1 15,-8 0 9-15,3 0 13 0,-3-2 10 0,0 0 18 16,3 0 3-16,-3-1 1 0,0 0-3 0,0 0-4 16,0 0-1-16,0 0-7 0,0 0-5 0,0 0-14 15,0 0-15-15,0 0-9 0,0 0-2 0,0 0-2 16,0-16 6-16,20 16-4 0,-20 0-3 0,16-17 0 16,-16 17-1-16,22-15 2 0,-22 6 1 0,17-2 0 15,-8-1-4-15,-1 0 5 0,-1-1 1 0,4 1-6 16,-1-1 6-16,-3-2-4 0,1 1-5 0,1 1 6 15,-1 0-14-15,-3 0-26 0,4 3-30 0,-3 0-52 16,1 1-54-16,-3 3-51 0,1 0-45 0,-2 2-43 16,2 1-50-16,-5 1-90 0,0 1-126 15,1 0-49-15,-1 0 117 0</inkml:trace>
  <inkml:trace contextRef="#ctx0" brushRef="#br0" timeOffset="23573.59">20335 5947 2529 0,'0'-2'17'0,"0"-1"8"16,19 1 21-16,-19 1 11 0,0-2-2 0,0 0 9 0,0 3-6 15,0 0 3-15,0 0-4 0,0-2-9 16,0 2-21-16,0 0-16 0,0 0-12 0,0 0-11 15,0 0 2-15,0 0 1 0,0 0 0 0,0 0 10 16,0 0 13-16,0 0 11 0,0 20 9 0,0-20-2 16,0 16-7-16,0-16-6 0,0 21-4 0,0-8-5 15,0-1-6-15,0 0-3 0,0 1 0 0,0-2 0 16,0 1 13-16,0-1 5 0,11 1-3 0,-11-3 7 16,0-1 3-16,0-2 11 0,9 0 19 0,-9-1 23 15,0-2 21-15,5-2 22 0,-5 0 16 0,0 0-2 16,7-1-20-16,-4 0-26 0,1 0-26 15,-1 0-23-15,4 0-3 0,0-16-8 0,3 16-1 16,1-12 4-16,-3 12-6 0,5-15-6 0,-1 15-10 16,2-20-2-16,0 10-3 0,-3 0 0 0,6 0-2 15,-6 0-1-15,6 0-3 0,-3 1 1 0,0 0-1 16,-3 1 1-16,-1 0-1 0,0 2-4 0,2-1-6 16,-6 0-41-16,2 3-49 0,-3-2-66 0,4 2-87 15,-3 0-79-15,-4 1-87 0,6 2-108 0,-7-1-236 16,4 2 22-16,-2-2 137 0</inkml:trace>
  <inkml:trace contextRef="#ctx0" brushRef="#br0" timeOffset="35772.58">18940 6139 2051 0,'0'-4'22'0,"14"-1"21"16,-14 1 16-16,0 2 28 0,7-3-2 15,-7 1 3-15,0 1 8 0,10-1-4 0,-10 1-5 16,0 2-4-16,0-1-12 0,0-1-14 0,4 2-15 16,-4 1-17-16,0-2-10 0,0 2-14 0,0 0 3 15,0 0-6-15,0 0-4 0,0 0 2 0,0 0-4 16,0 0 1-16,0 0 0 0,0 0 4 0,0 0-6 16,0 0 9-16,0 0-5 0,0 0-1 0,0 13 4 15,0-13-7-15,0 0 8 0,0 15-1 0,0-15 2 16,0 15 2-16,0-7-2 0,0 2 0 0,0 0 1 15,0 0 5-15,0 2-1 0,14 0 1 0,-14 0 3 16,0-3-11-16,14 1 3 0,-14 0-1 0,0-2-2 16,11 2 6-16,-11-4-3 0,0 0-1 15,8-1 1-15,-8 1 22 0,0-3 27 0,0-2 25 0,5 1 32 16,-5-2 16-16,1 0 11 0,-1 0 13 16,0 0-21-16,0 0-32 0,0 0-32 0,0 0-24 15,0-17-7-15,0 17 0 0,0 0 8 0,0-16-7 16,19 16-11-16,-19-13-6 0,0 13-7 0,18-13-6 15,-18 5-2-15,13 0 1 0,-13-1-6 0,14 0 2 16,-10 2 2-16,4-3 4 0,-3 3-19 0,0-1-36 16,-2 1-41-16,1 1-65 0,-2 0-56 0,-1 0-51 15,1 1-71-15,-2 0-91 0,0 1-174 0,0 0-112 16,0-1 114-16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39:05.42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766 4083 2612 0,'0'0'4'0,"13"0"-2"0,-13 0 0 15,10-21 10-15,-3 21 20 0,-3-13 30 0,3 13 36 0,-7 0 36 16,3-9 14-16,-3 9 8 0,1 0-15 16,-1 0-35-16,0 0-32 0,0 0-37 0,0 0-29 15,0 0-10-15,0 0-13 0,0 0-1 0,0 0 7 16,0 0-9-16,0 0 8 0,0 0 1 0,0 0 1 15,0 0 3-15,0 0 0 0,0 16 2 0,0-16 0 16,0 13 4-16,0-3 2 0,0 1-1 0,17 0 1 16,-17 0 0-16,0 1-1 0,0-2 1 0,14 1-3 15,-14 0-3-15,0-1 0 0,11-1-1 0,-11-1 6 16,0-1 1-16,3 0 2 0,-3-1 4 0,2-2-4 16,-2-1 1-16,0-2 9 0,3 1 37 0,-2-2 39 15,4 0 37-15,-2 0 5 0,10 0-27 16,4-17-30-16,6 17-35 0,14-26-5 0,4 5 9 15,13-4 6-15,11-3 10 0,10-6-1 0,4-4-21 16,9-2-27-16,7-4-13 0,12-4-8 0,5-3-4 16,6-1 13-16,4-3 36 0,-4 4 26 0,2 3 21 15,-11 1 16-15,-10 7-15 0,-17 5-17 0,-18 6-12 16,-16 7-10-16,-9 6-19 0,-16 3-1 0,-7 4-8 16,-6 2-13-16,-8 4-4 0,3 1-6 0,-2 1-18 15,-3 1-56-15,0 0-71 0,0 0-86 0,0 0-118 16,0 0-85-16,0 0-64 0,0 0-97 0,0 18-136 15,-20-18-11-15,20 24 133 0</inkml:trace>
  <inkml:trace contextRef="#ctx0" brushRef="#br0" timeOffset="9207.54">878 5251 2530 0,'0'0'12'16,"11"-9"1"-16,-11 9 6 0,0 0 24 15,0-5 15-15,0 5 38 0,0-2 35 0,0 2 17 16,0 0 13-16,0 0-5 0,0-1-16 0,0 1-25 16,0 0-29-16,0 0-31 0,0 0-29 0,0 0-17 15,0 0-11-15,0 0-1 0,0 0-2 0,0 0-4 16,0 0-1-16,0 0 0 0,0 0 2 0,0 0 3 16,0 14 4-16,0-14-2 0,0 15 1 0,17-4 5 15,-17 0-3-15,0 1 5 0,14 3-2 0,-14-1 2 16,11 2-2-16,-11 0-1 0,9-1 3 0,-4 0-6 15,1-1 2-15,-1 1-1 0,-1-3-3 16,1 0 4-16,-4-1 2 0,3-4 2 0,0 0 2 0,2-1 41 16,-2-2 24-16,-1-1 29 0,4-2 30 15,-2-1-17-15,4 0-11 0,2 0-14 0,0 0-21 16,11-24-12-16,-2 24-10 0,8-27-12 0,1 11-3 16,6-3-12-16,3-2-7 0,6-3-2 0,4-1-8 15,8-2-1-15,-5 0-1 0,8-1 0 0,-2 0 1 16,7 0 17-16,-5-2 32 0,2 4 14 0,-10 1 28 15,-1 3 6-15,-5 1-9 0,-7 3-2 0,-5 3-23 16,-13 2-15-16,-1 3-18 0,-7 3-12 0,-1 1-7 16,-6 0-5-16,2 4-3 0,-3-1-7 0,-3 2 3 15,1 0-3-15,-2 1-4 0,0 0-73 0,0 0-78 16,0 0-94-16,0 0-125 0,0 0-81 16,0 0-140-16,0-1-269 0,0-1-100 0,0-2 157 15</inkml:trace>
  <inkml:trace contextRef="#ctx0" brushRef="#br0" timeOffset="17353.56">3293 5388 1706 0,'0'-2'39'16,"11"1"17"-16,-11 1 16 0,0 0 17 0,5-1-16 15,-5 1 2-15,0 0 7 0,0 0-2 0,0 0-9 16,0 0-9-16,0 0-16 0,0 0-9 0,0-2-12 15,0 2-6-15,0 0-5 0,0 0 3 0,0 0 5 16,0 0 10-16,0 0 9 0,0 0 6 0,15 0 0 16,-15 0 2-16,14 0 1 0,-14 0 1 0,17-1 2 15,-17-1-4-15,24 2-5 0,-15-1-6 0,5 1 7 16,0 0 0-16,0 0-1 0,0 0 0 16,3 0-9-16,1 0-2 0,3 0 1 0,0 0 1 15,-2 0 1-15,6 0 5 0,-3 0 4 0,4 0 0 16,-3 0 1-16,5 0 0 0,0-13 0 0,0 13-6 15,3 0 1-15,3 0 0 0,-1-9-15 0,1 9 8 16,-3-7-3-16,6 7-9 0,-4-5 2 0,0 5-12 16,-1-3-3-16,-1 0 2 0,0 3 3 0,0 0 6 15,0-3 6-15,-1 3 3 0,1 0-1 0,-2 0 1 16,1 0-6-16,-1 0 3 0,1 0 2 0,-4 0-5 16,2 0 1-16,0 0 0 0,-3 0-3 15,1 0 0-15,1 0 1 0,-1 0-5 0,-1 0 0 0,1 0 1 16,-1 0-3-16,5-1-2 0,-2-1 0 15,4 2 0-15,1-1 0 0,2 0 3 0,1-1 4 16,6 2 8-16,2-1 3 0,-3-1 2 0,0 1-7 16,4-2-7-16,0 2-11 0,-3-1-2 0,1 2 3 15,-1-4-6-15,2 3 6 0,-3-1 0 0,0-2-1 16,1 2 7-16,-2 0-3 0,-4-1 1 0,3-1-1 16,-4 1-2-16,-1 1-4 0,-2 0-1 0,-3-1 3 15,2 2 1-15,0-1 3 0,2 0-1 0,-1-1 0 16,6 3-6-16,-3-1 2 0,4-2 1 0,0 1-6 15,3 1 4-15,-3 0 1 0,2-1-4 0,1 1 5 16,-3-1-9-16,3 1 1 0,-2 1-3 0,-1-1 1 16,0-1 2-16,0 1 3 0,-2 1-3 15,0 0-1-15,-2 0 4 0,-1 0-9 0,1-1 12 16,0 1-6-16,-3 0 7 0,-1 0-1 0,-1 0 7 16,-2 0 5-16,-4 0-4 0,3 0 7 0,1 0-13 15,-5 0-1-15,2 0 4 0,3 0-8 0,1 0-1 16,2 0-2-16,-1 0-1 0,1 0 6 0,0 0-1 15,0 0 1-15,-2 0-5 0,4 0 0 0,-2 12 7 16,3-12-7-16,-1 0 4 0,-1 0 2 0,3 0-6 16,0 0 7-16,1 0-1 0,-3 7 2 0,1-7 2 15,1 0-2-15,-2 3-1 0,0-3 3 0,-2 2-8 16,0-1 0-16,-2 1 0 0,-1 0-6 16,2 0 14-16,-5 1 2 0,-1-1-5 0,-2-1 0 15,3 1-6-15,-5 0 0 0,3-1 9 0,-4 1 5 16,0 0 0-16,-2 0 8 0,6-2 0 0,-4 0-3 15,-1 1 3-15,1 1-7 0,3-2-4 0,-1 1 2 16,4 0-5-16,-5 0 1 0,5-1-2 0,0 1 0 16,1 2-1-16,1-3-3 0,-1 0 3 0,2 1-7 15,0-1 8-15,5 0-4 0,-4 2-4 0,2-2 0 16,0 0 3-16,2 0-3 0,-4 1 3 0,2 0 1 16,0 1-8-16,-1-2 3 0,1 1-3 0,0 1 0 15,-3-1 4-15,0 1 4 0,1-1-4 16,-2-1 3-16,1 1 9 0,0-1 24 0,-4 2 25 15,1-2 14-15,2 0 1 0,1 1-23 0,-5-1-9 16,5 0-2-16,-2 0-10 0,2 0 5 0,-3 0-3 16,5 0 2-16,-4 0 17 0,-1 0-1 0,1 0 4 15,-1 0-2-15,-3 0-9 0,3 0 7 0,-5 0-1 16,0 0-4-16,2 0-11 0,-2 0-9 0,-3 0-11 16,1 0-12-16,3 0 4 0,-3 0-8 0,1 0 0 15,-4 0 3-15,3 0-6 0,-5 0 7 0,1 0-1 16,0 0-2-16,-3 0 2 0,-4 0 0 0,2 0 2 15,-3 0 5-15,-3 0-3 0,3 0-3 0,-3 0-3 16,1 0 3-16,-4 0 0 0,0 0 3 0,1 0 0 16,-1 0 0-16,0 0 0 0,0 0-10 15,0 0 6-15,0 0 0 0,0 0 4 0,0 0-8 16,0 0-2-16,0 0-3 0,0 0-5 0,0 0-13 16,0 0-137-16,0 0-146 0,0 0-139 0,0 0-135 15,0 0-67-15,0 0-57 0,0 0-153 0,0 0-148 16,0 0 203-16</inkml:trace>
  <inkml:trace contextRef="#ctx0" brushRef="#br0" timeOffset="23841.65">928 6475 2584 0,'0'0'6'0,"0"0"12"0,0-19 25 16,0 19 23-16,0 0 21 0,0-15 15 0,0 15 13 16,0 0 14-16,0 0 7 0,0 0 8 0,0 0-11 15,0 0-26-15,0 0-23 0,0-8-35 0,0 8-26 16,0 0-14-16,0 0-9 0,0 0-3 0,0 0-1 16,0 0-5-16,0 0-4 0,0 0 1 0,0 0-2 15,0 0 2-15,0 0 5 0,0 15 0 16,0-15 1-16,0 13 5 0,17-2 1 0,-17 1 2 15,0 1-1-15,20 2 0 0,-20 0 1 0,17 1-2 16,-8 0 6-16,1 0 0 0,0-2-3 0,0 0 1 16,-4-1-2-16,6-3-3 0,-7-2 5 0,9 0 2 15,-3-2 3-15,-2-3 32 0,4 0 15 0,1-1 16 16,3-2 13-16,4 0-19 0,3 0-9 0,2-21-1 16,5 21-8-16,3-28 10 0,7 11-8 0,-3-5-12 15,7-4 1-15,0-1-8 0,-1-4 5 0,-1-2 2 16,4-4-12-16,0 0 23 0,-2 0 21 0,3 2 31 15,-2 0 40-15,1 0-8 0,-2 3-13 0,-3 5-10 16,-2 4-17-16,-7 2-14 0,-4 3-8 0,-6 4-20 16,-5 3-24-16,-5 3-13 0,-3 4-11 15,-4 0-6-15,-3 2-8 0,-3 2-9 0,2 0-66 16,-2 0-74-16,0 0-77 0,0 0-94 0,0 0-22 16,0 0-25-16,0 0-49 0,0 22-58 0,0-22-157 15,-17 27-232-15,17-11 137 0</inkml:trace>
  <inkml:trace contextRef="#ctx0" brushRef="#br0" timeOffset="25870.18">12669 5962 3275 0,'0'2'-1'16,"0"0"1"-16,0-2 0 0,0 1 2 0,0-1 21 16,0 0 21-16,0 0 37 0,0 0 42 0,0 0 16 15,0 0 8-15,0 0-7 0,0 0-33 0,0 0-36 16,0 0-34-16,0 0-28 0,0-13-9 0,0 13-1 16,17 0 1-16,-17-15 4 0,0 15-5 15,0-16 4-15,0 6-1 0,0-1-3 0,0-1 0 16,12-2-3-16,-12-1 4 0,0 0-3 0,0-1 6 15,0-1-2-15,9-1-1 0,-9 0 0 0,5-1-1 16,0 2-1-16,4 1 1 0,-3 0 3 0,4 1 0 16,-3 1 4-16,4 1-5 0,2 3 0 0,-2-1-2 15,1 2-7-15,-1 2 6 0,1 1-6 0,1 3 3 16,-6-2 1-16,4 4 0 0,0 0 0 0,-3 1-5 16,-5 0 2-16,6 0 2 0,-4 0-1 0,1 0 4 15,-1 0-1-15,-2 17-2 0,0-17 1 0,2 12-2 16,-2-12 1-16,0 18 4 0,-2-8-3 15,3 2 5-15,-1 2 0 0,-3 0-3 0,0 4 5 16,0-1-2-16,0 0-2 0,0 2 1 0,0 0 3 16,0 1-2-16,0-2 0 0,0 2 0 0,-19-1-1 15,19 0 4-15,0-1 3 0,-17 2 2 0,17-2 2 16,-16-1-6-16,9 1-1 0,-3-1 3 0,0-2-2 16,0 1 2-16,-2-1 0 0,-2-1-5 0,3 1-1 15,2-1 6-15,-2 0-9 0,-2-2 9 0,4 1-2 16,0-1-9-16,3 0 9 0,-1-1-10 0,0-1 1 15,-1-2 5-15,5 1 1 0,0-1 2 0,-1-1 5 16,3 0 12-16,-2-1-7 0,1 0 2 0,2-3 5 16,0 2-15-16,0-3 0 0,0 1 2 15,0-2-3-15,0 0 3 0,0 0 5 0,0-1-7 16,0 0-2-16,0 2-2 0,0 0-1 0,0 1 3 16,0 1 0-16,0 0 1 0,0 0-38 0,0 3-56 15,0-1-71-15,0 4-90 0,0-2-61 0,0 2-55 16,0-1-52-16,0 3-86 0,0-3-189 0,0 1 59 15,0 0 122-15</inkml:trace>
  <inkml:trace contextRef="#ctx0" brushRef="#br0" timeOffset="26074.78">12669 6611 4409 0,'0'0'50'15,"0"0"64"-15,18 0 79 0,-18 0 117 0,0-18 67 16,0 18 16-16,0 0-28 0,13-18-93 0,-13 18-98 16,0 0-76-16,0-14-50 0,0 14-27 0,0-8-19 15,0 8-6-15,0 0-89 0,0-7-142 0,0 7-197 16,0 0-188-16,0 0-172 0,0 0-187 0,0 0-294 16,0 0 190-16</inkml:trace>
  <inkml:trace contextRef="#ctx0" brushRef="#br0" timeOffset="49663.22">991 7649 2634 0,'0'0'20'0,"0"0"9"0,0 0 13 0,0 0 27 16,0-16 17-16,0 16 28 0,0 0 26 0,0 0 18 16,0 0 12-16,11 0 4 0,-11 0-2 0,0 0-21 15,0 0-37-15,0-9-32 0,0 9-35 0,0 0-26 16,0 0-5-16,0 0-11 0,0 0 1 0,0 0 0 15,0 0-9-15,0 0-2 0,6 0-7 0,-6 0-2 16,0 0-1-16,0 0 7 0,0 0-4 0,0 0 5 16,0 14 6-16,0-14-6 0,0 12 8 0,0-3 2 15,17 2-2-15,-17 1 2 0,14 0 0 0,-14 1-1 16,13 1 1-16,-13-1 2 0,14-1-6 0,-14-2 2 16,9 0-3-16,-9-1 2 0,8 0 5 15,-2-3-3-15,-4-1 2 0,-2-1-3 0,3-1 4 16,-3-1 1-16,3-1 25 0,-3-1 30 0,1 0 34 15,-1 0 11-15,5 0-24 0,0 0-26 0,9-15-34 16,3 15-17-16,11-20 6 0,4 3 5 0,15-3 6 16,9-4 9-16,1-4-9 0,13-3 3 0,6-3 13 15,6-2 19-15,4-2 24 0,-2 0 20 0,1-1-19 16,-6 1-27-16,-4 1-26 0,-9 2-14 0,-7 3 61 16,-11 3 63-16,-7 3 46 0,-12 3 22 15,-4 5-46-15,-8 4-44 0,-6 4-43 0,-3 2-39 0,-5 4-18 16,-2 1-13-16,-1 3-5 0,0 0 0 15,0 0-9-15,0 0-1 0,0 0-4 0,0 0-118 16,0 0-130-16,0 0-133 0,0 0-147 0,0 0-85 16,0 0-54-16,0 13-150 0,-14-13-176 0,14 14 203 15</inkml:trace>
  <inkml:trace contextRef="#ctx0" brushRef="#br0" timeOffset="51884.41">9401 7229 4026 0,'0'0'18'0,"17"0"23"0,-17-16 28 0,0 16 32 16,13-14 24-16,-13 14 12 0,0 0 17 0,0-11-3 16,0 11-11-16,0 0-24 0,0 0-34 0,7 0-30 15,-7 0-36-15,0 0-12 0,0 0-11 0,0 0-4 16,0 0 11-16,0 18-4 0,0-18 5 0,0 23 7 16,-18-9-4-16,18 3 4 0,0 2-4 0,0 2 3 15,0 1-11-15,0 1-59 0,0 1-63 0,0-1-71 16,0 1-74-16,0-2-43 0,22 0-68 15,-22-1-84-15,0-3-115 0,14 0-263 0,-14-6 45 16,0-2 146-16</inkml:trace>
  <inkml:trace contextRef="#ctx0" brushRef="#br0" timeOffset="52028.09">9327 7045 2965 0,'0'-13'-27'15,"23"1"-57"-15,-23 1-48 0,19 2-47 0,-8 2-44 16,-4 0-58-16,3 4-103 0,-10 3-148 0,12 0 41 16,-7 0 114-16</inkml:trace>
  <inkml:trace contextRef="#ctx0" brushRef="#br0" timeOffset="52524.59">9533 7166 4091 0,'16'0'44'0,"-2"-17"5"16,-5 17 16-16,3 0 27 0,-4-18-11 0,0 18 29 15,-3-11 12-15,1 11 3 0,-5 0-9 16,1-6-22-16,-2 6-25 0,0 0-31 0,0 0-27 0,0 0-12 16,0 0-15-16,0 0 8 0,0 0-2 15,0 14 12-15,-16-14 6 0,16 13-11 0,0-13 9 16,-15 19-10-16,15-5 1 0,-14 1 11 0,14 2-3 15,-13 1-6-15,13 2 8 0,-6 0-7 0,6 2-4 16,-3-2 5-16,3 1-4 0,0-1 4 0,0-1 1 16,0-1 1-16,0 0 0 0,0-2-7 0,19-1 6 15,-19-3-2-15,14-2-3 0,-14 0-4 0,14-4-4 16,-14 0 1-16,9-3 3 0,-9-2 9 0,9-1-1 16,-9 0-7-16,7 0-13 0,-7-17-12 0,6 17-2 15,-3-23 0-15,-2 7 5 0,1-2 4 16,-2-3 3-16,0 0 2 0,0-3 6 0,0-1 10 15,0 2-8-15,0-1 12 0,0-2 0 0,0 3 0 16,-16 2 6-16,16 0-10 0,0 1 2 0,0 0-6 16,0 3 4-16,0-1 7 0,0 3-4 0,0-2 2 15,19 2-3-15,-19 2-6 0,12 0 6 0,-12 1-1 16,16 4-3-16,-16 1 0 0,17 3-1 0,-4 1 2 16,-1 2 3-16,0 1-5 0,2 0 0 0,5 0-7 15,0 26 9-15,-2-26-8 0,1 30-4 0,2-11-26 16,-1 2-44-16,-2 2-31 0,-1 4-51 0,-5 0-41 15,-2 4-49-15,2 1-54 0,-7 1-47 0,3 0-39 16,-4 2-67-16,-3-1-165 0,0-4-18 0,0-4 111 16</inkml:trace>
  <inkml:trace contextRef="#ctx0" brushRef="#br0" timeOffset="53128.74">10225 7061 4473 0,'32'-17'-3'16,"-3"0"3"-16,-6 3 10 0,-3-2 13 0,1 2 12 15,-7 3 7-15,-7 5-6 0,3 2-15 0,-7 4-11 16,-2 0-15-16,-1 0 4 0,0 0 5 16,0 0 33-16,0 21 17 0,0-21-2 0,0 33-3 15,0-13-27-15,-15 4-5 0,15 1-6 0,0 4-3 16,-14 0 6-16,14 1-9 0,0 1 0 0,-14-1 5 15,14-1-15-15,0 0 5 0,-6-2 6 0,6-4-5 16,0-3 8-16,-7-4-3 0,7-4 5 0,0-4 8 16,-3-2 51-16,3-3 38 0,0-3 0 0,0 0 1 15,0 0-52-15,0-31-40 0,0 12-18 0,0-3-3 16,0-6-1-16,19-3 0 0,-19-2 11 0,0 1 8 16,11-1 26-16,-11 0 9 0,0 5 11 0,12 0 8 15,-12 3-8-15,6-1 19 0,-6 4 7 0,7 1 6 16,-4 2 10-16,-2 1 4 0,1 3 0 15,-1 4-20-15,1 2-29 0,-2 2-37 0,5 3-32 16,-5 2-14-16,1 2-3 0,1 0 0 0,1 0 15 16,0 0 9-16,3 23 1 0,0-23 10 0,5 32-14 15,2-11 4-15,2 4-5 0,1 4 5 0,4 1 9 16,-1 2-2-16,-1 3 2 0,5 0-10 0,-2 1 3 16,-6-2-2-16,7 0 3 0,-5-5 7 0,-2 0-2 15,-5-6 1-15,2-4 8 0,-4-5 3 0,-2-6 9 16,-3-2 26-16,-1-4 24 0,-2-2-1 0,1 0-8 15,2-19-24-15,1 19-28 0,0-36 7 0,-1 12 18 16,5-6 11-16,-2 1 7 0,5-5-12 0,-3-1-18 16,1 1-4-16,-3 0-12 0,4 1 5 15,-6 3 0-15,3 0-3 0,-1 2-4 0,-6 1-8 16,3 2-2-16,2 2-3 0,-2 3 2 0,-2 3 2 16,2 2-3-16,-3 1-64 0,3 6-54 0,-1 2-91 15,1 0-139-15,-3 5-70 0,3-2-68 0,-3 3-13 16,0 0 38-16,0 0 11 0,0 0-11 0,0 20-46 15,0-20-150-15,0 27-160 0,0-12 134 0</inkml:trace>
  <inkml:trace contextRef="#ctx0" brushRef="#br0" timeOffset="53687.72">11042 7118 4261 0,'6'-29'31'0,"3"13"50"0,-2 1 61 0,-4 1 49 15,8-2 2-15,-8 3-5 0,0 4-8 0,-3 9-3 16,0-9-4-16,0 9-27 0,0 0-54 0,0-6-53 16,0 6-31-16,0 0-20 0,-17 0-5 0,17 0 5 15,-14 0 4-15,14 24 0 0,-19-24 0 0,4 25 9 16,1-7-8-16,0 0 13 0,3 4-6 0,0 0-5 16,-1 2 5-16,4 1 2 0,0 2 6 0,3 0 0 15,-2-1-1-15,4-2-11 0,-2 0-1 16,3-4 12-16,-2-2 6 0,2-5 0 0,1-5 20 15,1-2 5-15,0-4 39 0,0-2 7 0,0 0-12 16,0 0-19-16,0-31-44 0,23 11-2 0,-23-6 2 16,17-2-1-16,-17-5 3 0,22-4 5 0,-22 0 15 15,21-1 19-15,-21 2-2 0,16 2 2 0,-16 1-4 16,8 2 14-16,-8 3 14 0,0 2 18 0,7 3 6 16,-7 4-13-16,0 4-10 0,0 2-27 0,0 5-28 15,0 1-21-15,4 5-15 0,-4 1-11 0,0 1 6 16,1 0 2-16,1 0 7 0,-1 23 7 0,7-23 0 15,-2 33-3-15,5-10 5 0,1 4 6 0,1 5-3 16,2 2 5-16,6 1 0 0,-3 3-6 0,1 1-2 16,-2 2 2-16,5-2-5 0,-5 1 2 15,1-5 7-15,-2 0 1 0,-2-4-2 0,-2-6 11 16,-2-5 1-16,-1-5 5 0,-3-4 8 0,0-5-2 16,0-5 10-16,2-1-1 0,0 0-4 0,0-27 9 15,0 10-1-15,2-4 0 0,4-6 5 0,-4-5-7 16,2 0-17-16,-3-2-4 0,-1-2-7 0,1 1-6 15,-4 0 2-15,0 0 1 0,3 2-2 0,-5 2-2 16,-2-1-2-16,1 3-22 0,-1 2-58 0,-1 1-70 16,0 4-119-16,0 4-156 0,0 1-102 0,0 3-81 15,0 5-60-15,0 1-44 0,0 5-47 0,0 3-223 16,0 0 69-16,0 0 221 0</inkml:trace>
  <inkml:trace contextRef="#ctx0" brushRef="#br0" timeOffset="69274.44">10260 8443 3519 0,'3'0'22'16,"1"-23"38"-16,1 23 49 0,-2-19 41 0,-1 19 12 16,-1-21-4-16,-1 21-24 0,0-13-16 0,0 13-10 15,0 0-11-15,0 0-19 0,0-8-28 0,0 8-30 16,0 0-23-16,0 0-9 0,0 0 5 16,0 0-1-16,0 25-1 0,-15-25 5 0,15 32-1 15,0-11 8-15,-13 3 3 0,13 3-1 0,0 2-4 16,0-1-2-16,0 1 3 0,0 0-10 0,0-3-45 15,0 0-58-15,0-5-74 0,0-1-82 0,0-3-67 16,0-1-67-16,0-6-63 0,0-2-144 0,0-4-192 16,0-4 126-16</inkml:trace>
  <inkml:trace contextRef="#ctx0" brushRef="#br0" timeOffset="69416.67">10291 8255 3288 0,'14'-13'-4'0,"-5"2"2"0,-9 1-4 0,14 3 3 16,-14-4-20-16,12 5-47 0,-12 3-51 0,0 1-55 16,0 2-46-16,0 0-59 0,0 0-125 0,0 0-236 15,0 23 69-15</inkml:trace>
  <inkml:trace contextRef="#ctx0" brushRef="#br0" timeOffset="69895.78">10519 8377 3474 0,'9'0'30'0,"4"0"33"16,-3-22 43-16,-5 22 40 0,0-15-11 15,3 15-21-15,-5-14-30 0,-3 14-34 0,0 0-16 16,0 0-11-16,0 0-6 0,0 0-9 0,0 0-1 16,0 0-2-16,0 0-6 0,-17 0 5 0,17 0-4 15,0 0 1-15,-14 16-1 0,14-16 5 0,-14 17-6 16,14-6-1-16,-7 2 6 0,7 0-8 0,-7 1 10 15,7 1-5-15,0 0-3 0,-3 2 3 0,3-1-1 16,0 1 5-16,0 0-6 0,0 1 1 0,0-2 0 16,0 0-1-16,0 1 5 0,17-2-3 15,-17-1 3-15,0 0 0 0,21 0-4 0,-21-4 2 0,13-1-3 16,-13 0 2-16,11-4 4 0,-11-1-3 16,0-1 5-16,9-2-1 0,-9 0 0 0,0-1 6 15,0 0-7-15,0 0-3 0,0 0-1 0,0 0-6 16,0-19 4-16,0 19 0 0,0-21 5 0,-20 6-5 15,20-1-1-15,0-2 2 0,-16-2-3 0,16-2 8 16,0 0 18-16,-8-1 4 0,8-2 13 0,0 2 5 16,0-1-7-16,0 1-6 0,19 0-18 0,-19 3-6 15,17 0-8-15,-17 3-1 0,27 1 0 0,-27 3 3 16,21 2-10-16,-21 3-1 0,22 3 0 0,-14 2-2 16,1 3 5-16,-1 0 2 0,0 0-2 0,-2 21-3 15,5-21 3-15,0 32 2 0,-2-9-27 16,3 4-33-16,2 1-38 0,2 4-48 0,-1 1-28 15,-2 1-36-15,-1 0-41 0,-4-1-48 0,-3 0-45 0,1-2-82 16,-5 1-124-16,-1-5-124 0,0-3 103 16</inkml:trace>
  <inkml:trace contextRef="#ctx0" brushRef="#br0" timeOffset="72919.69">11439 8279 2783 0,'7'-8'40'15,"-4"-1"53"-15,-2 1 62 0,-1 0 55 0,2-1 9 16,-1 1-11-16,-1 1-24 0,0 2-24 0,0-1-16 16,0 3-23-16,0 0-21 0,0 0-30 0,0 2-30 15,0 0-15-15,0-1-20 0,-15 2-4 0,15 0 0 16,0 0-6-16,-14 0 9 0,14 16 8 0,-16-16 12 15,9 27 0-15,-6-9 7 0,-1 4-9 0,2 5-8 16,2 4 4-16,0 2-8 0,2 1 4 0,0 1-6 16,6 1 0-16,-1-2-2 0,3-1-5 15,0-2 6-15,0-3-8 0,0-4-1 0,0-2 6 16,0-6-1-16,0-3 4 0,0-5 45 0,0-2 92 16,0-3 94-16,0-2 86 0,0-1-27 0,0 0-92 15,0 0-96-15,0-24-91 0,0 24-19 0,0-34 1 16,0 10-3-16,0-5 0 0,0-2-3 0,0-2 1 15,0-4 0-15,0 0 5 0,0 1 6 0,0 1 1 16,0 0-4-16,0 2 10 0,0 1 26 0,0 3 12 16,0 1 22-16,0 3 12 0,16 3-18 0,-16 3 10 15,0 3-13-15,0 3-21 0,0 3-12 0,0 3-33 16,0 3-13-16,0 1-10 0,0 3-5 0,0 0 6 16,0 0 0-16,6 0 12 0,-6 27 9 15,9-9 1-15,-4 4 6 0,7 6-4 0,-1 4-2 16,5 6 3-16,1 3 6 0,3 2-4 0,0 0 5 15,5 0 2-15,0 0-9 0,-2-3 3 0,2-3-6 16,-2-4-2-16,2-2 8 0,-8-5-2 0,2-3 3 16,-7-7 6-16,-4-5 3 0,3-1 11 0,-8-6 2 15,2-2-3-15,-2-2-6 0,0 0-6 0,-2 0-4 16,-1-21-3-16,2 21 0 0,1-24-4 0,2 7 1 16,-2-1 0-16,-2-3 1 0,1-1-4 0,-2-1-1 15,0-2 3-15,0-3-8 0,0 1 2 16,2-1-3-16,-2 0-2 0,0-1-6 0,0 1-71 15,1 0-55-15,-1 2-90 0,0 1-99 0,2 3-15 16,-2 2-27-16,0 3 17 0,0 2 12 0,3 3-34 16,-3 4-52-16,0 3-82 0,0 2-109 0,0 3-137 15,0 0 24-15,0 0 157 0</inkml:trace>
  <inkml:trace contextRef="#ctx0" brushRef="#br0" timeOffset="73499.1">11885 8387 3497 0,'6'-18'57'0,"0"18"58"16,-3-26 72-16,2 26 58 0,0-30-3 0,1 15-13 15,-5 1-29-15,3 14-18 0,-4-19-15 0,0 19-42 16,0-10-47-16,0 10-45 0,0 0-45 0,0-7-7 16,0 7 6-16,0 0 0 0,-19 0 4 0,19 20 5 15,-17-20-4-15,17 25 3 0,-19-6 5 0,7 3 2 16,2 3-2-16,0 2 3 0,0 1-4 0,4 2 0 15,6-1-1-15,-9 3 0 0,9-2 1 0,-3-2 1 16,3-2 6-16,0-1-1 0,0-4-1 0,0-1-4 16,0-6 7-16,0-2 0 0,0-3 18 15,0-4 22-15,0-1 132 0,0-3 54 0,0-1-7 0,0 0-21 16,0 0-145-16,0-25-48 0,15 25-6 16,-15-34-7-16,14 12 4 0,-14-5-9 0,14-1 11 15,-14-2 25-15,14-1 24 0,-11-2 31 0,5 3 23 16,-3-1 10-16,-2 1-11 0,0 0-3 0,1 3-13 15,0 3-23-15,-3 1-7 0,2 3-17 0,-3 3-16 16,2 3-7-16,-2 4-14 0,0 2-15 0,0 4-10 16,1 1-6-16,-1 3-3 0,0 0 1 0,0 0 10 15,0 0 7-15,5 27 5 0,-2-9 8 0,2 3-1 16,-1 6 3-16,7 6-2 0,0 4 1 0,3 1-7 16,3 3-3-16,0 0 9 0,0-1-7 0,2-3 5 15,1-2 1-15,0-4-3 0,-3-2 5 16,0-5 0-16,-1-4 3 0,0-5 6 0,-4-3-2 15,-1-5 5-15,1-3 0 0,-1-4-5 0,3 0 0 16,0 0-3-16,-2-24-6 0,4 24 4 0,-2-33-5 16,1 12-2-16,-1-6 1 0,-1-1-1 0,-2-2-3 15,0-2 2-15,-5-5 0 0,0 1-4 0,-1-2 5 16,-4 1 1-16,1-1-4 0,-2 2 2 0,0 2 0 16,0 3-65-16,0 4-51 0,0 2-81 0,0 4-96 15,0 3-74-15,0 6-81 0,0 2-35 0,0 3-50 16,0 1-59-16,0 5-42 0,0 1-53 0,-16 0-130 15,16 0 36-15,-8 24 179 0</inkml:trace>
  <inkml:trace contextRef="#ctx0" brushRef="#br0" timeOffset="102905.62">867 8562 2738 0,'0'-7'7'0,"0"7"7"15,0-4 23-15,0 4 36 0,0-5 23 0,0 3 32 16,0 1 15-16,11 0-3 0,-11 1-4 0,0 0-25 16,0 0-32-16,0 0-38 0,0 0-27 0,0 0-20 15,0 0-5-15,0 0 5 0,0 0 0 0,0 15 9 16,0-15-3-16,0 17-2 0,0-6 5 0,0 2-3 16,0 1 3-16,22 1 0 0,-22 1-4 0,0 0 0 15,20 0-2-15,-20-2 2 0,15 0 3 0,-15-1 0 16,17-3 7-16,-7-1 9 0,-2-2 37 0,2-3 28 15,1-1 14-15,-1-2 0 0,5-1-32 0,7 0-26 16,1 0-17-16,10-27-3 0,2 27-2 0,10-33 9 16,2 11 2-16,6-1 0 0,4-4-7 15,-1-2-9-15,3 0 5 0,0-1 11 0,3 0 19 16,0 0 9-16,-1 1 4 0,-4 0-2 0,-1 2 9 16,-2 1 5-16,-5 3 2 0,-3 2-5 0,-6 2-19 15,-5 4-10-15,-9 2-16 0,-7 3-9 0,-4 4-6 16,-7 0-11-16,-2 4 0 0,-3 0-10 0,-3 1-12 15,0 1-55-15,0 0-64 0,0 0-74 0,0 0-69 16,0 0-28-16,0 0-68 0,-14 20-73 0,14-20-156 16,-14 26-257-16,14-12 132 0</inkml:trace>
  <inkml:trace contextRef="#ctx0" brushRef="#br0" timeOffset="105130.22">892 9813 2424 0,'0'-5'42'0,"0"3"31"0,0-3 45 0,0 1 48 16,0 1 11-16,0 0 24 0,0 2 8 0,0 0 0 16,0-1-13-16,0 2-20 0,0 0-23 15,0 0-29-15,0-1-18 0,0 0-21 0,0 1-20 16,0 0-14-16,0 0-17 0,0 0-12 0,0 0-11 16,0 0-1-16,0 0-12 0,0 0 1 0,0 0-6 15,0 0-4-15,0 0 6 0,0 0 7 0,17 15 12 16,-17-15 7-16,19 15 4 0,-19-15 3 0,23 21-1 15,-9-10 0-15,1 1-4 0,2 3-8 0,-3-2-3 16,0 3-6-16,2 0-4 0,-2 1 4 0,-3 2-5 16,1 1 3-16,-1 1 8 0,0-3-8 0,-3 0 2 15,3-3 2-15,-8 0-7 0,4-4 1 16,0-2 5-16,-6-3 0 0,1-2 13 0,2-1 64 16,-1 0 60-16,1-3 45 0,-3 0 9 0,8 0-52 15,-1 0-61-15,9-23-37 0,5 23 6 0,9-33 28 16,5 9 30-16,6-3 25 0,7-4-7 0,-1-2-20 15,7-3-7-15,2 1-11 0,5-1 21 0,4-1 15 16,-3 6 14-16,1 0 8 0,-2 1-16 0,2 2-18 16,-4 3-27-16,-7 2-26 0,0 2-6 0,-8 2-6 15,-8 2-1-15,-3 3 9 0,-8 2-5 0,-1 3-1 16,-8 1-11-16,-4 3-19 0,-5 2-17 0,-4 0-11 16,1 3-5-16,-5 0 1 0,0 0-4 0,0 0-57 15,0 0-75-15,0 0-119 0,0 0-143 0,0 0-109 16,0 0-103-16,0 0-57 0,0 15-82 15,-20-15-116-15,20 13-281 0,-13-13 116 0,13 15 233 16</inkml:trace>
  <inkml:trace contextRef="#ctx0" brushRef="#br0" timeOffset="143406.81">1125 11072 3479 0,'0'0'3'0,"0"-15"2"0,0 15-7 0,0 0 2 16,0-14 5-16,0 14 7 0,0 0 25 15,0 0 21-15,0 0 16 0,0 0 14 0,0 0 0 16,0 0-18-16,0 0-25 0,0 0-22 0,0 0-17 16,0 0-6-16,0 0 3 0,0 17 14 0,0-17 25 15,0 24 11-15,0-9 5 0,0 3-6 0,0 3-23 16,0 0-9-16,0 1-1 0,0 0-7 0,0 1-5 16,0-2 3-16,0 1-7 0,0-4 1 0,0 1 2 15,0-3-4-15,0-3-3 0,0-1 2 0,0-4 3 16,0-3 13-16,0 1 20 0,0-5 24 0,12 2 32 15,-12-3 5-15,13 0-2 0,-4 0-17 0,3 0-18 16,10-27 11-16,1 14 18 0,13-7 18 0,3-3-9 16,7-6-13-16,9-3-30 0,2-5-29 15,11-3-17-15,7-3-15 0,3-2 0 0,4 0 2 16,5 0 7-16,-3 3 7 0,4 3 5 0,-7 5 10 16,-5 2 24-16,-5 4 18 0,-7 5 12 0,-13 4 12 15,-4 3-8-15,-7 5-20 0,-12-1-16 0,-8 5-21 16,-1 1-19-16,-8 4-8 0,-7-1-8 0,-2 3-35 15,-2 0-104-15,0 0-111 0,0 0-111 0,0 0-66 16,0 0-19-16,0 0-45 0,-17 17-70 0,17-17-197 16,0 21-130-16,-19-21 159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5:53:00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7700 4344 964 0,'0'0'37'0,"0"0"28"0,0 4 16 16,0-4 16-16,0 0-17 0,0 0-12 0,0 0-4 15,0 0-9-15,0 0-2 0,0 0-5 0,0 0-8 16,0 0 0-16,0 0-11 0,0 0-3 0,0 0 0 16,0 0-4-16,0 0-2 0,0 0-5 0,0 0-2 15,0 0 7-15,0 0 1 0,0 0 13 0,0 0 8 16,0 0 5-16,0 0 17 0,0 0 4 0,0 0 6 16,0 0 1-16,0 0-12 0,0 0-4 0,0 0-10 15,0 0-4-15,0 0-14 0,0 0-14 0,0 0-4 16,0 0-9-16,0 0-1 0,22 0 3 0,-22 0 4 15,17 0 8-15,-3 0 9 0,1 0 10 0,2 0 3 16,5 0 1-16,-2 0 5 0,0 0-3 16,5 0-4-16,5 0-11 0,1 0-11 0,3-14-7 15,8 14-10-15,3 0 5 0,5 0 13 0,7 0 13 16,4-8 6-16,4 8 0 0,-2 0-10 0,1 0-11 16,-2-5-4-16,-1 5-3 0,-1-4-6 0,2 4-4 15,5-3 2-15,3 1 15 0,3 1 14 0,4-1 10 16,6 0 3-16,5 0-9 0,-4 0-6 0,6 0-9 15,-5-1-5-15,-4 2-3 0,0-1-9 0,4 1-1 16,2-1-1-16,3 2-2 0,6 0 1 0,4 0 3 16,1 0 4-16,10 0-3 0,-5 0 3 0,0 0-2 15,-1 16-5-15,-4-16 4 0,-2 0-2 16,-4 0 1-16,3 0-1 0,-5 9 5 0,-2-9 11 16,-2 0 15-16,-1 0-1 0,-8 0-5 0,-3 0-3 15,-8 0-21-15,-7 4 2 0,-10-4 6 0,-4 0-8 16,-4 3 7-16,-8-3 3 0,-1 2-4 0,-8-1 2 15,-1 0-2-15,-6 0-4 0,-1-1-4 0,-8 2 2 16,1-2-2-16,-2 0 0 0,-6 0 2 0,-1 0-8 16,-1 2-8-16,-2-2-32 0,0 0-42 0,0 0-51 15,0 0-56-15,0 0-28 0,0 0-29 0,0 0-37 16,0 0-79-16,0 0-114 0,-16 0-78 0,16 14 93 16</inkml:trace>
  <inkml:trace contextRef="#ctx0" brushRef="#br0" timeOffset="1948">12947 4329 1418 0,'-2'0'23'0,"0"0"20"0,2 0 16 0,-1 0 28 16,1 0 12-16,0 0 9 0,0 0 9 0,0 0-2 16,0 0-18-16,0 0-6 0,0 0-6 0,0 0-12 15,0 0-5-15,0 0-8 0,0 0-11 0,0 0-5 16,0 0-5-16,0 0-9 0,0 0 1 0,0 0-5 15,0 0-10-15,0 0 3 0,0 0-11 0,0 0 0 16,12 0 4-16,-12 0 9 0,0 0 18 16,0 0 13-16,6 0 16 0,-6 0 7 0,5 0 1 15,3 0 3-15,-3 0 3 0,5 0-5 0,3 0-6 16,1 12-3-16,1-12-11 0,9 0-2 0,2 0 1 16,7 0-3-16,7 0-5 0,2 0-9 0,12 0-10 15,5 0-9-15,9 0-9 0,10 0-7 0,7 0-5 16,12 0-3-16,7-19-1 0,11 19 0 0,9 0 4 15,11-17 0-15,0 17 6 0,6-10-9 0,3 10 0 16,5-8-1-16,-4 8-2 0,1-9 4 0,-5 9-2 16,-9-6 6-16,-5 2 27 0,-12 2 19 15,-9-2 26-15,-15 2 16 0,-13-2-4 0,-13 0-1 0,-12 2-5 16,-14-1-6-16,-5-1-6 0,-8 1-3 16,-9 1-13-16,-3 0-12 0,-5 0-19 0,-4 1-8 15,-3 0-6-15,-1 0-4 0,-1 0-1 0,0 1-7 16,0 0-37-16,0 0-62 0,0 0-78 0,0 0-90 15,0 0-65-15,0 0-32 0,-17 0-37 0,17 0-52 16,-22 0-135-16,10 17-104 0,-5-17 118 0</inkml:trace>
  <inkml:trace contextRef="#ctx0" brushRef="#br0" timeOffset="3076">17142 4422 992 0,'0'-2'19'0,"0"1"17"0,0 1 20 16,0 0 21-16,0 0 7 0,-11 0 4 0,11 0-7 15,0 0 6-15,0 0-18 0,-9 0-9 0,9 0-3 16,0 0-21-16,-6 0 0 0,6 0 16 16,-6 0 5-16,6 0 15 0,-2 0 11 0,-1 0-7 15,0 11 14-15,-2-11 3 0,1 0 1 0,2 0 2 16,-1 7-7-16,0-7-5 0,0 0-1 0,0 6-13 16,1-6-3-16,2 0-4 0,0 0-1 0,0 0 4 15,0 0-4-15,0 0 0 0,0 0-6 0,0 0 3 16,0 0 2-16,0 0 7 0,0 0 5 0,0 0 9 15,0 0 8-15,0 0 2 0,0 0 7 0,0 0-4 16,0 0-3-16,0 0-19 0,16 0-20 0,-16 0-23 16,17 0-21-16,-3 0-7 0,6-11-6 0,6 11-2 15,5 0 0-15,11-10 6 0,6 10 4 0,8-8-5 16,14 2 0-16,4 1-6 0,15 0-2 16,6 2 4-16,9-2-2 0,15 3 2 0,13 1-3 15,9 0 3-15,7 1-3 0,7 0 1 0,3 0 2 16,8 0-1-16,2 0 0 0,4 0 0 0,-10 16 0 15,-2-16-2-15,1 0 4 0,1 0 20 0,-7 11 9 16,0-11 5-16,-11 0 10 0,-10 0 9 0,-7 6 19 16,-3-6-5-16,-14 0-7 0,-4 0-29 0,-10 0-17 15,-12 0 49-15,-8 0 32 0,-8 0 17 0,-7-13 6 16,-8 13-52-16,-5 0-30 0,-14 0-15 16,-4 0-9-16,-12 0 3 0,-2-10-7 0,-10 10-4 0,-1 0-12 15,-2 0 0-15,-3 0-11 0,0 0-40 0,0 0-46 16,0 0-39-16,0 0-36 0,0 0-28 15,0 0-33-15,-25 0-56 0,25 20-66 0,-23-7-61 16,2 3-116-16,1 3-165 0,-8 0 31 0,-1 2 134 16</inkml:trace>
  <inkml:trace contextRef="#ctx0" brushRef="#br0" timeOffset="4623.99">1837 5123 773 0,'0'-1'15'16,"0"1"21"-16,0-1 9 0,0 0 17 0,0 1-3 15,0 0 9-15,-12 0 9 0,12 0 12 0,0 0 13 16,0 0-3-16,0 0-1 0,0 0-6 0,-9 0-11 16,9 0-10-16,-8 0-5 0,3 0-15 0,0 0-19 15,4 0-9-15,-2 14-12 0,0-14 0 0,-2 0 13 16,2 0 6-16,3 0 21 0,0 6 8 0,0-6 12 15,0 0-1-15,0 0-5 0,0 0-2 0,0 0 0 16,0 0 6-16,20 0-3 0,-20 0-4 0,22 0-7 16,-8 0-9-16,6 0-4 0,2 0-1 0,7 0 0 15,2 0 4-15,11 0-7 0,2 0-7 0,1 0-10 16,4 0-13-16,6 0-2 0,4 0 0 16,9 0-2-16,-1 0 2 0,7 0 13 0,7 0 11 15,9-12 9-15,8 12 6 0,7-11-13 0,12 11-6 16,4-15-6-16,8 5-7 0,4 0 1 0,7 0-5 15,6 0-4-15,7-1-2 0,9 1-3 0,-2-1 0 16,4 2 3-16,8-1-1 0,10 0 3 0,0 1 0 16,1-1-1-16,-5 2 6 0,-4-2-2 0,5 2 6 15,-4 0 7-15,-3-2 6 0,-9 0 8 0,-15 1 8 16,-10-2 12-16,-9 1 5 0,-16-1 6 16,-10 1 2-16,-21-1 1 0,-17 2-2 0,-9 1 0 15,-17-1-7-15,-4 3-14 0,-13 2-14 0,-5 0-15 0,-6 1-10 16,-5 2-9-16,-1 0 1 0,-3 0 0 15,-1 1-1-15,-1 0 1 0,0 0-2 0,0 0-3 16,0 0 2-16,0 0-1 0,0 0-10 0,0 0-22 16,0 0-24-16,0 0-32 0,0 0-30 0,0 0-26 15,-14 0-29-15,14 0-32 0,-14 0-36 0,14 0-66 16,-20 0-91-16,4 19-133 0,-4-19-98 0,-1 0 116 16</inkml:trace>
  <inkml:trace contextRef="#ctx0" brushRef="#br0" timeOffset="47683.99">935 7970 1588 0,'3'-1'57'16,"-3"-2"38"-16,0 3 30 0,0-1 32 0,0 1-26 15,0 0-9-15,0-2 4 0,0 2 0 0,0 0 0 16,0-1 8-16,0 1-4 0,0-1-12 0,0 1-10 16,0 0-24-16,0 0-15 0,0 0-7 0,0 0-7 15,0 0-6-15,0 0-10 0,0 0-7 16,0 0-11-16,13 0-1 0,-13 0-5 0,0 0-9 16,0 0-4-16,0 0-10 0,0 0-1 0,0 0 5 15,5 0 9-15,-5 0 20 0,9 0 13 0,-8 15 3 16,7-15 0-16,0 13-12 0,-3-13-8 0,5 19 1 15,-2-9-1-15,0 0-3 0,1-1-1 0,4 2-3 16,-6 0 4-16,3 0-3 0,-1 2-6 0,2 0 1 16,-2 1-8-16,-1 0-1 0,3 1 5 0,-6-1-5 15,2-2-1-15,1 1 2 0,-3-3-2 0,3 1 0 16,-5-3 0-16,0 0 2 0,1-2 3 0,-1-2-1 16,1-1 24-16,-4 0 34 0,0-2 35 0,1-1 48 15,1 0 3-15,4 0-24 0,-1 0-31 0,7-18-52 16,5 18-23-16,5-29-1 0,6 9-2 15,6-4 14-15,9-4 14 0,12-3 6 0,-1-1 3 16,7 0 2-16,2-1 11 0,12 1 12 0,-1 2 10 16,2 1 9-16,0-1-23 0,-1 3-31 0,-2 2-17 15,-3 1-15-15,-7 3 25 0,-4 1 39 0,-8 2 36 16,-9 3 7-16,-7 4-25 0,-9 2-37 0,-9 1-45 16,-5 5-7-16,-5 0-13 0,-4 1-10 0,-2 2-18 15,-1 0-91-15,0 0-94 0,0 0-83 0,0 0-59 16,0 0-18-16,0 0-44 0,0 21-83 0,0-21-130 15,-18 20-212-15,18-8 27 0,0 4 176 16</inkml:trace>
  <inkml:trace contextRef="#ctx0" brushRef="#br0" timeOffset="56611.99">5303 6078 2251 0,'0'-4'32'0,"0"-2"21"16,0 3 24-16,0 1 24 0,0-2 0 0,16 3 9 16,-16 0 8-16,0 0 3 0,0 1-8 0,0 0-10 15,0 0-14-15,11-1-11 0,-11 1-17 16,0 0-18-16,0 0-18 0,0 0-18 0,0 0-10 16,0 0-8-16,0 0 0 0,0 0-4 0,0 0 1 15,0 0 2-15,0 0 5 0,0 13 3 0,0-13-2 16,0 16 9-16,0-16-8 0,0 21 6 0,0-7 2 15,0-1-6-15,15 0 8 0,-15-1-8 0,0 0 4 16,0-2-1-16,17 0-1 0,-17-4 8 0,10 1 17 16,-10-3 34-16,11 0 41 0,-7-1 31 0,2-3 12 15,5 0-20-15,2 0-30 0,5 0-26 0,4-22-20 16,6 22-11-16,1-27-10 0,10 10 1 16,2-2-7-16,4-3 14 0,4 0 11 0,6-2 14 15,-3-1 19-15,6 1 5 0,2 1 5 0,1 0-16 0,-4 1-17 16,-1 0-15-16,-1 1-20 0,-4 1-9 15,-3 2-8-15,-5 0 0 0,-2 2 3 0,-7 3-4 16,-8 0-3-16,-4 3-13 0,-5 4-65 0,-8 2-73 16,-2 1-102-16,-6 2-131 0,1 1-57 0,-2 0-21 15,0 0-4-15,0 21-34 0,-27-21-128 0,27 31 30 16,-35-9 108-16</inkml:trace>
  <inkml:trace contextRef="#ctx0" brushRef="#br0" timeOffset="57251.99">4543 6895 2744 0,'-11'-9'48'0,"11"1"18"0,0 1 22 15,0-1 40-15,0 2-12 0,0 0 12 0,0 2-1 16,0 2-24-16,0 2-31 0,0 0-27 16,0 0-23-16,0 0-18 0,0 0-15 0,0 0 0 0,0 0-6 15,0 0 3-15,0 0 10 0,0 14-1 0,0-14 5 16,0 13 3-16,0-13-3 0,12 18 4 15,-12-7-1-15,0 1-3 0,10 0 1 0,-10 1-4 16,4-1 1-16,-4 0 4 0,11 0-2 0,-8-3 2 16,2 1 4-16,4-3-2 0,-4-2 3 0,4 0 6 15,-1-2 25-15,4-3 18 0,5 0 18 0,5 0 22 16,1 0 4-16,9-23-2 0,8 23-4 0,8-28-12 16,6 11-9-16,10-3 21 0,0-1 20 0,4 0 38 15,2-1 15-15,-4 0-12 0,-2 1-22 0,-2-1-55 16,-7 1-46-16,-4 2-20 0,-3 1 27 15,-6 3 52-15,-8-1 44 0,-5 3 5 0,-7 2-33 0,-3 5-55 16,-8 0-34-16,-2 2-18 0,-6 1-22 16,-3 2-61-16,0 1-74 0,0 0-79 0,0 0-81 15,0 0-19-15,0 0-22 0,0 0-24 0,0 0-23 16,0 20-65-16,-19-20-104 0,19 25-208 0,-18-10 48 16,18 0 149-16</inkml:trace>
  <inkml:trace contextRef="#ctx0" brushRef="#br0" timeOffset="59396">6797 6035 3334 0,'17'-7'19'16,"-2"-1"23"-16,-2 0 53 0,-1 1 53 0,-3-1 23 16,-2 2 13-16,-4 3-18 0,0 0-31 0,1 1-30 15,-4 2-30-15,0-1-30 0,2 1-23 0,-2 0-13 16,0 0-12-16,0 0-3 0,0 0-1 0,0 0 0 16,0 0 5-16,0 0 1 0,-19 0-1 0,19 20-8 15,-15-20-9-15,2 18-6 0,-1-18-1 0,0 21-4 16,-1-9 6-16,-1-1 6 0,-1 3-6 0,5-2 11 15,0 0 3-15,7-2-2 0,-1-3 8 0,1 0 2 16,2-2 6-16,3 0 25 0,0-3 30 16,0-1 24-16,0 1 23 0,0-2 7 0,31 0 0 15,-31 1 12-15,26-1 17 0,-7 1 10 0,-2-1-2 16,3 0-11-16,0 0-23 0,-1 0-32 0,-2 0-19 16,-1 0-31-16,-4 0-22 0,0 0-12 0,-4 0-16 15,-2 0-1-15,-1 0-5 0,-2 0-3 0,0 0 4 16,-1 0 4-16,-2 0 9 0,3 23 7 0,-3-23 9 15,0 23 0-15,0-11 0 0,0 3-3 0,0 2-5 16,0 4 0-16,-20 2-4 0,20 1-39 0,0 1-36 16,-19 0-29-16,19 3-57 0,-15-3-2 0,2 1-3 15,13-3-12-15,-17-2 6 0,6-4-2 0,2 0-11 16,-2-4-22-16,-3-2-25 0,0-4-38 16,5-2-55-16,-5-3-74 0,-2-2-125 0,1 0-199 15,-1 0 61-15,2-27 138 0</inkml:trace>
  <inkml:trace contextRef="#ctx0" brushRef="#br0" timeOffset="59779.99">7098 6138 2920 0,'29'-10'23'0,"-4"1"24"0,-5 3 29 0,-3 0 35 16,-7 0 14-16,0 1 3 0,-6 3-14 15,2 0-20-15,-3 1-36 0,-3 0-27 0,0 1-17 0,0 0-19 16,0 0-5-16,0 0-3 0,0 0 3 15,1 0 7-15,1 0 6 0,1 16 7 0,5-16 8 16,-3 16 3-16,-1-16 3 0,4 22-3 0,-5-9-8 16,2-1 2-16,-1 2-4 0,-2-1 0 0,1 1-4 15,-3-1 0-15,0 0-4 0,0 1-4 0,0-1 3 16,0 0-3-16,0-2 6 0,0 4 2 0,0-2-1 16,0-1-1-16,0 0-6 0,-19-3-10 0,19 0-4 15,0-3-3-15,-21-2-4 0,21-3 3 0,-21-1-4 16,9 0-5-16,-5 0 5 0,1-28 0 0,-2 12 18 15,-1-1-1-15,-3 0 8 0,5-1 3 0,0-1-11 16,5-1 14-16,3 3 8 0,-1 2 11 16,9 1 8-16,1-1-4 0,0 0-17 0,0 3-8 15,21 0-6-15,-21 1-1 0,27 2-2 0,-13 1-1 16,0 1-7-16,0 1-38 0,0 1-52 0,1 2-67 16,-2 0-72-16,-2 3-41 0,1 0-28 0,-1 0-33 15,-3 0-64-15,4 0-127 0,0 0-11 0,-1 15 100 16</inkml:trace>
  <inkml:trace contextRef="#ctx0" brushRef="#br0" timeOffset="60595.99">7643 5998 3630 0,'6'-6'24'15,"-3"-1"40"-15,2 0 44 0,-5 2 23 0,1-2 0 16,-1 1-26-16,0 2-31 0,0 1-23 0,0-3-22 15,0 2-13-15,0 0-14 0,0 0-3 0,-17-1-4 16,17 3-2-16,-16-1 1 0,16 1-1 0,-24 2 3 16,13 0-3-16,-2 0-4 0,1 0 5 0,0 0-3 15,1 17-7-15,0-17-6 0,-2 14-4 0,3-14 1 16,3 17 5-16,1-17 10 0,-2 16 3 16,5-16 1-16,-5 14 6 0,5-14 1 0,2 9-3 0,1-9-1 15,0 7 0-15,0-7-2 0,0 3 0 0,0-3 3 16,0 2 0-16,0-1 0 0,0-1 5 15,0 1 5-15,0 1 6 0,0-2 1 0,0 3-2 16,0 0-4-16,0 0-9 0,15 3 2 0,-15 0 2 16,0 3-4-16,10-1 3 0,-10 5 2 0,7 0-4 15,-7 3 4-15,10 3 1 0,-10 1 0 0,6 3 3 16,0 2 2-16,-1 4-2 0,-4 3-9 0,1 1-41 16,6 3-51-16,-5 1-59 0,1-3-62 0,-2 2-21 15,0-3-12-15,-1-5 3 0,-1-2 12 0,0-4 5 16,0-6 4-16,0-3 33 0,-20-5 34 0,20-2 53 15,-14-5 53-15,14-1 33 0,-14 0 67 0,14-17 56 16,0 17 62-16,-11-22 41 0,11 22 11 16,0-28 0-16,0 14-9 0,0-1-7 0,0 2-5 15,0 0-10-15,22 0-16 0,-22 1-9 0,0-2-23 16,17 3-6-16,-17-2-14 0,15 3-20 0,-15-1-10 16,16 1-23-16,-16 1-10 0,11 0-20 0,-5 0-10 15,3 1-14-15,-2-1-10 0,0 0 2 0,1 0-4 16,1 0-2-16,-2-3 6 0,0 4-7 0,-2-2 2 15,3 0 1-15,-2 0-5 0,0-3 1 0,5 1 3 16,-2-2-9-16,1 0 3 0,1-5-1 0,3 1-3 16,-4-2 8-16,1-1-7 0,2-1 11 0,-6 1-3 15,0 2 1-15,-3 1 36 0,4 0 11 0,-5 2 19 16,-1 1 31-16,1 0-12 0,-3 2 0 16,1 2-1-16,2 0-23 0,-3 1-8 0,0 1-13 15,0 3-21-15,0 2-15 0,0 0-23 0,0 3-4 16,0 0-14-16,0 1 4 0,0 0 9 0,0 0 1 15,0 0 8-15,0 20 5 0,0-20-6 0,0 24 5 16,0-8 7-16,0 3-8 0,-18 2 9 0,18 4 3 16,0 0 4-16,0 3 2 0,0 4-1 0,0-2-22 15,0 3-35-15,0 5-21 0,0-1-25 0,0 1-22 16,20 1 10-16,-20-1-5 0,0-4 15 0,0 2 29 16,0-7 17-16,9-5 22 0,-9-3 10 15,0-6 17-15,10-5 5 0,-10-3 7 0,11-2 4 16,-7-4-6-16,4-1 1 0,1 0-3 0,1 0-25 15,-1 0-26-15,3 0-39 0,4-23-46 0,-4 23-40 16,2-18-51-16,-1 18-41 0,-4-20-45 0,5 8-36 16,-6-1-44-16,-1 1-98 0,-2-4-148 0,1 1 42 15,-6-2 119-15</inkml:trace>
  <inkml:trace contextRef="#ctx0" brushRef="#br0" timeOffset="60755.99">7672 6280 2524 0,'0'0'31'0,"31"0"23"0,-31 0 14 0,25 0 10 16,-10 0-18-16,3-17-25 0,-1 17-15 0,0 0-7 15,0-19-13-15,-2 19-1 0,1-13-30 0,-1 13-46 16,-1-12-62-16,2 12-88 0,-5-13-84 0,1 6-122 16,-1 1-150-16,0-1 92 0</inkml:trace>
  <inkml:trace contextRef="#ctx0" brushRef="#br0" timeOffset="61331.99">7976 6122 2945 0,'0'0'31'0,"0"0"24"15,19 0 39-15,-19 0 48 0,0 0 5 0,15 0-1 16,-15-14-35-16,0 14-51 0,0 0-39 16,0 0-27-16,0 0-9 0,0 0 6 0,0 0-1 15,0 0 6-15,0 0 7 0,0 17-6 0,0-17 0 16,0 19-23-16,0-19-12 0,0 26-6 0,0-11-13 15,-12 0 0-15,12 0-9 0,0 1-10 0,0 0-5 16,0 1 13-16,0 0 10 0,0-1 8 0,0-2 15 16,16 0 4-16,-16-2 12 0,0-4 17 0,0-3 7 15,14-3 9-15,-14-2-1 0,0 0-5 0,12 0-2 16,-12 0-3-16,11-24-1 0,-11 24 3 16,8-25 8-16,-5 25 3 0,1-26 1 0,-1 11 4 0,-1 0 6 15,0-1 11-15,-1 0 12 0,-1 2 11 16,0 0 6-16,2-1 1 0,-1 0-9 0,-1 1-6 15,5 1-4-15,-4 4-6 0,1 0-3 0,1 2-12 16,-3 1-18-16,3 3-13 0,-1 1-18 0,1 1-3 16,-2 1 1-16,2 0 2 0,1 0 11 0,0 0-1 15,4 22-3-15,-2-22-12 0,5 26-12 0,1-9-2 16,-4 2-1-16,5-1 0 0,-2 2-1 0,-2 1-11 16,2 2-6-16,-4-2-3 0,0-2 0 0,-4-1 8 15,3-1-3-15,-3-3 8 0,-1-2 14 0,-1-5 13 16,-1-1 19-16,0-4 15 0,0-2 5 15,0 0-1-15,0 0-2 0,0 0-7 0,0-20 0 0,0 20 6 16,0-26 12-16,0 10 19 0,0 1 6 16,-14-3 8-16,14 0 1 0,0 0 2 0,0 0 9 15,0 1-4-15,0 1 2 0,0 1-7 0,0 0-11 16,0 1 4-16,0 1-13 0,0 2-15 0,0 1-10 16,19 3-19-16,-19 1-7 0,14 2-5 0,-14 2-3 15,15 2-1-15,-4 0 3 0,0 0-3 0,0 0-22 16,1 25-19-16,4-10-32 0,-1 5-23 0,2 1-10 15,-3 4-14-15,2 5-15 0,-2 2-20 0,-3 2-32 16,-3 3-51-16,1-2-68 0,-6 0-85 0,0 1-136 16,2-5 92-16</inkml:trace>
  <inkml:trace contextRef="#ctx0" brushRef="#br0" timeOffset="61900">8589 6230 1775 0,'17'-22'11'0,"-3"3"-3"16,-6 2 9-16,0 1 16 0,-3-1-3 0,-5 2 13 16,0 3-12-16,0 2-17 0,0 0-6 0,0 5-15 15,-27-1 4-15,27 4-6 0,-21 2 3 0,21 0 1 16,-28 0-6-16,14 0 4 0,0 19-12 0,-2-19-13 16,2 23-1-16,6-23-7 0,-2 26-8 0,-1-11 4 15,6 0-13-15,-1 1-6 0,3-3-2 0,3-2 5 16,0 1 28-16,0-5 11 0,0-1 17 15,0-6 12-15,25 5-8 0,-25-5 17 0,20 0 11 16,-20 0 23-16,26 0 41 0,-12-16 22 0,0 16 24 16,2-15 4-16,-4 15-11 0,-1-21-12 0,1 9-11 15,1 2-12-15,-2-2-13 0,-5 1-15 0,2 0-19 16,-4 0-8-16,-1 1-16 0,0-1-5 0,-3 2-9 16,0 2-7-16,0 0-3 0,0 2-7 0,0 1 1 15,0 1-5-15,0 1-2 0,0 2 1 0,0 0-1 16,0 0-1-16,0 0 4 0,0 0 1 15,0 23 3-15,0-23 1 0,0 26-5 0,0-9-21 0,0 3-26 16,0 1-21-16,0 3-31 0,0 2-8 16,0 3-22-16,0-1-17 0,0-1-5 0,21-1-15 15,-21 0 22-15,9-4 19 0,-9-2 35 0,15-4 45 16,-5-6 31-16,-4-3 34 0,5-6-1 0,-3-1 4 16,1 0 13-16,-3-20 13 0,2 20 39 0,-5-31 28 15,0 12 11-15,3-1 17 0,-6-1-2 0,2 1-2 16,-2 2-9-16,0 0-13 0,0 0 9 0,0 3 2 15,0 2 4-15,0 2-2 0,0 1-9 0,0 0-16 16,0 1-13-16,0 2-20 0,0 2-33 0,0 1-20 16,0 2-18-16,0 1-11 0,0 1 4 0,18 0 1 15,-18 0 7-15,16 25 6 0,-2-25-2 16,0 33-18-16,1-8-27 0,1 2-41 0,3 5-40 16,-1 2-33-16,-1 4-50 0,3 2-58 0,-1 0-75 15,0-1-104-15,-4-4-50 0,2-4 95 0</inkml:trace>
  <inkml:trace contextRef="#ctx0" brushRef="#br0" timeOffset="62079.99">9032 6259 2951 0,'-14'-30'46'16,"14"1"33"-16,0 3 37 0,0 8 32 16,0-2-25-16,-5 5-20 0,5 1-36 0,-8 5-33 0,2 3-27 15,0 1-17-15,-3 3-1 0,-2 2 0 16,-2 0 0-16,-5 0 7 0,-2 26-2 0,-1-11 2 15,-3 6-42-15,2 5-46 0,-5 5-61 0,4 4-79 16,0 9-47-16,1 2-85 0,-1 4-159 0,6 0-150 16,-3-1 95-16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5:54:08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5604 12366 1543 0,'0'0'19'0,"0"0"17"0,0 0 15 0,0 0 27 15,0 0 4-15,0 0 10 0,0-8 6 0,0 8-10 16,0 0-14-16,0 0-21 0,0 0-20 0,0 0-14 15,0 0-11-15,-13 0-5 0,13 0 2 0,0 0-5 16,0 0 4-16,0 0 7 0,0 0 3 0,0 0 10 16,0 0 1-16,0 0 3 0,0 0 4 0,0 0 6 15,0 0 9-15,0 0 0 0,0 0 2 0,0 0-4 16,0 0 0-16,0 0 0 0,0 0-2 16,0 0 5-16,0 0-7 0,0 0-1 0,0 0-2 0,0 0-5 15,0 0-3-15,12 0-2 0,-12 0-1 0,0 0-4 16,12 0 4-16,-12 0 3 0,17 0-3 15,-7 0 5-15,8 0-4 0,-1 0-4 0,5 0-2 16,3 0-6-16,6 0-1 0,3 0-1 0,2 0 1 16,7 0 5-16,4 0-1 0,3 0 1 0,9 0 2 15,1-13-2-15,4 13-2 0,9-10-3 0,4 10-9 16,3-13-4-16,8 13 0 0,5-15 2 0,5 8 13 16,7-1 10-16,4-1 8 0,1-2 9 0,7 1 2 15,-6 3 9-15,1-3 1 0,-6 1 3 0,-4 1 1 16,-7 1-2-16,-8 0-2 0,-8 0-3 15,-9 2 2-15,-8 1-5 0,-3 1-7 0,-12-1-6 0,-7 0-8 16,-9 2-7-16,-9 1-1 0,-7-1-10 16,-2 1-10-16,-9-1-6 0,1 2-17 0,-4 0-37 15,-1 0-53-15,0 0-65 0,0 0-64 0,0 0-13 16,0 0-8-16,0 0-18 0,-17 0-33 0,17 16-92 16,0-16-126-16,-14 0-87 0,14 18 113 0</inkml:trace>
  <inkml:trace contextRef="#ctx0" brushRef="#br0" timeOffset="1184">9803 12315 993 0,'0'0'19'0,"0"0"18"0,0 0 17 15,0 0 54-15,0 0 21 0,0 0 10 0,0 0 12 16,0 0-27-16,0 0-25 0,-15 0-15 0,15 0-13 16,0 0-11-16,0 12-5 0,-10-12 9 0,10 0-4 15,0 0-1-15,0 0 5 0,0 0-2 0,0 0 4 16,0 0 7-16,0 0 6 0,0 0 7 0,0 0 6 15,0 0 2-15,0 0-1 0,0 0-7 0,0 0-10 16,0 0-8-16,19 0-17 0,-19 0-8 16,20 0-6-16,-6 0-2 0,5 0 5 0,6 0 5 15,-4 0-3-15,9 0 0 0,2 0-4 0,7 0-4 16,0 0-4-16,8 0-2 0,4 0-8 0,5-11-6 16,11 11-4-16,4 0-4 0,5 0 17 0,11-10 7 15,1 10 9-15,9 0 1 0,2-6-11 0,10 6-5 16,4-2-10-16,0 2-5 0,10-2-2 0,-4 1-2 15,6 0 14-15,-1 0 7 0,1 1 6 0,0 0 6 16,-1 0 8-16,3 0 1 0,-1 0 10 0,-7 0 7 16,-2 0-3-16,-7 0 6 0,-8 0-1 15,-10 0-2-15,-8 0 7 0,-10 0 5 0,-12 0 3 0,-10 0 23 16,-7 0-4-16,-11 0-12 0,-8 0-16 16,-9 0-37-16,-4 0-22 0,-9 0-11 0,-2 0-7 15,-2 0-8-15,0 0-29 0,0 0-42 0,0 0-44 16,0 0-49-16,0 0-34 0,0 0-40 0,-13 0-51 15,13 0-53-15,-13 0-50 0,13 0-75 0,-24 0-134 16,10 0-132-16,-1 14 114 0</inkml:trace>
  <inkml:trace contextRef="#ctx0" brushRef="#br0" timeOffset="5068.99">2935 13225 1340 0,'0'0'25'0,"0"0"26"0,-17 0 27 0,17 0 20 16,0 0 4-16,0 0-6 0,-10 0-10 0,10 0-9 15,0 0-14-15,0 0-2 0,0 0-9 0,0 0-1 16,0 0-8-16,0 0-9 0,0 0-2 0,0 0-4 16,0 0 1-16,0 0 8 0,0 0 22 0,0 0 14 15,0 0 14-15,0 14-2 0,17-14-14 0,-17 0-9 16,19 0-1-16,-8 12 2 0,4-12 5 0,1 0 1 15,4 7-5-15,3-7-4 0,-1 0-4 0,9 4-3 16,-1-4-2-16,8 0-7 0,-2 2-2 0,6-2-3 16,1 0-1-16,-1 1 3 0,3-1-2 15,4 0-2-15,-3 0-4 0,4 0-7 0,-2 0-6 16,3 0-5-16,0 0 5 0,7 0 9 0,2 0 11 16,-1 0 6-16,6 0-3 0,1 0-6 0,4 0-9 15,-2 0-4-15,3 0-4 0,-2-11-7 0,3 11-2 16,-2 0 0-16,-1-9 2 0,0 9 8 0,0-5 3 15,1 5-1-15,-1-6-2 0,3 2-3 0,-4 0-3 16,4 0 2-16,-1 1 0 0,2-1 0 0,-2 1 1 16,4-1-8-16,-5 2 2 0,1 0-1 0,-4-2-2 15,3 1 7-15,-2 0-3 0,-1 0-1 0,4 0 4 16,-3 0-3-16,4-1 7 0,1 1 3 0,-2 0 0 16,4-1 0-16,-1 2-5 0,4-2-5 15,-5 0 0-15,0 1-4 0,-7-1 4 0,0 1-3 16,-1-1-6-16,0 1 5 0,-3 0-5 0,-1 0 4 15,-4 0 2-15,4 1-2 0,-1-1 0 0,4 1-2 16,-2-1-1-16,0 1 0 0,0 0-4 0,0 1 3 16,3-1 0-16,-3 1 0 0,2-1-1 0,-5 1 0 15,0 0-3-15,0-1 2 0,0 2 0 0,2 0-1 16,-2 0 4-16,1-1-6 0,2 1 3 0,3 0 3 16,2 0 1-16,1 0 1 0,-1 0 6 0,0 0 0 15,1 0 3-15,-3 0 1 0,-2 0 3 0,-3 0 6 16,-3 0 1-16,-4 0 1 0,0 0-4 15,-2 0-11-15,-3 0-5 0,-1 0 5 0,0 0-1 0,-1 0 6 16,1 0 7-16,-2 0 6 0,0 0 1 16,-3-12-1-16,-5 12 5 0,-1 0-7 0,-2 0 1 15,-5-10 2-15,-6 10-7 0,2 0-3 0,-5-5-2 16,-2 5-7-16,-3-4-1 0,-4 4-5 0,-3-3-4 16,-1 3 0-16,-2 0-5 0,-5 0 1 0,2 0-2 15,-2-2-4-15,0 2 1 0,0 0-17 0,0 0-39 16,0 0-46-16,0 0-52 0,0 0-46 0,0 0-36 15,0 0-30-15,0 0-36 0,-16 0-39 0,16 0-45 16,-20 0-78-16,4 0-159 0,1 0-109 0,-11 14 126 16</inkml:trace>
  <inkml:trace contextRef="#ctx0" brushRef="#br0" timeOffset="6559.99">10302 13180 1211 0,'0'0'28'0,"0"0"28"16,0 0 14-16,0 0 21 0,0 0-1 0,0 0-8 15,0 0 3-15,0 0-9 0,0 0-18 0,0 0-7 16,0 0-5-16,0 0-2 0,0 0-2 0,0 0-3 16,0 0 3-16,0 0 2 0,0 0 3 0,0 0 2 15,0 0-9-15,0 0 12 0,0 0 2 0,0 0 3 16,0 0 8-16,0 0-8 0,9 0-2 0,-9 0-1 16,17 0-6-16,-5 0 4 0,2 0 5 0,3 11 3 15,2-11 8-15,6 0-4 0,0 7-1 16,1-7-5-16,7 0-5 0,4 6 2 0,-1-6-2 15,7 3 1-15,2-2-2 0,6 1-2 0,10-1 3 16,-1 0 12-16,7 1 9 0,6-1 5 0,5 0-1 16,7-1-16-16,2 0-4 0,3 0-14 0,2 0-9 15,-2 0-8-15,1 0-5 0,4-15 2 0,1 15 2 16,7 0-7-16,2-17-7 0,7 17-5 0,11-13-9 16,4 13 4-16,8-10 13 0,6 10 28 0,0-12 7 15,7 12-6-15,-1-10-9 0,1 7-34 0,-9 0-5 16,1 0 4-16,-2 0-1 0,2 1-2 0,-2 1 3 15,-3 1 2-15,2 0-6 0,-8 0 6 0,-4 0-4 16,-2 0 0-16,-7 0 4 0,-7 0 1 16,-10 0 3-16,-7 0 4 0,-5 0 1 0,-5 0-2 15,-3 0 0-15,-3 0-4 0,-4 0 4 0,-7 0 10 16,-6 0 14-16,-6 0 11 0,-10 0 3 0,-4 0-8 16,-9 0-14-16,-7 0-13 0,-9 0-11 0,-8 0-5 15,2 0-9-15,-5 0-21 0,-3 0-20 0,0 0-34 16,0 0-38-16,0 0-20 0,0 0-29 0,0 0-38 15,-20 0-44-15,20 0-72 0,-28 0-105 0,11 0-169 16,-7 0-156-16,3 15 112 0</inkml:trace>
  <inkml:trace contextRef="#ctx0" brushRef="#br0" timeOffset="11276">4912 7627 3553 0,'13'-8'19'0,"-13"-2"27"15,17 0 46-15,-17 1 31 0,11-2 12 0,-11 3-1 16,4 2-25-16,-4 2-23 0,0 1-32 0,0 1-31 16,0 1-25-16,0 0-8 0,0 1-5 0,0 0 2 15,0 0 6-15,-14 0-3 0,14 21 7 0,0-21 3 16,0 21 1-16,-15-6-3 0,15 1 1 0,0 2-1 16,-8-1 0-16,8 1-1 0,0 1-5 0,0-2-19 15,0 0-9-15,0-2-6 0,0-2-2 0,19-3 18 16,-19 0 7-16,0-3 12 0,0-1 14 0,12-3 4 15,-12-2 2-15,0-1 2 0,0 0-11 0,0 0 3 16,6 0-7-16,-6-21-1 0,0 21 3 16,5-23-8-16,-5 10 8 0,6-2-4 0,-3-1 1 15,-1 0 3-15,-1-1 4 0,-1 1 8 0,3-2 0 16,-1 1 5-16,3 1-1 0,-4 1 0 0,2 1 6 16,-1 1-4-16,2 2-2 0,0 2-6 0,0 2-9 15,-1 2-7-15,-1 1-6 0,-1 2-6 0,1 2-2 16,3 0 8-16,-4 0-1 0,4 0 11 0,0 23-1 15,4-23-1-15,-3 24-2 0,3-8-19 0,1 2-17 16,-1 1-12-16,2 0-9 0,-3 0-3 0,2-1 6 16,0-1 0-16,-4 0 0 0,2-2 10 0,0-2 6 15,1-2 7-15,-5-2 15 0,-2-3 13 0,1 0 9 16,2-3 10-16,-4-1 3 0,-1-2-3 16,0 0-1-16,0 0-4 0,0 0-4 0,0-18 6 15,0 18 1-15,0-19 5 0,0 6 5 0,-15-2 3 16,15-2 7-16,0 1 4 0,-14-2 15 0,14-1 4 15,0 2 11-15,0-1 2 0,0-1-7 0,0 3 0 16,0 1-8-16,0 0-2 0,0 1-7 0,18 4-13 16,-18 0-14-16,0 2-12 0,24 2-14 0,-24 2-2 15,15 3-1-15,-15 1 0 0,16 0 10 0,-16 0 0 16,15 21-19-16,-7-21-38 0,1 29-35 0,-2-10-45 16,0 3-33-16,1 2-22 0,-5 1-46 0,-1-1-46 15,2 1-60-15,-4-1-104 0,0 2-136 16,0-5-72-16,0-3 117 0</inkml:trace>
  <inkml:trace contextRef="#ctx0" brushRef="#br0" timeOffset="11699.99">5359 7619 2587 0,'10'-14'27'0,"-3"2"16"0,3 1 11 0,-6 2 21 16,4 1-25-16,-2 0-10 0,-3 4-15 15,0 1-28-15,-3 2-25 0,0 1-6 0,0 0-9 0,0 0-15 16,0 0-9-16,0 20-34 0,0-20-31 16,-17 22-13-16,17-22 1 0,0 25 6 0,-18-11 15 15,18-1 6-15,-16 0 19 0,16-1 23 0,-12-2 20 16,12 0 25-16,-9-2 7 0,9-1 10 0,-8 0 26 16,8-3 55-16,0 0 51 0,0-3 37 0,0-1 12 15,23 0-21-15,-23 0-23 0,19 0-3 0,-19 0-6 16,21-19-3-16,-8 19-11 0,1-16-21 0,-2 16-14 15,-2-18-9-15,0 18-1 0,0-18 7 0,-4 9 1 16,-3 1-10-16,3 0-9 0,-6 1-17 0,3 0-11 16,-3 1-3-16,0 2-5 0,0 0-3 15,0 2-4-15,0 0-5 0,0 2-7 0,0 0 0 16,0 0 2-16,0 0 1 0,0 0 2 0,0 0 1 16,0 19 0-16,0-19 0 0,0 18 0 0,-12-18 2 15,12 26 2-15,0-12-1 0,0 1 5 0,0 1-13 16,0 1-21-16,15 0-21 0,-15-1-29 0,0 0-17 15,21 0-9-15,-21-2-15 0,12-1-19 0,-12-1-30 16,14-3-35-16,-14-1-39 0,9-1-59 0,-9-3-58 16,10-2-104-16,-4-2 78 0</inkml:trace>
  <inkml:trace contextRef="#ctx0" brushRef="#br0" timeOffset="11907.99">5617 7616 2839 0,'3'0'31'0,"0"0"22"0,-1 0 14 0,-1 0 11 15,2 0-25-15,0 0-20 0,-1 0-11 0,1 0-7 16,0 15-9-16,5-15-1 0,-2 15-2 0,7-15-1 16,-4 23 2-16,2-9-2 0,1 2-20 0,4-1-58 15,-4 2-64-15,2 0-73 0,-5 0-85 0,2 1-67 16,0-3-92-16,-2 1-132 0,2-3 103 15</inkml:trace>
  <inkml:trace contextRef="#ctx0" brushRef="#br0" timeOffset="12089">5781 7646 2805 0,'0'-8'28'0,"19"0"28"15,-19 3 21-15,0-1 22 0,0 0-24 0,11 2-35 16,-11 3-23-16,0 1-21 0,0 0-7 0,0 0 9 15,0 17 2-15,-23-17-19 0,23 23-35 0,-24-5-46 16,24 0-47-16,-23 4-43 0,9 2-35 0,0 0-41 16,0 2-66-16,3-1-114 0,4-1-69 15,-3-2 87-15</inkml:trace>
  <inkml:trace contextRef="#ctx0" brushRef="#br0" timeOffset="12383.99">6100 7397 3519 0,'18'-19'16'0,"-2"1"23"16,-4 4 42-16,1 0 49 0,-7-1 20 0,2 5-12 16,-5 5-45-16,-2 2-56 0,-1 3-39 0,0 0-9 15,0 0 3-15,0 21 7 0,-29-21 2 16,29 32-2-16,-31-9 3 0,14 4 2 0,-5 4-2 15,-3 4-30-15,5-1-46 0,-3 2-56 0,2 1-60 16,1 0-32-16,-3 1-32 0,6-2-13 0,-2 1-7 16,4-3-18-16,2-2-23 0,1-2-14 0,7-2-6 15,5-3 43-15,0-2 87 0,0-3 81 0,28-6 84 16,-9-1 52-16,3-4 30 0,6-5 18 0,-1-1-6 16,3-3-25-16,-1 0-55 0,4 0-118 0,-2-17-116 15,-1 17 7-15</inkml:trace>
  <inkml:trace contextRef="#ctx0" brushRef="#br0" timeOffset="12859.99">6433 7666 3159 0,'0'-10'42'0,"0"-1"48"16,19 1 57-16,-19 1 50 0,0-1-1 16,14 2-25-16,-14 2-43 0,0 3-46 0,0 2-43 15,6-1-32-15,-6 2-18 0,0 0-9 0,6 0 1 16,-6 0 8-16,4 0 1 0,-1 19 7 0,-3-19 3 15,3 20 0-15,1-6 3 0,-2 1-2 0,-2 2-1 16,1-1-3-16,1 0 1 0,-2 2 2 0,0-2-1 16,0-2 2-16,0 0 0 0,0 0-4 0,-25-1 6 15,25-3-1-15,-17 0-1 0,17 0 6 0,-26-4-4 16,9 0-2-16,-2-3-11 0,-4-2-24 0,-4-1-9 16,-2 0-11-16,-1 0 13 0,1-21 16 0,-1 21 11 15,6-25 12-15,-1 11 0 0,3-3 4 0,6 2-5 16,4-2 0-16,1 1 3 0,11-1 2 15,0 0-2-15,0 2 0 0,0-1-4 0,27 1 2 16,-27 2 3-16,34 0-2 0,-16 2 1 0,4 1-3 16,1 3-5-16,1 1-40 0,-4 2-51 0,-2 2-73 15,4 2-77-15,-5 0-52 0,-1 0-81 0,-5 0-119 16,1 19-209-16,0-19 69 0,-2 17 131 0</inkml:trace>
  <inkml:trace contextRef="#ctx0" brushRef="#br0" timeOffset="14975.99">6680 7895 2442 0,'2'0'3'15,"2"0"-1"-15,-2 0-6 0,-1 0-4 0,4 0-4 16,-3 0 0-16,-2 0 4 0,0 0 8 15,0 0 6-15,0 0 3 0,0 0 6 0,0 14-2 0,0-14-5 16,0 14-3-16,0-14-1 0,0 16 0 16,0-6-1-16,-16-1-18 0,16 1-54 0,0 0-77 15,0 0-111-15,-12 0-105 0,12 0-141 0,0-2 28 16,0 0 113-16</inkml:trace>
  <inkml:trace contextRef="#ctx0" brushRef="#br0" timeOffset="15652">7026 7569 2646 0,'14'-6'24'0,"-14"0"5"16,0 2 0-16,0 0 2 0,0 0-25 15,11 0-12-15,-11 2-2 0,0 2-6 0,0 0 0 16,0 0 10-16,0 0 2 0,0 0 8 0,0 25 5 16,0-25 0-16,-23 24-1 0,23-10-4 0,-16 3-2 15,16-1-6-15,-17 3 2 0,17-2 3 0,-17 0-3 16,9-1 3-16,-2-1 2 0,-3-1-4 0,5-1 2 16,-1-2 1-16,-3-1 2 0,4-3 3 0,-1-1 2 15,2-1 3-15,0-3-2 0,0-2 0 0,-2 0-7 16,4 0-1-16,-2 0-2 0,0-22-2 15,0 22 3-15,2-24-1 0,-1 9 11 0,0-1 16 0,3 0 9 16,3-1 14-16,0 2 6 0,0 0-1 16,0 1 0-16,0 3-8 0,17 1-10 0,-17 1-18 15,17 2-15-15,-17 2-6 0,23 2-9 0,-23 3 1 16,25 0 4-16,-11 0-6 0,1 0 6 0,4 15-3 16,0-15 2-16,-1 23 3 0,-1-9 1 0,3 2-1 15,1 1 0-15,-3 0 4 0,1-1-4 0,-4 0 1 16,-1-2 3-16,-1-2-3 0,-5-2 5 0,1-1 4 15,-3-5 3-15,-4 0 36 0,2-1 55 0,-2-3 44 16,-2 0 3-16,0 0-38 0,0 0-55 0,0-17-49 16,0 17-6-16,0-20 2 0,0 6-3 15,0 0 5-15,0-3-4 0,0 2 1 0,0 0 1 16,0-1-2-16,0 1-4 0,-22 1-27 0,22 1-25 16,0-2-40-16,-11 3-42 0,11 1-33 0,0 0-49 15,-14 1-52-15,14 2-80 0,-9 1-124 0,9 0-218 16,-6 1 87-16,0 2 127 0</inkml:trace>
  <inkml:trace contextRef="#ctx0" brushRef="#br0" timeOffset="15899.99">7281 7256 3382 0,'9'-17'26'0,"1"1"12"16,-4 1 17-16,3 3 17 0,-3-3-17 15,2 7-17-15,-6 2-21 0,1 4-23 0,-3 2-13 16,0 0 8-16,0 18 11 0,0-18 7 0,1 36 10 16,2-11-1-16,4 7-4 0,-3 6-3 0,4 3-4 15,0 5-4-15,1 0-1 0,-3 1 0 0,4-1 1 16,-4 2 5-16,0-3 1 0,-3 1 0 0,0-1-61 16,-1-2-65-16,-2-1-75 0,0-1-77 0,0-2-23 15,0-2-45-15,-25-2-70 0,25-4-94 0,-17-3-80 16,17-1 107-16</inkml:trace>
  <inkml:trace contextRef="#ctx0" brushRef="#br0" timeOffset="27843.99">5946 5859 2998 0,'0'0'24'0,"0"0"32"0,0-15 46 0,0 15 31 16,0 0 11-16,0 0-10 0,0 0-36 0,0-11-19 15,0 11-25-15,12 0-19 0,-12 0-9 0,0 0-15 16,0 0-12-16,0 0 0 0,0 0-1 0,0 0 5 15,0 0 4-15,0 17-1 0,-20-17 2 0,20 16-4 16,-20-16-3-16,20 21 0 0,-25-8-2 0,10 2 1 16,-1 0 2-16,-1 0-1 0,-3 3 2 0,1-1-5 15,-1 3 0-15,3 0 0 0,-3 2-2 0,3 1 1 16,0 4 2-16,1 0 4 0,4 0 0 0,1 1 3 16,2 4-2-16,2 0-9 0,1 2 9 0,6-1-2 15,0-1 0-15,0-2 3 0,0-2-6 0,0-2 4 16,25-5 0-16,-25-3 2 0,16-4 0 15,-16-3-1-15,13-5 8 0,-13 0-5 0,14-2 2 16,-14-2-1-16,16 0-21 0,-16-2-50 0,12 0-71 16,-1 0-80-16,-3 0-91 0,0 0-81 0,1-15-130 15,0 15-210-15,2-16 45 0,3 16 135 0</inkml:trace>
  <inkml:trace contextRef="#ctx0" brushRef="#br0" timeOffset="28963.99">6187 6007 2631 0,'6'0'27'0,"2"0"27"0,-4 0 38 16,1-10 42-16,1 10 1 0,-3 0-5 0,2-4-29 15,-4 4-39-15,-1 0-30 0,0 0-22 0,2 0-14 16,-2 0-5-16,1 0-3 0,-1 0 0 0,0 0 2 16,4 0 1-16,-4 0 4 0,1 0 3 15,1 18 0-15,1-18 3 0,-2 15 1 0,1-15 2 0,1 21 0 16,2-10-2-16,-4 0 1 0,2 3-2 15,-3-1 2-15,2 0-1 0,-2 0 2 0,0 1-2 16,0 0 2-16,0-1 4 0,0 1 0 0,-27-2 1 16,27-1 3-16,-21 1-7 0,21-5 1 0,-30 0-8 15,13-2-9-15,-1-4 4 0,-1-1-6 0,-3 0 7 16,4 0 5-16,-1-19 1 0,0 19 3 0,4-26 3 16,-2 11-8-16,9-1 5 0,-3-2-6 0,8-1 2 15,0 2 9-15,3-1-2 0,0-1 7 0,0 3-1 16,20 1-3-16,-20 1-3 0,19 2-4 15,-19 0-2-15,26 3-5 0,-26 0-9 0,25 2-33 0,-11 3-45 16,-3 1-51-16,1 2-51 0,1 1-28 16,1 0-36-16,-5 0-38 0,5 0-63 0,-2 22-110 15,2-22-42-15,-1 19 93 0</inkml:trace>
  <inkml:trace contextRef="#ctx0" brushRef="#br0" timeOffset="29204.99">6517 6225 3218 0,'13'-16'18'0,"-7"16"28"16,2-14 41-16,-5 14 41 0,0-12 7 16,3 12-17-16,-4 0-43 0,-2-6-46 0,0 6-28 15,0 0-19-15,0 0 0 0,0 0-1 0,0 0 2 16,0 0 6-16,0 18 5 0,0-18 7 0,-16 18-28 15,16-5-26-15,0 3-34 0,-11 4-53 0,11 2-40 16,0 4-47-16,-14 1-52 0,14 0-49 0,0 3-86 16,0-2-131-16,-6-4-32 0,6-4 101 0</inkml:trace>
  <inkml:trace contextRef="#ctx0" brushRef="#br0" timeOffset="29421.99">6629 6067 3423 0,'8'-11'3'0,"-2"2"-5"0,2 0 1 16,-4 3-5-16,-4 0 3 0,5 2 4 0,0 2-4 15,-2 2-4-15,-3 0-11 0,1 0-1 0,1 0 5 16,-2 0 8-16,1 20 5 0,1-20 0 0,3 24 3 16,-5-7-3-16,1 3 4 0,2 3 0 0,0 2 4 15,-3 2-15-15,3 3-52 0,2 3-62 0,-3 2-69 16,-1 1-79-16,-1 1-76 0,0 0-114 15,0-1-176-15,0-2 76 0,0-6 126 0</inkml:trace>
  <inkml:trace contextRef="#ctx0" brushRef="#br0" timeOffset="29707.99">6961 5732 3662 0,'16'-14'-2'0,"-2"4"0"0,-2 0 2 16,-3 2 0-16,4-4 0 0,-2 6-2 0,-5 5-8 15,2 1-5-15,-2 0 5 0,2 0-3 0,-1 0 7 16,1 21 6-16,1-21-3 0,2 25 1 16,2-7 0-16,-2 2 0 0,1 4 0 0,2-1 6 15,0 3 3-15,-3 2-3 0,-2-1 0 0,2 2 0 16,0 0-5-16,-3 1 2 0,1 1 0 0,-4 2 1 15,1 1 4-15,-3 2 7 0,-3 2 1 0,0 1-50 16,0 2-53-16,-23 2-86 0,23-1-89 0,-30 0-65 16,11-1-95-16,-7-4-133 0,4-2-97 0,-6-7 113 15</inkml:trace>
  <inkml:trace contextRef="#ctx0" brushRef="#br0" timeOffset="30919.99">5199 6780 3651 0,'17'-6'42'16,"4"1"9"-16,-4-2 22 0,1 2 39 15,-2-1-7-15,-2 0 15 0,-2 2-16 0,-2 1-35 16,-10 3-32-16,6 0-27 0,-6 0-8 0,0 0-2 15,0 0 2-15,0 0 7 0,-19 19 2 0,19-19-1 16,-36 23-3-16,10-8-7 0,-3 4 3 0,-6-1-5 16,1 3 1-16,-1 2 1 0,2 1-4 0,2-2-13 15,3 4-18-15,8 0-12 0,3 0-1 0,4 0 8 16,7 1 16-16,6-2 9 0,0-1-4 0,0-1 5 16,0 0-2-16,31-2 0 0,-31-2-22 0,34-4-28 15,-15-1-43-15,6-1-55 0,-4-1-45 0,3-4-53 16,1-2-42-16,1-3-62 0,-4-3-109 15,3 0-187-15,-4 0 46 0,1 0 123 0</inkml:trace>
  <inkml:trace contextRef="#ctx0" brushRef="#br0" timeOffset="31471.99">5589 6842 2912 0,'0'-3'41'15,"14"-1"51"-15,-14 0 63 0,6 1 72 0,-6-4 25 16,9 2 2-16,-9 1-21 0,7 1-33 0,-7 1-35 16,4 0-42-16,-1 1-39 0,-3 1-40 0,0-2-37 15,0 2-15-15,2 0-9 0,-2 0-1 0,0 0 6 16,0 0 8-16,0 17 5 0,0-17 1 0,0 19 4 15,0-6-32-15,0 1-29 0,0 4-33 0,-14-1-49 16,14 3-20-16,0 0-36 0,0-1-44 16,0 2-33-16,-9-1-42 0,9-1-29 0,-7-1-32 15,-2 0-93-15,1-3-158 0,-2-4 29 0,-3-2 110 16</inkml:trace>
  <inkml:trace contextRef="#ctx0" brushRef="#br0" timeOffset="31831.99">5266 6970 2188 0,'0'10'49'0,"0"-10"38"0,-9 0 38 16,9 0 45-16,0 0-10 0,0 0 2 0,0 0-10 16,0 0-22-16,0 0-33 0,0 0-32 0,0 0-27 15,0 0-18-15,0 0 10 0,0 0 7 0,0 0 17 16,0 0 13-16,0 0 10 0,0 0 12 0,0 0-4 16,12 0-5-16,-12 0-19 0,13 0-25 0,-13 0-13 15,17 0-2-15,-3 0 2 0,1 0 7 0,-1 0-2 16,3 0-10-16,-1 0-7 0,-1-12-11 15,-2 12 2-15,-1 0 0 0,-6 0-20 0,4 0-49 16,-4 0-73-16,-5 0-92 0,1-6-88 0,-2 6-74 16,0 0-102-16,0 0-156 0,0 0-66 0,0 0 125 15</inkml:trace>
  <inkml:trace contextRef="#ctx0" brushRef="#br0" timeOffset="32124.99">5946 7112 3862 0,'0'0'39'0,"0"0"30"0,0-16 39 15,0 16 48-15,16 0-14 0,-16-19-18 0,0 19-31 16,0 0-47-16,0 0-25 0,0-10-15 0,0 10-14 16,0 0 0-16,0 0 2 0,0 0-9 0,0 0-39 15,-22 0-47-15,22 23-67 0,-20-23-59 16,20 20-42-16,-21-5-61 0,7 1-55 0,7 2-81 16,-3 4-151-16,4-2-111 0,6-2 119 0</inkml:trace>
  <inkml:trace contextRef="#ctx0" brushRef="#br0" timeOffset="32352">6224 6867 3885 0,'11'-12'19'0,"-5"2"32"0,3 0 38 15,-4 1 30-15,4-1-10 0,-4 5-35 0,-5 1-41 16,0 4-38-16,0 0-12 0,0 0 5 15,0 0 0-15,0 0 5 0,0 22 4 0,0-22-3 16,-19 27 5-16,19-8 3 0,0 3-31 0,-18 3-42 16,18 2-54-16,0 0-76 0,0 5-57 0,-10-2-51 15,10 1-63-15,0-2-67 0,0 1-135 0,0-2-124 16,0-3 113-16</inkml:trace>
  <inkml:trace contextRef="#ctx0" brushRef="#br0" timeOffset="32603.99">6480 6607 4289 0,'19'-13'4'16,"-2"2"5"-16,-2 0 17 0,1 1 28 0,-1-3 6 16,-1 6-7-16,-3 4-18 0,-5 3-30 0,5 0-12 15,-6 0 8-15,4 22 1 0,-3-22-5 0,-1 33 5 16,1-11-6-16,-1 5 2 0,3 5 7 0,-4 2-6 15,-1 2 2-15,2 2-2 0,0-1 1 0,-1 1 5 16,-2 0-17-16,-2 1-51 0,0 0-57 16,0 1-76-16,0-5-61 0,-20 0-33 0,20-1-35 15,-27 0-24-15,12-4-53 0,-1-3-90 0,-4-6-164 0,-3-4 64 16,0-3 131-16</inkml:trace>
  <inkml:trace contextRef="#ctx0" brushRef="#br0" timeOffset="33787.99">7450 6026 1485 0,'0'-1'48'0,"0"0"33"0,2 1 26 15,-1-1 35-15,-1 1-14 0,0 0-5 0,0 0 1 16,2 0-6-16,-2 0-12 0,0 0-11 0,0 0-4 16,0 0-11-16,0 0-4 0,0 0-4 0,0 0-6 15,0 0-5-15,0 0 1 0,0 0-6 0,0 0-4 16,0 0-14-16,0 0-15 0,0 12-6 16,0-12-7-16,0 0 3 0,0 0 11 0,0 0 15 15,0 6 18-15,0-6 28 0,0 0 20 0,0 0 5 16,0 0-4-16,12 0-20 0,-12 0-25 0,19 0-26 15,-4 0-14-15,2-15 2 0,7 15 7 0,-1-14 8 16,6 14 14-16,4-19 6 0,7 9 6 0,-1-2 15 16,6 0-3-16,0 0 6 0,3 1 4 0,7 0-2 15,-6 0 2-15,-1 0-9 0,-3 0-18 0,-4 1-13 16,-7 0-16-16,-3 2-12 0,-9 1-8 0,-2 2-1 16,-9-1-9-16,1 3-53 0,-9 0-58 0,2 1-77 15,-5 1-102-15,0 0-85 0,0 1-63 0,0 0-50 16,0 0-39-16,-28 0-76 0,28 24-102 15,-31-24 124-15</inkml:trace>
  <inkml:trace contextRef="#ctx0" brushRef="#br0" timeOffset="34587.99">6991 6879 1686 0,'1'0'25'0,"-1"1"29"0,0-1 28 16,0 2 45-16,0-2 25 0,0 0 8 0,0 1-4 16,0-1-28-16,0 0-29 0,0 0-27 0,-15 1-5 15,15-1-7-15,0 1-3 0,0-1 8 0,0 0 10 16,0 0 13-16,0 1 19 0,0-1 12 0,0 0 7 16,0 0 9-16,0 1-4 0,0-1-10 15,0 0-29-15,0 0-28 0,0 0-22 0,0 0-7 16,18 0 6-16,-18 0 7 0,25-22-1 0,-9 22-3 15,1-18-5-15,1 6-4 0,10-2 2 0,2-2-6 16,4-2 6-16,5-3 2 0,1-3-4 0,8-1 14 16,3-4 16-16,2-2 14 0,-3-2 15 0,1-5-6 15,-3-3-28-15,0-6-26 0,-3-3-17 0,0 0-14 16,-4 1 8-16,2 0 18 0,1-1 14 0,-1 5-2 16,-3 2-10-16,2 5-2 0,-3 5 5 0,-2 1 25 15,-1 3 41-15,-2 3 15 0,-6 2 6 0,0 2 1 16,-1 3-12-16,-7 0-6 0,1 2-10 0,-5 3-20 15,-4 0-19-15,1 1-24 0,-4 3-18 0,-4 1-6 16,-1 0-10-16,3 3 0 0,-6 1-1 16,1 1-3-16,-2 1-1 0,1 2-5 0,-1 1-6 15,0-2-11-15,0 2-22 0,0 0-19 0,0 0-17 16,0 0-2-16,0 0 10 0,0 0 3 0,0 0 13 16,0 0-3-16,0 0-8 0,0 0 5 0,0 0-7 15,0 0-1-15,0 0 7 0,0 0 3 0,0 10-5 16,0-10 3-16,0 0 0 0,0 0-7 0,0 0-2 15,0 0-15-15,0 5-15 0,0-5-18 0,0 0-25 16,0 4-33-16,0-4-45 0,0 3-47 0,0-1-48 16,0 1-45-16,-12 0-78 0,12 0-128 0,0 3-112 15,-6-2 111-15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14:17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867 363 1132 0,'0'-9'15'0,"0"-1"24"0,0 2 39 16,0-1 27-16,0-1 18 0,19 2 11 0,-19 0-8 16,0 1-4-16,0 1-7 0,11 0-6 0,-11 1 6 15,0 1 5-15,7 1 12 0,-7-1-5 16,5 1-4-16,-5 0-4 0,11 0-10 0,-11 1-6 16,3 0-13-16,2 0-2 0,-5 1-10 0,3 1 0 15,-3-1 6-15,0 1 2 0,0 0 8 0,0 0 6 16,3 0 1-16,-3-1 4 0,0 1-8 0,0-1-5 15,0 1-14-15,0 0-12 0,0 0-9 0,0-2-12 16,0 2 3-16,0 0-11 0,0 0-6 0,0 0-9 16,0 0-11-16,0 0-7 0,0 0-2 0,0 0-2 15,0 0-2-15,0 0 5 0,0 0-9 0,0 0 2 16,0 0 1-16,0 0-3 0,0 0 6 0,0 0 20 16,0 19 18-16,0-19-2 0,0 20 3 15,0-6-17-15,0 2-8 0,0 4 18 0,0 0 5 0,0 2 3 16,0 0-7-16,11 2-11 0,-11 1 7 15,0 1 5-15,0 1 8 0,0 3-1 0,0 0-6 16,0 1 3-16,0 1-14 0,0 2 3 0,6 1-5 16,-6 2-1-16,5 3 0 0,-1 3-2 0,-2 3 1 15,1 2 14-15,-2 1 16 0,3 2 2 0,-4 1-6 16,4 1-18-16,-1-2-18 0,0-1-6 0,1-2 7 16,-4-1-9-16,3-2 9 0,-3-3-1 0,0-1-9 15,4-3 8-15,-4-1-6 0,0-2 0 0,0-3 0 16,0-2 0-16,0-2-5 0,0-2-2 0,0-2 4 15,-17-1 3-15,17-2 5 0,0-4 4 0,0-1-4 16,-9-4-4-16,9 0 3 0,0-3-3 16,0-3 3-16,0-3 0 0,0 0 0 0,0-1 3 15,-9-2-3-15,9 0-21 0,0 0-57 0,0 0-68 16,0 0-75-16,0 0-84 0,0 0-69 0,0-25-73 16,0 25-47-16,0-26-35 0,0 12-95 0,0-8-134 15,0-2 55-15,0-3 136 0</inkml:trace>
  <inkml:trace contextRef="#ctx0" brushRef="#br0" timeOffset="2440.05">827 398 1771 0,'0'0'21'0,"-5"0"8"15,5 0 11-15,0 0 23 0,0 0-6 16,0-16 6-16,0 16 9 0,0 0 0 0,0 0 4 0,0 0 8 16,0 0-3-16,0 0-3 0,0 0-2 0,0 0-11 15,0 0-8-15,0 0-11 0,0 0-15 16,0 0-8-16,0 0-1 0,0 0-4 0,0 0 4 16,0 0 1-16,0 0 1 0,0 0 3 0,0 0-1 15,0 0 6-15,0 0 0 0,0 0 3 0,0 0 4 16,17 0 2-16,-17 0 3 0,19 0 2 0,-7 0 2 15,5 0 6-15,-1 0-3 0,2 0-3 0,6 0-5 16,-3 0-10-16,7 0 0 0,0 0-7 0,5 0-2 16,-2 0-2-16,5 0-5 0,2 0 9 0,0 0-2 15,5 0 0-15,1 0-1 0,1 0-7 0,1 0-5 16,1-14-1-16,-1 14-1 0,-1 0 2 16,-3 0 3-16,5-10 0 0,-2 10 2 0,-2 0-4 15,2-6 1-15,2 6-3 0,-2 0-2 0,3 0-1 16,-1 0-3-16,-2 0 1 0,1 0-1 0,1 0-3 15,-1 0-1-15,4 0-4 0,1 0 0 0,-3 0 5 16,5 0-3-16,3 0 4 0,-3 0-1 0,-2 0 4 16,0 0 7-16,-1 0-2 0,0 0 2 0,-4 0-6 15,1 0-6-15,-5 0 2 0,3 0-3 0,-2 0 2 16,-1 0 5-16,-3 0-2 0,1 0 0 0,-3 0 1 16,2 0-2-16,-3 0 0 0,0 0 1 15,6 0-3-15,-2 0-1 0,-1 0 4 0,4 0-1 0,-1 0-1 16,0 0-1-16,1 0 1 0,2 0 2 15,-4 0 6-15,-2 13 4 0,3-13-3 0,-1 0-2 16,-3 0-1-16,4 0 1 0,-5 7 4 0,3-7 2 16,-1 0-3-16,1 5 0 0,1-5-5 0,-6 2-3 15,0 1 1-15,3-3 0 0,0 0 3 0,-4 0 12 16,3 0 7-16,-3 0-5 0,0 0 0 0,0 0-12 16,4 0-6-16,-3 0-2 0,0 0-1 0,3 0-1 15,-2 0-1-15,4 0 2 0,-2 0-4 0,1 0 2 16,-2 0-1-16,-3 0 4 0,2 0 0 0,-4 12 2 15,-1-12 20-15,0 0 17 0,-3 0 4 0,-1 0 4 16,-1 9-19-16,-1-9-18 0,-2 0 0 16,-3 0-2-16,5 0-2 0,-5 0-5 0,5 0-1 15,-3 0-2-15,4 0 0 0,1 0 2 0,4 0-2 16,-2 0 0-16,4 0-5 0,1 0 4 0,2 0-1 16,6 0 2-16,-1 0 5 0,0 0-5 0,4 0 3 15,-2 0-7-15,2 0 3 0,2 0 1 0,-7 0-1 16,-2 0 1-16,-1 0-1 0,-2 0 1 0,-2 0-1 15,-2 0 1-15,-1 0 2 0,-1 0-5 0,1 0 3 16,-1 0-2-16,1 0-2 0,1 0 5 0,-7 0 2 16,6-11 0-16,1 11-3 0,-3 0 0 0,1-7-3 15,4 7 5-15,-2-3 0 0,2 3-2 0,-1-6 0 16,2 3-5-16,5 2 0 0,-3-2 0 16,6 2-1-16,-5-2 5 0,5 1-1 0,0 0 2 15,-3 0 1-15,3 1-10 0,-4 1 5 0,0-3 1 16,-1 3-1-16,2 0 3 0,-5-1-1 0,5 1 1 15,-5 0 2-15,0-2 0 0,0 2-1 0,3 0-4 16,-4 0 0-16,3-1 1 0,-4-1 1 0,-1 2 2 16,2 0 0-16,-2-1-1 0,3 0 1 0,-3 0-2 15,2-1 1-15,-4 2 0 0,2-2 1 0,-4 2 0 16,1-1-1-16,1 1-2 0,-3 0-1 0,-2 0 3 16,1 0-2-16,-5 0 5 0,2 0-1 0,-4 0-3 15,-1 0 1-15,-1 0 0 0,-2 0 1 0,-3 0-1 16,1 0 4-16,-1 0-4 0,-2 0-1 15,-1 0 2-15,3 0-1 0,-5 0 2 0,5 0 1 16,-2 0-2-16,-1 0-3 0,1 0 5 0,-1 0-3 16,3 0 3-16,-6 0 2 0,5 0-4 0,-3 0 3 15,2 0 2-15,-3 0-3 0,0 0 12 0,-1 0 44 16,-2 0 10-16,5 0 11 0,-7 0 1 0,1 0-40 16,-2 0-9-16,2 0 2 0,-2 0-8 0,0 0 0 15,0 0-2-15,0 0-2 0,0 0 7 0,1-9-1 16,-1 9 3-16,0 0-3 0,2 0-11 0,-1 0 1 15,-1 0-3-15,0 0-3 0,0 0-1 0,0 0-3 16,0 0-1-16,0 0-10 0,0 0 4 0,0 0-5 16,0 0-4-16,0 0 8 0,0 0-10 15,0 0 2-15,0 0-8 0,0 0-2 0,0 0 3 16,0 0-3-16,0 0 14 0,0 0-5 0,0 0 1 16,0 0 4-16,0 0-1 0,0 17 13 0,0-17 7 15,0 23-7-15,0-8-4 0,0 3-8 0,0 4 4 16,0 1-2-16,0 2 8 0,0 1-3 0,0 1-3 15,0 4 14-15,0 1-6 0,0 3 7 0,0 1 4 16,0 4-6-16,0 6 4 0,-11 3-3 0,11 4-17 16,0 4 5-16,0 1-3 0,-14 1 4 0,14 2 5 15,-7-2 0-15,7-3-1 0,-7-4-7 16,1-3 4-16,3-2 4 0,0-3-2 0,-2-2 12 16,4-4-10-16,-4 0 0 0,4-5-3 0,-1 0-9 15,2-2 9-15,-2-4-2 0,2-1-4 0,-1-2 8 16,-1-2 2-16,2-1-7 0,-1-3 6 0,1-2-7 15,-2-3-2-15,2 0-1 0,0-3 4 0,0-3 4 16,0-2-3-16,0-2 6 0,0 0-4 0,0-2 0 16,0 0 7-16,0-1-11 0,0 1 4 0,0-1-1 15,0 0-2-15,0 0 3 0,0 0 0 0,0 0 7 16,0 0-7-16,0 0 1 0,0 0-1 16,0 0-7-16,0 0 7 0,0 0 6 0,0 0-13 0,0 0 13 15,0 0-7-15,0 0-6 0,0 0 10 0,0 0-6 16,0-10 3-16,0 10 4 0,0 0-5 15,0 0-3-15,-12 0 0 0,12 0-1 0,-11-7 8 16,3 7-7-16,-3-9 6 0,-3 3 0 0,-4-2-12 16,-4-1 4-16,-1-2-4 0,-5 0-1 0,-3 0 7 15,0 2 3-15,-3 0 3 0,-5 1-9 0,3-1 1 16,-4 3-3-16,1 0-7 0,-3 1 14 0,0-1 0 16,-1-1 0-16,-1 2 3 0,-2 0-6 0,-1-1-1 15,-4 2 7-15,1-1-6 0,0 0 6 0,-2 0-3 16,-6 2-10-16,-2-2 16 0,-4 1-10 0,-3 1 9 15,-1 0-2-15,-8-1-9 0,0 0 9 16,-3 1-9-16,0 0 6 0,-1 1-4 0,-2-2 6 16,3 0-1-16,0 0 2 0,-2 0 0 0,-1 1-6 15,0-1-1-15,-1 1 0 0,1-1 3 0,-2 2 0 16,3-1 10-16,-1 0-20 0,6 1 8 0,2 0-7 16,2-1-3-16,9 0 15 0,0 2-3 0,3-2 0 15,3 1 3-15,4 0-3 0,-2 1-3 0,6-1 2 16,-1 1-3-16,0-1 7 0,-1 2-1 0,2-1 1 15,0 0 9-15,4 0-12 0,-1 0 3 0,1 1-6 16,1-1-4-16,1 1 8 0,-1-2 2 0,3 1 10 16,-5 0-11-16,8-1 1 0,-6 0-3 0,2 0-6 15,0 1 6-15,5-1 12 0,-5-1 1 0,3 1 0 16,-1 0 0-16,-2 0-7 0,5 0 4 16,-3 1 10-16,1-2 4 0,-3 2 11 0,0-2 2 15,5 2-2-15,-5 0-1 0,6-1-17 0,-6 1-3 16,3-1 3-16,-1 1 3 0,-2-2 16 0,3 2 7 15,-3 0 13-15,-3 0 4 0,-1-2-1 0,-1 2 3 16,1-1-13-16,-4 1 8 0,-1 1 3 0,-4 0 13 16,-4 0 6-16,-1 0-10 0,-4 0-4 0,1 0-28 15,-9 0-2-15,4 0-10 0,-7 0-5 0,2 0 2 16,4 0-7-16,-1 14 4 0,5-14 0 0,1 0 2 16,3 14 9-16,7-14-2 0,1 9 11 0,2-9 3 15,4 10-2-15,-1-10 11 0,5 10-2 0,-1-6-1 16,-1 2-3-16,0-2-5 0,2 2-3 15,6-3 2-15,-4 1 1 0,6-2-3 0,0 2-7 16,1-2-1-16,8-1-5 0,1 1-5 0,5 0 2 16,1 0-2-16,5-1 2 0,3 0 3 0,5-1 0 15,-1 0 2-15,3 0-1 0,1 0 6 0,0 0 0 16,3 0-3-16,0 0 1 0,0 0-7 0,0 0-1 16,0 0-3-16,0 0-5 0,0 0-1 0,0 0-3 15,0 0-3-15,0 0 2 0,0 0-6 0,0 0 2 16,0 0 0-16,0 0-9 0,0 0 2 0,0 0-5 15,0 0-62-15,0 0-80 0,0 0-137 0,0 0-227 16,0 0-140-16,0 0-125 0,0 0-156 0,0 0-250 16,0 0-38-16,0 0 209 0</inkml:trace>
  <inkml:trace contextRef="#ctx0" brushRef="#br0" timeOffset="8273.27">8985 5042 2036 0,'0'0'30'0,"-9"0"17"0,9 0 25 0,0 0 27 15,-8 0-1-15,8 0 16 0,0 0 8 0,0 0 2 16,0 0-1-16,0 0-14 0,-4 0-18 0,4 0-20 15,0 0-20-15,0 0-15 0,0 0-12 16,0 0-1-16,0 0-3 0,0 0 9 0,0 0 11 16,0 0 11-16,0 0 8 0,0 0-1 0,0 0 4 15,0 0-9-15,0 0 0 0,0 0 0 0,-2 0 0 16,2 0 9-16,0 0 4 0,0 0 6 0,0 0 1 16,0 0 0-16,0 0-4 0,0 0-12 0,0 0-11 15,0 0-18-15,20 0-11 0,-20 0-6 0,20 0-2 16,-4 0 5-16,4 0 10 0,2 0 11 0,4 0-6 15,2-14 2-15,3 14-8 0,2 0-7 0,2 0 0 16,-2 0 2-16,7 0 8 0,-2 0 0 0,2 0 7 16,-1 0 6-16,3 0-6 0,-3 0 8 15,-1 0 2-15,-2 0-7 0,1 0 4 0,-3 0-4 0,-1 0 3 16,-2 0 1-16,0 0-1 0,2 0-1 16,-2 0-2-16,4 0 1 0,0 0-5 0,0 0-8 15,-1 0-7-15,7 0-6 0,-1 0-4 0,2 0-1 16,5 0 1-16,4 0-3 0,2 0-4 0,4 0 4 15,2 0-7-15,5 0 9 0,1 0 16 0,-1 0 21 16,-2 0 20-16,0 0-1 0,-2 0-5 0,2 0-20 16,-4 0-21-16,-1 0 4 0,-2 0 3 0,5 0-8 15,-1 0 12-15,0 0-12 0,2 0 1 0,-4 0 8 16,5 0 0-16,0 0 9 0,3 0-13 0,-1 0-3 16,-3 0-5-16,4 0-8 0,0 0 4 0,0 0 4 15,3 0 4-15,1 0 19 0,2 0 30 16,2 0 6-16,-2 0-1 0,6 14 1 0,-4-14-25 15,-4 0-4-15,1 0 7 0,-3 0-7 0,-3 0-1 16,-2 0 1-16,-2 0-10 0,-2 0-10 0,1 0-9 16,0 0-4-16,1 0-6 0,1 0-3 0,4 0 7 15,2 0-13-15,7 0 4 0,4 0 2 0,1 0-3 16,2 0 6-16,4 0 0 0,-4 20 1 0,3-20-2 16,-4 0 12-16,-2 17 17 0,-2-17 15 0,-6 13 7 15,-2-13-6-15,-3 10-10 0,-3-10-7 0,-3 8 7 16,-6-8 3-16,1 4 9 0,-5-4 9 0,-8 0-1 15,0 0-2-15,-7 0-10 0,0 0-13 0,-7 0-8 16,-1 0-6-16,-6 0-5 0,0 0-5 16,-3 0-1-16,-3 0-1 0,-4 0 0 0,2 0-2 15,-4 0 1-15,0 0-5 0,-4 0 0 0,1 0 1 16,0 0-5-16,-4 0 1 0,1 0-4 0,-2 0-1 16,0 0-69-16,0 0-91 0,0 0-146 0,0 0-173 15,0 0-81-15,0 0-59 0,0 0-31 0,0 0 24 16,0 0 2-16,0 0-83 0,-21 0-121 0,21 0 152 15</inkml:trace>
  <inkml:trace contextRef="#ctx0" brushRef="#br0" timeOffset="23814.03">7191 6342 992 0,'0'0'14'0,"0"0"1"16,0 0-1-16,0 0 16 0,0 0 13 0,0 0 16 16,0 0 21-16,0 0 9 0,0 0-5 0,0 0-1 15,0 0-13-15,0 0-10 0,0 0-19 0,0 0-8 16,0 0-8-16,0 0-3 0,0 0-1 0,0 0 4 16,0 0 16-16,0 0 2 0,0 0 6 15,0 0 1-15,0 0-2 0,0 0 3 0,0 0 0 16,0 0 4-16,0 0-4 0,0 0 6 0,0 0-2 15,17 0 1-15,-17 0 5 0,20 0-4 0,-4 13 6 16,1-13-7-16,1 0-9 0,3 14 1 0,0-14-3 16,3 8-5-16,0-8 6 0,3 8-6 0,1-8-5 15,1 9 6-15,4-4-5 0,-1 0-1 0,-1-1 10 16,2 0 2-16,0 0 3 0,1-1-2 0,0 0-7 16,0 0-16-16,-1 0-9 0,5-1-9 0,3 1-5 15,4-1 27-15,1-1 27 0,3 0 12 0,2 0 2 16,2 0-22-16,-2-1-27 0,5 0-11 15,-7 0-6-15,10 0-2 0,0 0-4 0,6 1 2 16,-1 0 4-16,4 0 0 0,2 2 1 0,6 0 4 16,0 0 8-16,2 0 4 0,3-2 3 0,1 2-2 15,2-2-10-15,4 1-9 0,2-1-3 0,-1 2-3 16,1 0 2-16,4-1 1 0,4 2 2 0,0 0 1 16,8 0-5-16,1 2 8 0,3-2-6 0,8 0 2 15,-3 1 1-15,1-1-5 0,1 0 5 0,1 0-4 16,-7 0 0-16,7 0 3 0,-4 1-3 0,2-2 1 15,2 0 4-15,-2 1-6 0,-2-2 3 16,2 0 1-16,-3 0-5 0,-1-1 3 0,2 1 0 16,-4-1 3-16,2 0-3 0,4 1 1 0,-3 1-1 15,-4-1-4-15,0 1 8 0,-1 1-4 0,-1 0-1 16,-3 0 0-16,-4 0-5 0,-1 0 5 0,0 1-1 16,1-1 6-16,-4 3-4 0,-8-3 2 0,-5 2-4 15,-6-2-3-15,-10 2 5 0,-3-1-7 0,-8 0 4 16,-10-1 0-16,-4 1-1 0,-5-2 4 0,-6 1-4 15,-4-2-58-15,-10 0-61 0,-2 1-76 0,-7-2-54 16,-5 2-20-16,-3 1-35 0,0 2-60 0,-26 1-107 16,4-1-128-16,-7 0 97 0</inkml:trace>
  <inkml:trace contextRef="#ctx0" brushRef="#br0" timeOffset="24702.6">2770 6964 1188 0,'-15'0'20'0,"4"2"18"16,5-1 37-16,-1-1 33 0,3 0 14 0,1 0 19 15,1 0-12-15,2 0-12 0,0 0-16 0,0 1-20 16,0-1-13-16,0 1-6 0,0-1-7 0,0 0-8 16,0 0-3-16,0 1-3 0,0-1-1 0,0 0-2 15,0 1-6-15,19 0-12 0,-19 0-8 16,32 2 2-16,-5-1-8 0,8 1 2 0,9-1-2 15,5 2-4-15,10-1 22 0,10 1-1 0,2-2 0 16,11 1-4-16,2-2-18 0,9 2 27 0,0-2 24 16,10 1 23-16,2-1 23 0,6-1-8 0,2 0-14 15,3 0-16-15,2 0-22 0,0 0-15 0,-3 0-7 16,3-16 2-16,2 16 5 0,-5 0 10 0,6 0 7 16,0 0-1-16,-2-10-7 0,2 10-11 0,-4 0-6 15,-5 0-3-15,-5 0-3 0,-5 0-4 0,-9 0-3 16,-4 0-4-16,-9 15 0 0,-7-15 2 0,-4 0-1 15,-9 11-1-15,-9-11 2 0,-9 0-7 0,-11 8-13 16,-9-8-73-16,-11 0-38 0,-6 6-53 16,-5-1-75-16,0 2-40 0,-22 4-144 0,22 3-161 15,-37 1 6-15,10 3 116 0</inkml:trace>
  <inkml:trace contextRef="#ctx0" brushRef="#br0" timeOffset="27178.18">3158 8386 1281 0,'0'0'7'16,"0"0"-3"-16,0-4-1 0,0 4 8 0,0-3 11 16,0 3 30-16,-11 0 30 0,11 0 28 0,0 0 11 15,0 0-1-15,0 0-6 0,0 0-15 0,0 0-13 16,0 0-10-16,0 0-6 0,0 0-7 16,0 0-6-16,0 0-5 0,0 0-4 0,0 0-3 15,0 0-2-15,0 0-4 0,0 0-6 0,0 0 0 16,0 0-2-16,0 0-7 0,0 0-1 0,0 0-9 15,0 0 0-15,16 0-1 0,-16 0 3 0,22 0 13 16,-8 0 6-16,4 13 13 0,2-13 0 0,5 0-10 16,2 12-4-16,4-12-7 0,1 0-6 0,2 10-1 15,2-10 3-15,6 7 1 0,0-7 8 0,3 6 3 16,3-3-4-16,2 0-1 0,9-1-7 0,3 0-10 16,11-1-1-16,9 1-8 0,11 1-5 0,13 1 14 15,4 0 19-15,11 2 18 0,5-1 16 16,6 1-2-16,1 2-9 0,2-1-6 0,0-1-8 15,-4 2-11-15,-3-1-8 0,-5-1 5 0,-5 2 12 16,-2-2 20-16,-8 0 13 0,-9-1 7 0,-4 1-5 16,-7-2-3-16,-3-1-7 0,-5-1-14 0,-11 0-6 15,0-1-13-15,-12 1-7 0,-3-2-6 0,-8 0-4 16,-9 0-8-16,0 0-1 0,-12 0-3 0,-2 0-5 16,-7 0 6-16,-4 0-4 0,-4 0 0 0,-5 0-2 15,2 0 1-15,-5 0-1 0,0 0 0 0,0 0-13 16,1 0-47-16,-1 0-48 0,0 0-69 0,0 0-78 15,0 0-63-15,0 0-29 0,0 0-38 0,0 0-77 16,0 0-106-16,0 0-73 0,0 16 108 16</inkml:trace>
  <inkml:trace contextRef="#ctx0" brushRef="#br0" timeOffset="28670.2">8703 8360 1353 0,'-2'2'36'0,"2"-2"22"0,-1 1 27 16,1-1 17-16,0 1-14 0,0-1-3 0,0 0 2 15,0 0 9-15,0 0-7 0,0 0 4 0,0 0-13 16,0 0-9-16,0 0-1 0,0 0-10 0,0 0-2 15,0 0-11-15,0 0-9 0,0 0-2 0,0 0-1 16,0 0 3-16,0 0 4 0,0 0-1 16,0 0-3-16,0 0-4 0,0 0 3 0,21 0 5 15,-21 0 7-15,0 0 2 0,21 12 1 0,-21-12-5 16,18 0 8-16,-9 0 7 0,4 8 9 0,-1-8 8 16,4 0-3-16,-4 8 1 0,5-8-2 0,4 4 2 15,3-3-3-15,1 2-1 0,5-2-10 0,4 0-5 16,5 1-2-16,-2-2-3 0,5 0-2 0,1 0 0 15,1 1-2-15,-4-1 3 0,0 1 9 0,-2-1 5 16,-4 1 2-16,-2-1-1 0,-5 0-2 0,-1 0-4 16,-1 0 5-16,-5 0 6 0,4 0-3 0,-3 0 0 15,-1 0-5-15,5 0-9 0,2 0-8 0,-4 0-13 16,6-15-4-16,2 15 13 0,2 0 0 16,4-10 1-16,5 10-6 0,2 0-24 0,5-9-4 15,9 9-7-15,-1 0 1 0,7-4 0 0,4 4-7 16,5 0 7-16,2 0-4 0,1 0 1 0,0 0 6 15,0 0 7-15,1 0 29 0,-1 16 34 0,1-16 20 16,-3 0 24-16,2 0-14 0,5 0-24 0,-2 10-14 16,3-10-22-16,1 0-12 0,2 0 0 0,-1 0 5 15,0 0-1-15,-4 0 19 0,3 0 2 0,0 0-6 16,0 0-5-16,5 0-6 0,-4 0-13 0,4 0 2 16,7 0-6-16,0 0-6 0,1 0 8 0,-1 0-5 15,-2 0 2-15,-2 0-1 0,-1 0-2 0,0 0 4 16,0 0 2-16,0 0 8 0,-1 0 1 15,1 0-5-15,-3 0-1 0,0 0-3 0,-5 0 0 16,-4 0 5-16,-8 0 2 0,-7 0-8 0,-5 0 1 16,-6 0-4-16,-7 0 6 0,-3 0 4 0,-7 0-5 15,-6 0 0-15,0 0-14 0,-7 0-5 0,-3-12-1 16,-4 12-6-16,-4 0-1 0,0 0-2 0,-6 0-4 16,-2 0 0-16,-2 0-1 0,3-7-2 0,-4 7-7 15,0 0-88-15,0 0-95 0,0 0-150 0,0 0-168 16,0 0-51-16,0 0-24 0,0 0 53 0,0 0 50 15,0 0 3-15,0 20-41 0,-27-20-136 16,27 21-133-16,-28-9 136 0</inkml:trace>
  <inkml:trace contextRef="#ctx0" brushRef="#br0" timeOffset="43518.06">9319 9607 49 0,'2'-4'-2'0,"-1"1"17"0,-1-1 53 16,0 1 55-16,0 0 25 0,0 0 2 0,0 2-27 15,0-1-45-15,0 0-12 0,-22 1-17 0,22 0-20 16,0 1 6-16,-15-2 13 0,15 2 29 0,0 0 26 15,-16 0 6-15,16 0 0 0,-11 0-28 0,11 0-12 16,-12 0 1-16,9 14-16 0,0-14 10 0,-3 0 4 16,1 0-13-16,5 0 6 0,-3 11-1 15,3-11-1-15,-2 0 0 0,2 0 0 0,0 0-2 16,0 0-6-16,0 0 6 0,0 0-1 0,0 0 0 16,0 0-3-16,0 0-3 0,0 0 5 0,0 5 19 15,0-5 9-15,0 3 4 0,20 0-10 0,-20 1-24 16,25 1-14-16,-6 0-4 0,0 1 10 0,7-1 8 15,-1 1 2-15,3 0-5 0,1-2-14 0,2-1-14 16,2 1-6-16,6-2-9 0,-4 1-1 0,9-1 2 16,5 0-3-16,6 0-2 0,8 0 1 0,9 0-4 15,4-1 21-15,11 0 21 0,8-1-4 16,4 0 2-16,3 0-18 0,5 0-20 0,1 0-2 16,0 0 0-16,9-15 0 0,-1 15 0 0,8 0 0 15,10 0-2-15,1-13 4 0,6 13-1 0,8 0-1 16,0 0 0-16,11 0-3 0,1 0-1 0,2 0 2 15,-3 0 0-15,5 0 1 0,-2 0-1 0,4 0 2 16,1 0-2-16,-3 15 5 0,-10-15 21 0,2 0 8 16,-7 13 16-16,-6-13-3 0,-5 0-12 0,-14 11-6 15,-7-11-12-15,-7 0-5 0,-12 5-2 0,-11-5-6 16,-10 0 0-16,-13 0 1 0,-14 0-3 0,-12 0 1 16,-11 0-22-16,-9 0-62 0,-7 0-86 15,-12 0-84-15,0 0-75 0,0 0-58 0,-20 0-96 0,-5 0-165 16,-4 0 63-16,-7 0 119 0</inkml:trace>
  <inkml:trace contextRef="#ctx0" brushRef="#br0" timeOffset="47019.15">4403 10354 1846 0,'0'12'22'0,"2"-12"21"16,-2 0 23-16,0 0 26 0,0 0 6 0,1 0 3 15,-1 0 8-15,0 0-2 0,0 0 0 0,0 0 2 16,0 0-1-16,0 0-4 0,0 0-6 0,0 0-10 15,0 0-13-15,0 0-12 0,0 0-15 0,0 0-15 16,0 0-12-16,-12 0-1 0,12 0 0 16,0 0 4-16,0 0 3 0,0 0 3 0,0 0 4 15,0 0 4-15,0 0 4 0,0 0-6 0,0 0-2 16,21 0-4-16,-21 0-5 0,24 0 10 0,-9 0 10 16,10 0 9-16,2 0 5 0,-3 0-5 0,4 0-12 15,3 0-10-15,5 0-7 0,3 0-7 0,3 0-1 16,3 0-4-16,8 0-4 0,7 0-9 0,13 0-1 15,6 0-3-15,11 0 3 0,8 0 1 0,6 0 0 16,9 0-3-16,10 0 5 0,4 0 11 0,10 0 6 16,4 0 7-16,8-17-2 0,3 17 12 0,7 0-1 15,7 0 10-15,1-14 9 0,4 14-10 0,1 0 1 16,-1-11-12-16,1 11-7 0,5 0-12 16,3-6-6-16,4 6-3 0,-3 0-6 0,4 0 0 15,1 0-2-15,10 0 3 0,-2 16-1 0,0-16 0 16,-8 17-2-16,-1-17-7 0,-1 20 7 0,-5-7-2 15,-5-2 10-15,-16-2-1 0,-9-9-5 0,-11 17 5 16,-10-17 5-16,-12 11 14 0,-15-11 10 0,-11 4 1 16,-12-4-8-16,-12 0-5 0,-8 0-7 0,-9 0-4 15,-5 0-8-15,-8 0-2 0,-2-17 0 0,-11 17-3 16,-1 0 8-16,-11 0-8 0,1 0-27 0,-3-10-69 16,-6 10-76-16,-1 0-101 0,-2 0-85 0,0 0-23 15,0 0-2-15,0 0-17 0,-19 0-45 16,19 0-113-16,-23 19-49 0,8-19 121 0</inkml:trace>
  <inkml:trace contextRef="#ctx0" brushRef="#br0" timeOffset="56468.1">3217 5079 1079 0,'0'0'16'16,"0"0"1"-16,0 0 4 0,0 0 9 15,0 0 15-15,0 0 50 0,0 0 32 0,0 0 22 16,0 0-2-16,0 0-25 0,0 0-20 0,0 0-13 16,0 0-13-16,0 0-8 0,0 0-5 0,0 0-4 15,0 0-2-15,0 0-6 0,0 0-1 0,0 0-2 16,0 0-4-16,0 0 4 0,0 0-5 0,0 0-8 15,0 0-5-15,20 0-10 0,-20 0 5 0,27 0 12 16,-12 0 9-16,4 0 10 0,3 0 6 0,-2 0-1 16,5 0 1-16,-2 0 0 0,5 0-3 0,-2 0-3 15,4 0-6-15,1 0-1 0,1 0-3 0,3 0-10 16,2 0-5-16,6 0-11 0,5 0 3 0,10 0 16 16,4 0 11-16,5 0 12 0,7 0-4 0,10 0-16 15,0 0-8-15,6 0-13 0,0 0-5 16,-3 0 3-16,4 0-9 0,2 0 3 0,5 0-1 15,0 0-1-15,3 0 9 0,1 0 7 0,4 0 4 16,6 0 1-16,-5 0-6 0,-3 0-10 0,3 0-1 16,-5 13-2-16,-1-13 3 0,3 0 0 0,0 0 3 15,-3 0 6-15,6 0 4 0,0 0 6 0,-6 6-1 16,-1-6 6-16,-9 0 1 0,-5 0 3 0,-4 0 3 16,-11 0-3-16,-4 0-2 0,-10 0-5 0,-4 0-4 15,-5 0-2-15,-6 0-8 0,-8 0-3 0,-3 0-5 16,-3 0-5-16,-7 0-5 0,-6 0 2 0,-3 0-4 15,-2 0-6-15,-4 0-1 0,-4 0-4 0,-1 0 2 16,-1 0-4-16,0 0-31 0,0 0-38 16,0 0-66-16,0 0-78 0,0 0-70 0,0 0-61 15,0 0-46-15,-15 0-42 0,15 0-92 0,-16 0-190 16,16 0 102-16,-23 0 126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15:47.7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1078 1489 1326 0,'0'0'33'0,"0"0"19"0,0 0 6 0,0 0 12 15,0 0-23-15,0 0 5 0,0-10 10 0,0 10-1 16,0 0 7-16,0 0-11 0,0 0 1 0,0 0-2 16,0 0-4-16,0 0 1 0,-12 0-7 0,12-4 4 15,0 4-3-15,-11-3-5 0,11 3-2 0,0 0-1 16,-11-1-3-16,11 0-2 0,0 1 0 16,-5 0-8-16,5 0-5 0,0 0 0 0,0 0 1 0,0 0 7 15,0 0 8-15,0 0 8 0,0 0 2 16,0-1 7-16,0 1 1 0,0 0-1 0,0-1 1 15,0 1-2-15,0 0-2 0,0-1 0 0,0 1-4 16,0 0-3-16,0-1-5 0,0 1 0 0,0 0 2 16,0-1 0-16,0 1 3 0,0 0 2 0,0 0 3 15,13 0 5-15,-13 0 4 0,9 0-2 0,2 0-4 16,-2 0-4-16,4 0 3 0,1 0 6 0,3 0 1 16,1 12-5-16,3-12-14 0,-3 0-8 15,7 0-3-15,-5 0 1 0,5 8 4 0,-3-8 3 16,6 0-1-16,-2 0-1 0,0 4-2 0,4-4-1 15,1 0 10-15,0 3 1 0,2-3 1 0,2 0-10 16,-2 3 0-16,1-3-2 0,-1 0-3 0,1 1 10 16,3-1-17-16,-3 0-4 0,-1 0-6 0,6 0-7 15,-2 0-11-15,-1 0 2 0,6 0 1 0,1 0-3 16,0 0 9-16,2 0-1 0,-3 0 0 0,0 0-1 16,2 0 3-16,-7-11-1 0,0 11-2 0,-3 0 4 15,-3 0-5-15,-1 0-2 0,-2 0 6 0,-2 0-4 16,2 0 6-16,2 0 2 0,-1 0 8 0,-1-5 7 15,3 5 2-15,0 0 4 0,5-4-12 16,-3 3-5-16,7 1-7 0,-1-3-5 0,3 2 1 16,3 0 1-16,1 0-1 0,1-1 4 0,2 1 1 15,3 0-4-15,-4 0 6 0,0 0-10 0,-2 0 9 16,-1 0 6-16,-1 0-2 0,-4 0 8 0,4-1-9 16,-4 0-5-16,0 2-8 0,2-2 2 0,0 0-3 15,-3 0 21-15,3-1 19 0,0 1-3 0,0 0-2 16,1-1-17-16,1 0-10 0,-2 2-3 0,1-2 5 15,-3 0-1-15,5 2-7 0,-1 1 5 0,-2-2-2 16,-2 1-1-16,4 1-2 0,1-1-5 0,-2 1 5 16,1-2-2-16,-2 2 7 0,3 0 1 0,0-1-6 15,0 0 7-15,1 1-1 0,-2-1-1 0,-2 1 1 16,-4 0-8-16,4-1 5 0,-3 1 0 16,3 0 0-16,-2 0 7 0,-1 0-5 0,3 0 4 15,1 0 0-15,-2 0 2 0,1 0-5 0,0 0-3 16,0 0-1-16,-4 0 1 0,1 0 3 0,0 0-3 15,-2 0 5-15,-1 0-2 0,-2 0-1 0,2 0 4 16,1 0-7-16,-1 0 1 0,-4 0-2 0,7 0 4 16,-3 0 5-16,0 0-6 0,1 0 2 0,-3 0 1 15,-1 0 4-15,1 0 12 0,3 0 0 0,-1 0-5 16,-2 0-4-16,3 0-7 0,0 0 0 0,4 0-1 16,-3-12-4-16,6 12-1 0,-1 0 1 0,-1 0 4 15,-3 0 3-15,6 0-3 0,0-6-3 16,-1 6 4-16,-1 0 1 0,2-3 1 0,3 1-1 0,-1 1-5 15,1 1 0-15,3-2 0 0,-4 1 3 16,2-1 5-16,4 1-7 0,-3 0 5 0,-1 1 2 16,3-2 1-16,-1 1 4 0,0 0 1 0,3-1-4 15,1 1 0-15,4-1-3 0,-3 1-3 0,1-1 2 16,4 1-2-16,1-1-4 0,3 0-1 0,-1 0-2 16,-2 1 4-16,0-1 5 0,1-1-3 0,1 1 0 15,0 0 0-15,-1-1-6 0,-1 1 3 0,4 0 3 16,0 0-3-16,0 1 7 0,2-2 0 0,-1 2-6 15,-1 0 3-15,6 0-4 0,-4 0 4 0,2 1 2 16,-3-1 1-16,6 1-4 0,-7 0 0 16,4 0 7-16,-3 0 0 0,3 0-3 0,-4 0 10 15,3 0 4-15,2 0 7 0,-4 0 15 0,3 0-10 16,-3 0-3-16,2 0-11 0,0 0-1 0,-6 0-3 16,1 0-8-16,3 0 4 0,-2 0-3 0,0 0 3 15,3 0 7-15,-1 0 1 0,-2 0-7 0,7 0 7 16,-2 0-8-16,3 0-4 0,3 0 5 0,-2 0-12 15,2 0 0-15,0-8 0 0,0 8 0 0,-3 0 7 16,5 0 5-16,-2-4 3 0,0 4 13 0,2-1 17 16,-2-1 1-16,6 1 4 0,0-1-14 0,-1 0-23 15,4 0-3-15,-1 1-5 0,1-1-1 16,-1 0-4-16,2 0 5 0,-1 2-1 0,2-1-8 16,-3 0 12-16,4 0-12 0,1 1 4 0,4-1 4 15,2 1 0-15,-1 0 4 0,-1 0-12 0,0 0 4 16,2 0-4-16,3 0 1 0,0 0 6 0,-4 0 2 15,3 0-6-15,5 13 2 0,1-13 2 0,1 0 1 16,-2 0 0-16,2 10-4 0,-3-10 0 0,3 0 4 16,0 8 4-16,-3-8-6 0,3 5 3 0,0-3-5 15,3 2 0-15,-6-1 5 0,4 0 2 0,1 0 1 16,-2 1-8-16,-5-1 8 0,2 1-12 0,-3-1 8 16,-2 0-4-16,4 0 4 0,-4 1 4 0,-2-1-1 15,-4-1 13-15,-1 1-16 0,-5 0 7 16,0-1-7-16,-4 1-8 0,-2 0 12 0,-8 0 0 15,1-1-3-15,-1 1 2 0,-5 0 0 0,-1-1-10 16,-4-1 6-16,-5 2 1 0,1-2-4 0,-10 0 8 16,1 1-4-16,-5-2 0 0,-7 0-1 0,-4 2-2 15,-3-2 3-15,-4 0-1 0,-9 0 1 0,1 0-5 16,-5 0-10-16,-8 0-85 0,3 0-80 0,-5 0-98 16,1 0-98-16,-2 0-44 0,0 0-63 0,0 0-49 15,0 0-59-15,-20 0-149 0,20 0-145 0,-27 0 151 16</inkml:trace>
  <inkml:trace contextRef="#ctx0" brushRef="#br0" timeOffset="2940.99">17536 1889 514 0,'-77'0'-129'15,"-1"15"1"-15</inkml:trace>
  <inkml:trace contextRef="#ctx0" brushRef="#br0" timeOffset="3935.62">15952 2396 2326 0,'0'5'2'16,"0"-5"3"-16,0 3 2 0,-17-3 27 0,17 0 22 15,0 0 25-15,0 0 30 0,-14 0-1 0,14 0 1 16,0 0-5-16,-14 0-4 0,14 0-2 16,-8 0 1-16,8 0 4 0,0 0-11 0,0 0-2 15,0 0-5-15,0 0-8 0,0 0 12 0,0 0 2 16,0 0 5-16,0 0 5 0,0 0-11 0,0 0-9 15,17 0-14-15,-3 0-15 0,6 0 0 0,10 10-3 16,5-10 0-16,12 0 4 0,12 0-1 0,8 0 9 16,9 6 4-16,11-6 15 0,1 3 10 0,4-2 0 15,2 2-18-15,4-2-24 0,3 1-33 0,0 2-9 16,4-1 49-16,-2-1 37 0,-4 2 43 0,-3-2 8 16,-4 1-38-16,-11-1-35 0,-14 0-41 0,-18-2-10 15,-8 1-12-15,-17 0-9 0,-3-1-5 16,-11 0-12-16,-5 0 0 0,-3 0 0 0,-2 0-1 15,0 0-84-15,0 0-77 0,0 0-83 0,0 0-67 16,0 0-7-16,-17 0-27 0,17 0-41 0,-21 0-55 16,11 13-81-16,-9-13-149 0,2 14-96 0,-2-14 132 15</inkml:trace>
  <inkml:trace contextRef="#ctx0" brushRef="#br0" timeOffset="4388.28">18056 2417 2923 0,'11'0'-4'0,"3"0"2"0,0 0 13 0,0-17 41 16,0 17 48-16,0 0 49 0,-3-14 27 0,-3 14-3 15,1 0-3-15,-3 0-20 0,-1 0-23 0,3 0-24 16,-5 0-37-16,5 0-36 0,-5 0-18 0,0 0-17 15,-2 0-9-15,-1 0-2 0,2 0 8 0,-1 0-1 16,4 0 7-16,0 21 4 0,-2-21-7 0,2 25 7 16,1-9-7-16,-2 3 3 0,0 2 4 0,0 1-19 15,-4-1 7-15,0 6 4 0,0-2-5 0,0 4 16 16,0 0 1-16,-22-1-5 0,22 1 2 16,-24-1 1-16,5 0-4 0,-1-3 4 0,-2-3 5 15,-6-3 2-15,-1-5 1 0,-2-6 4 0,-8-2-8 16,0-6-15-16,-4 0-26 0,-4-20-25 0,2 2-5 15,-3-7 10-15,1-4 45 0,2-1 19 0,5-4 7 16,4-2 8-16,5 0-23 0,3 1 10 0,13 0-5 16,8 1-5-16,4 3 2 0,3-2-16 0,25 1 7 15,3 2-2-15,3 4 0 0,5 1 2 0,7 4-3 16,10 5 3-16,-2 4-5 0,5 5 4 16,-3 5-8-16,3 2-43 0,-3 0-56 0,-2 18-69 0,-3-18-72 15,-9 24-42-15,-8-9-33 0,0 1-66 16,-8 3-88-16,-10-1-153 0,-3 1 73 0,-6-1 135 15</inkml:trace>
  <inkml:trace contextRef="#ctx0" brushRef="#br0" timeOffset="5152.46">18367 2585 2541 0,'22'11'0'0,"-22"-11"3"0,0 6 28 0,21-6 34 16,-21 0 50-16,10 0 48 0,-10 0 24 0,0 4 5 16,11-4-13-16,-11 0-22 0,0 1-36 0,0 1-7 15,0-2-17-15,4 0-13 0,-4 0 5 0,2 0-14 16,2 0 9-16,0 0 2 0,0 0-4 0,4 0 10 16,1 0-11-16,5 0 3 0,6 0 1 0,7 0 4 15,4 0 8-15,6 0-1 0,3 0-5 16,10 0 2-16,1 0-12 0,2 0 23 0,3 0 32 0,0 0-1 15,1 0 18-15,-1 0-27 0,5 0-16 0,-5 0-12 16,-1 0 0-16,3 0 11 0,-4 0 2 16,2 0-1-16,-8 0-15 0,2 0-15 0,-10 0-16 15,-1 0-23-15,-8 0-16 0,0 0-11 0,-9 0-9 16,-2 0-5-16,-3 0 2 0,-8 0-5 0,1 0-6 16,-2 0 8-16,-5 0-17 0,-3 0-59 0,0 0-83 15,0 0-142-15,0 0-112 0,0 0-80 0,0 0-25 16,0 0-14-16,0 0-18 0,0 0 1 0,0 0-50 15,-25 0-95-15,25 0-66 0,-22 0 141 0</inkml:trace>
  <inkml:trace contextRef="#ctx0" brushRef="#br0" timeOffset="5575.68">19998 2353 4012 0,'20'0'3'0,"1"0"-1"15,-6 0-4-15,2-19 1 0,0 19-1 0,-6-17 14 16,0 17 21-16,-6 0 12 0,-1 0 7 0,-4 0-14 16,5 0-26-16,-2 0-9 0,-3 0-15 0,3 0 4 15,-1 22 10-15,1-9 0 0,0 3 8 0,3 3-5 16,-4 4-2-16,1 2-3 0,-3 4-3 0,5 2-7 16,-5 0-1-16,0 2 0 0,0 3 3 0,0 1 13 15,0 2 0-15,-27 0 1 0,27-1 3 0,-25 0-2 16,8 0-4-16,0-3 5 0,-1-3-9 15,-7-5 6-15,0-3 6 0,-3-5-3 0,-6-5 6 16,-2-5-2-16,-3-5-3 0,-4-4 4 0,-7 0 0 16,-3-25-1-16,4 4-3 0,-4-5 4 0,5-5-4 15,1-4-4-15,4-5 3 0,12-2 21 0,4 0 2 16,10 0 19-16,8 1 20 0,9 0-20 0,0 1 9 16,23 2 4-16,-1 2-23 0,7 1-2 0,10 2-6 15,3 0-19-15,8 4 6 0,4 2-5 0,-3 3-4 16,5 3-8-16,-1 4 4 0,-6 2-8 0,-1 4-4 15,-1 1 0-15,-5 6-10 0,-5 1 3 0,-6 3-1 16,0 0-54-16,-6 0-61 0,-3 0-80 16,-5 21-79-16,-3-21-36 0,0 29-41 0,-11-13-39 15,5 5-75-15,-8 2-137 0,0 2-96 0,0 0 122 16</inkml:trace>
  <inkml:trace contextRef="#ctx0" brushRef="#br0" timeOffset="6040.69">20251 2529 3369 0,'0'-5'-2'0,"-14"1"0"0,14 0 11 0,-6 4 38 15,6-3 60-15,0 3 54 0,0 0 40 0,-8 0 3 16,8 0-36-16,-1 0-22 0,1 0-35 0,-3-1-28 16,3 1-8-16,-3-1-17 0,3 0 2 0,0 1 14 15,0 0 8-15,0 0 15 0,0 0 16 0,0 0 19 16,0 0 32-16,0 0 30 0,0 0 42 0,0 0 32 16,0 0-22-16,15 0-61 0,-15 0-76 0,27 0-82 15,-3 0-29-15,12 0-3 0,11 0-4 16,13 0 8-16,13 0 22 0,5 0 23 0,9 19 4 15,4-19-4-15,7 13-25 0,-2-13-4 0,11 13 23 16,-6-13 17-16,2 11 25 0,5-11 3 0,-5 9-14 16,-2-9-2-16,-7 5-9 0,-8-5-2 0,-4 3-3 15,-12-3-3-15,-6 2-12 0,-7-2-6 0,-9 0-10 16,-3 0-11-16,-9 0-5 0,-1 0-7 0,-10 0-2 16,-8 0 1-16,2 0-6 0,-10 0-4 0,-1 0-3 15,-5 0-36-15,0 0-88 0,-3 0-113 0,0 0-148 16,0 0-86-16,0 2-10 0,0 2-18 0,-23-2 32 15,23 4-51-15,-26 1-73 0,7 3-78 0,-4 2-221 16,-5 1 74-16,-2 0 177 0</inkml:trace>
  <inkml:trace contextRef="#ctx0" brushRef="#br0" timeOffset="22290.45">782 3659 1256 0,'0'0'20'0,"0"0"8"0,0 0-4 16,0 0 1-16,0 0-18 0,0 0 0 0,0 0 20 16,0 0 23-16,0 0 10 0,0 0 11 15,0 0 2-15,0 0-8 0,0 0 4 0,0 0-4 0,0 0 2 16,0 0 2-16,14 0-4 0,-14 0 0 15,0 0-13-15,0 0-5 0,11 0-5 0,-11 0-8 16,3 0-2-16,-3 0-1 0,12 0 1 0,-7 0 2 16,-1 0 4-16,4 0 2 0,-2 0-1 0,5 0 10 15,0 0 2-15,-3 9 1 0,6-9 4 0,1 0-7 16,1 0 0-16,-2 0-2 0,3 0-1 0,-2 0 3 16,6 0-5-16,-3 0-5 0,4 0-2 0,-2 0-6 15,5 0 0-15,-3 0-1 0,3 0-1 0,-1-17 0 16,1 17 0-16,5 0 3 0,-4-14-2 0,2 14-8 15,-3-9 1-15,3 9-7 0,1-10-2 16,-1 10 0-16,2-9-2 0,-4 5 1 0,4 1 2 16,-2-1 2-16,1 0 2 0,-3 2 6 0,5-2 5 15,-1 0 1-15,-5-1-6 0,11 1-7 0,1-2-9 16,3 1-4-16,8-1 13 0,2-2 24 0,1 3 13 16,5-2 11-16,0 3-6 0,0-1-22 0,-2 0-12 15,-4 1-18-15,-2 1-7 0,0 0-2 0,-3-1-5 16,6 1 6-16,-6-1 0 0,5 0-3 0,-3-1 0 15,-4 1 0-15,8 1 5 0,-3 0-1 0,0 0 1 16,-1 0-4-16,3 1-1 0,-1 0 2 16,6 2 2-16,-3 0 4 0,6 0-2 0,-1 0 1 0,-2 0-1 15,2 0 0-15,4 0-1 0,-2 0-2 16,-2 0-2-16,0 0 0 0,-2 0 2 0,-1 0 3 16,2 0-3-16,1 0 6 0,-2 0-1 0,4 0-5 15,0 13 5-15,3-13-6 0,5 0-1 0,4 8 2 16,-1-8-4-16,6 8 4 0,0-8 0 0,3 6 7 15,-3-6-1-15,2 6-2 0,2-4 6 0,0-2-7 16,0 1 4-16,1 0 1 0,4-1-3 0,2 0-1 16,5 1 0-16,4 0 1 0,-1 0-4 0,1 0 4 15,0 0-1-15,1 0-1 0,2 1 2 0,-3-1-2 16,5 0 1-16,0 0 0 0,1 0-3 0,4 2 3 16,-2-3-2-16,3 0 0 0,-1 1 1 0,1 1 4 15,0-1-6-15,0 2 3 0,2-2-1 16,-1 0-4-16,1 1 5 0,6-2-4 0,-7 2 0 15,1-1 3-15,0 0-1 0,-2 0 2 0,-2 1-1 16,-2-2-4-16,2 2-2 0,-4-1-1 0,2-1 7 16,-2 0 0-16,-5 0 2 0,-3 0 0 0,0 0-8 15,-8 0 3-15,-4 0-3 0,-5 0 3 0,-6 0 1 16,0-14 0-16,-6 14 1 0,-4 0-4 0,-4 0 2 16,-5-12-3-16,-3 12 3 0,-4 0 4 0,-8 0-6 15,1-6 7-15,-11 6-2 0,-1 0-6 0,-8 0-26 16,-3 0-50-16,-6 0-68 0,0 0-79 0,-5 0-81 15,-3 0-82-15,0 0-59 0,0 0-83 0,0 0-155 16,0 0 123-16,-22 18 125 0</inkml:trace>
  <inkml:trace contextRef="#ctx0" brushRef="#br1" timeOffset="30283.6">14992 4040 1659 0,'0'0'-4'16,"0"-12"-6"-16,-23 5 7 0,23 0 11 0,-12 1 10 15,12 0 22-15,-14-1 14 0,14 1 8 0,-17 2 17 16,17 1 16-16,-13-1 0 0,13 1 4 0,-11 1 8 16,8 1-5-16,3-1 6 0,-3 1 4 0,0 0-10 15,3 1 2-15,0 0-7 0,0-1-4 0,0 1-4 16,0-1-6-16,0 1 3 0,0 0-10 0,0 0-15 15,0-2-23-15,0 0-21 0,0-1-13 0,19-1-1 16,-19-2 11-16,17 1 13 0,-17-1 7 0,23-1 4 16,-9-3 0-16,3 2-9 0,0 1-2 0,5-1-5 15,-2 2-6-15,-1-1-2 0,5 0-3 16,-2 3-3-16,3 0-2 0,0 1-3 0,-2-1-1 16,2 2-1-16,0 1 1 0,3 1 0 0,1 0-3 15,2 0-3-15,2 0 5 0,0 0-1 0,2 0 12 16,1 18 18-16,-2-18-3 0,-3 0 0 0,0 19-10 15,-3-19-18-15,-5 14-5 0,1-14 0 0,-6 13-3 16,1-5 4-16,0 2 2 0,-7 0 7 0,3 2 1 16,-2 0 0-16,2 1 0 0,-1 3-5 0,-3-1 2 15,2 2 0-15,-4 1 0 0,5 0 7 0,1 1-3 16,-4-1 6-16,2 1 2 0,-2 2 4 0,0-1-1 16,4 3 0-16,-4-2 4 0,1 4-3 0,-1 0 6 15,2 0-3-15,1-1-13 0,-2 2-2 16,0-2-4-16,-1 1 3 0,0 0 3 0,-2 1-1 15,-1 1-1-15,2 1-3 0,-4 2-2 0,-2 1 6 16,4 2 10-16,-3-1 6 0,3 0 1 0,-4-2-5 16,1 1-11-16,1-3 0 0,-3 2 18 0,0-2 8 15,0 0 12-15,4 1-6 0,-3 1-19 0,1-3-9 16,1 1-6-16,-1 0-2 0,3-2 14 0,-1 1 14 16,1-3 0-16,-2 1 0 0,-1 0-6 0,1-2-23 15,0 0 5-15,-4 1-3 0,1 0-8 0,0-2 9 16,0 1 1-16,-3-1 21 0,3-1 10 0,-3 0 1 15,2 0 2-15,-2 3-20 0,0 0-4 0,0 2-2 16,0-1-8-16,0 1 1 0,0 4-2 16,0-2-2-16,0 1-2 0,0-2 4 0,0 1 12 15,0 0 18-15,0-1 7 0,0 2 4 0,0-3-17 16,0 1-20-16,0 1-2 0,0-2-8 0,0 0 10 16,0 0 8-16,0 0 0 0,0-2 9 0,0 2-10 15,0-1 2-15,0 1 28 0,0-2-1 0,0 2 2 16,0 0-1-16,0-1-25 0,0 2 10 0,0 1 14 15,0 1 2-15,0-2-8 0,0 3-14 0,0 2 3 16,0 1-17-16,0 1 21 0,0 1-9 0,0-1-5 16,0 3 12-16,0 0-26 0,9 0 9 0,-9-2-5 15,0-1-5-15,0 1 13 0,0-3-1 0,0 2 6 16,0-2 4-16,0 1-5 0,-20-2 6 16,20 1-1-16,0-1 9 0,-19-1 33 0,19 1 4 15,-12-1-7-15,12-1-20 0,-12 0-24 0,12 1 1 16,-11-1-4-16,3 1 7 0,3-2 5 0,1 1-7 15,-4 2 17-15,5 0 4 0,-2 0-20 0,-1 1 5 16,3-1-6-16,-2 0-11 0,-3 0 9 0,5 1-3 16,-1-1-7-16,-3-2 6 0,3 0 5 0,-1-1-1 15,-1 0 9-15,1 0-3 0,1-1-7 0,-4-1-10 16,5 1 0-16,-2-3-5 0,-3 0 0 0,5 1 2 16,-3-3-7-16,-2 2 11 0,4-1-2 0,-4 0 15 15,2-2 1-15,-4 2 1 0,4-3 3 16,-3 2-12-16,3-1-7 0,-5-2-4 0,4 1-5 15,-3-1 3-15,-3-2 10 0,5 0-5 0,-4 0 3 16,-2-1 3-16,-2-3-10 0,1 1 2 0,-1 0 0 16,1-2-8-16,-1 2 12 0,1-2-1 0,-1 2-3 15,-2-1-2-15,2 0-9 0,-1 3 8 0,-1-3-2 16,-4 2 4-16,3-3-3 0,-1-1-2 0,-3 0-2 16,6-1 5-16,-4-2-1 0,0-1-7 0,2-1 11 15,-1 0-4-15,1-1 2 0,-2-1-4 0,3-1 3 16,0-2-4-16,1 2 3 0,0-3 9 0,-3 0-8 15,1 0 1-15,2 0-3 0,-3 0 3 0,-1 0-4 16,1 0 4-16,2-15-1 0,-3 15-5 0,0 0 3 16,2-18 5-16,-4 18 3 0,3-15-1 15,-1 6 1-15,0 0-7 0,2-3 2 0,2 0-1 16,-3 1 1-16,1-2-1 0,-1-1-7 0,1 0 13 16,4 1-5-16,-2 2 1 0,0-2 2 0,0 2-2 15,3-1-1-15,-2 1 0 0,2-1 0 0,2 0-1 16,-4-3 0-16,5 1 1 0,-1 0 8 0,0-1-2 15,1 1 10-15,-5-2 0 0,5 0-9 0,4 1-1 16,-6 0-1-16,2-1-1 0,5 0 3 0,-6-1 5 16,4 2-4-16,-1-3 3 0,-1 1-1 15,2-2-1-15,-2 2 4 0,5-1 4 0,-3-1 1 0,2 0 11 16,1-1 0-16,-1 1 4 0,3-1 1 16,0 0-19-16,-2-1-1 0,2-1-10 0,0 0-2 15,2-2 1-15,1 0-1 0,-4 0 2 0,3-2 3 16,1 0 4-16,-2 0 3 0,1-2 4 0,-4 1 1 15,4 0-4-15,-1-2 3 0,0 0 4 0,1 3 1 16,-4 1 6-16,1 0 1 0,0 1 0 0,3 0 2 16,-2 2-2-16,1 2-1 0,2 0-4 0,0-2-8 15,0-1-4-15,0 1-6 0,0 0-5 0,0 0 1 16,0-1 1-16,0-1-4 0,0 0 1 0,16-2 0 16,-16 0 0-16,0-1 2 0,0 0 13 0,0-1-4 15,0 1-2-15,6-4 0 0,-6 2-15 0,0-2 0 16,0 1 0-16,8-1 0 0,-8 1 0 15,4 0 0-15,0-3 0 0,-4 3 0 0,4-1 0 16,1 1 0-16,-2-2 0 0,2 4 0 0,1 0 0 16,-2-1 0-16,1 2 0 0,1 2 0 0,1 0 0 15,-4 2 0-15,6 0 0 0,-4-2 0 0,2 1 0 16,0 1 0-16,-3-2 0 0,2 1 0 0,-1-1 0 16,0 0 0-16,1 0 0 0,-3 0 0 0,-1 0 0 15,-2-1 0-15,1 3 0 0,1-3 0 0,-2 2 0 16,0-1 0-16,1 2 0 0,4 0 0 0,-2-2 0 15,0 2 0-15,-1-1 0 0,4 2 0 0,0 2 0 16,-3-4 0-16,3 3 0 0,-2-1 0 16,0 0 0-16,-2 0 0 0,4-1 0 0,-3-1 0 15,-1-1 0-15,1 3 0 0,-2-3 0 0,2 1 0 16,0 0 0-16,1 1 0 0,-3 1 0 0,1-1 0 16,-1 1 0-16,1 0 0 0,1 1 0 0,2-2 0 15,-2 3 0-15,0 0 0 0,-3 0 0 0,4 1 0 16,1 0 0-16,0 2 0 0,-2-1 0 0,3 0 0 15,-1 0 0-15,-2 0 0 0,1 0 0 0,1 0 0 16,-2-1 0-16,0 1 0 0,-1-1 0 0,1 1 0 16,0-3 0-16,0 2 0 0,0-4 0 0,0 2 0 15,-1 0 0-15,3 0 0 0,-5 0 0 0,3-1 0 16,0 0 0-16,-2 1 0 0,1 1 0 16,-1 1 0-16,1-1 0 0,3 1 0 0,-4 0 0 15,2 0 0-15,-1-1 0 0,1 1 0 0,2-2 0 16,-2 2 0-16,1 0 0 0,-2 1 0 0,3 1 0 15,-1-2 0-15,-1 2 0 0,0 0 0 0,4 0 0 16,-3-1 0-16,-1-1 0 0,4 0 0 0,-3-1 0 16,-1 1 0-16,5 1 0 0,-3 1 0 0,-2 1 0 15,-2 0 0-15,3 3 0 0,-1-1 0 0,0 3 0 16,-2 1 0-16,1-1 0 0,-1 1 0 0,1 0 0 16,0 1 0-16,-1 1 0 0,2-1 0 0,-3 0 0 15,2 2 0-15,-2-2 0 0,1 1 0 16,-1 1 0-16,0-2 0 0,0 1 0 0,0-1 0 15,0 1 0-15,0-2 0 0,0 1 0 0,0-1 0 16,0 2 0-16,0 0 0 0,0-1 0 0,0 4 0 16,2-2 0-16,-1 2 0 0,-1 2 0 0,2 0 0 15,-2 0 0-15,0 3 0 0,0-2 0 0,2 1 0 16,-2 1 0-16,0 0 0 0,0 0 0 0,0 0 0 16,0 0 0-16,1 0 0 0,-1 0-41 0,2 0-71 15,1 0-80-15,-3 0-103 0,0 0-100 0,0 0-133 16,0 0-108-16,0 0-56 0,0 0-31 0,0 0 10 15,0 11-36-15,0-11-281 0,-24 0 141 16,24 9 194-16</inkml:trace>
  <inkml:trace contextRef="#ctx0" brushRef="#br1" timeOffset="32085">577 4489 3242 0,'0'-12'23'16,"0"1"11"-16,0 1 37 0,17 0 50 16,-17 1 26-16,0 1 22 0,0 3-7 0,0 2-23 15,0 2-21-15,0-1-12 0,0 2-12 0,0 0-19 16,9 0-30-16,-9 0-21 0,0 0-25 0,0 0-11 16,0 0-2-16,0 0-3 0,0 0 7 0,6 0 8 15,-6 15 0-15,4-15 8 0,3 21-5 0,0-6-5 16,-3 3 3-16,5 4-2 0,1 2 8 0,-2 1 1 15,6 2 1-15,-5-1 0 0,0 0-7 0,2-2-1 16,0-3 3-16,0-2 2 0,1-2 4 0,-3-3 25 16,1-3 37-16,2-2 51 0,-2-3 53 0,2-1 32 15,-3-3-10-15,8-2-23 0,5 0-37 0,0 0-31 16,12-20-2-16,5 20 8 0,4-29 1 16,8 11-7-16,7-4-16 0,2-2-35 0,4-1-20 15,3-2-14-15,4 1-20 0,-3-1 37 0,-2-1 24 16,4 3 8-16,-11 5 6 0,-5 1-37 0,-3 3-23 15,-14 2-8-15,-4 5-3 0,-8 2-3 0,-8 3-10 16,-3 1-4-16,-11 0-34 0,2 0-98 0,-5 3-152 16,0-1-127-16,0 1-71 0,0 0 15 0,0 0 50 15,-19 0-10-15,19 0-39 0,-30 21-104 0,4-21-224 16,4 20 7-16,-7-9 145 0</inkml:trace>
  <inkml:trace contextRef="#ctx0" brushRef="#br1" timeOffset="32729.76">1629 4725 2106 0,'0'0'47'0,"0"0"32"0,0 0 23 0,0-5 36 15,0 5-14-15,0 0 7 0,0 0 13 0,0-2-2 16,0 2-10-16,0 0-21 0,0 0-28 0,0 0-28 15,0 0-23-15,0 0-19 0,0 0-11 0,0 0-2 16,0 0-8-16,0 0 3 0,0 0 5 0,0 0-2 16,0 0 15-16,0 0 8 0,0 0 9 0,0 0 17 15,0 11 10-15,0-11 10 0,0 0 11 0,0 0 9 16,0 0 8-16,0 0 9 0,0 0 2 16,16 0 1-16,-16 0-7 0,15 6-10 0,-2-6-15 15,1 0-13-15,3 3-9 0,1-3-11 0,4 0 2 16,1 0-10-16,4 0-2 0,4 0 2 0,0 0 0 15,1 0-4-15,4 0-1 0,6 0 6 0,3 0 1 16,0-16 8-16,3 16 6 0,5 0-13 0,4-12-12 16,6 12-10-16,3-11-7 0,6 4 7 0,2 0 28 15,7 0 17-15,4-2 5 0,8 1 2 0,4 1-13 16,2-2-9-16,5 3 5 0,2 0 24 0,-1 0 10 16,-1 1 13-16,-3 1 33 0,-8-1-7 15,-1 2 12-15,-13 1 1 0,-3-1-25 0,-8 2-9 16,-10 0-19-16,-2-1-16 0,-13 1-13 0,-7 1-16 15,-5-2-10-15,-13 1-14 0,-2 1-6 0,-4-2-6 16,-7 1-5-16,-2 1 1 0,-1 0-2 0,-2 0 0 16,0 0-2-16,0 0-2 0,0-1-19 0,0 1-83 15,0 0-106-15,0-1-133 0,0-1-115 0,0 2-31 16,-14 0-24-16,14 0-7 0,0 0-20 0,0 0-73 16,-11 0-174-16,11 0-31 0,-13 18 157 0</inkml:trace>
  <inkml:trace contextRef="#ctx0" brushRef="#br1" timeOffset="36410.83">11326 4570 1674 0,'0'0'7'0,"0"0"1"0,-6 0-1 16,6 10 0-16,0-10-11 0,0 0 4 0,0 0 1 16,-6 0 18-16,6 0 22 0,-2 0 15 0,2 0 17 15,-2 0-9-15,2 0-13 0,0 0-12 0,0 5-8 16,0-5-8-16,0 5-5 0,21-1-6 0,-21-1 1 16,23 3 9-16,-8-1 26 0,4 0 29 0,4 0 21 15,1-2 24-15,5-1 6 0,2-2-3 0,3 0-6 16,2 0-23-16,1 0-20 0,5 0-8 15,3-23-8-15,5 23 8 0,0-17 7 0,9 17-4 0,1-16-2 16,5 16-10-16,8-13-16 0,-1 13-14 16,7-10-17-16,3 10-7 0,-1 0-8 0,6-7-1 15,-5 7 2-15,-1 0 0 0,3 0 2 0,-5 0-1 16,-2 0 7-16,-4 18 0 0,-4-18-2 0,-3 0-2 16,-1 15-4-16,-7-15 0 0,-2 0 2 0,-8 12 2 15,-6-12-4-15,-8 0-3 0,-5 8-3 0,-10-8-44 16,-3 0-61-16,-4 7-69 0,-10-4-49 0,-2 1-31 15,0 3-32-15,-24 4-74 0,1 2-185 0,-6 3-38 16,-9 0 100-16</inkml:trace>
  <inkml:trace contextRef="#ctx0" brushRef="#br1" timeOffset="37417.82">2218 5321 1115 0,'-14'0'18'15,"-4"0"11"-15,3 0 26 0,1 0 20 0,3 0 8 16,0 0 7-16,0 0-23 0,11 14-12 0,-12-14-31 16,12 0 29-16,-5 0 22 0,5 0 21 0,0 8 32 15,0-8-11-15,0 9-4 0,0-4-1 0,0 0-9 16,24 1-12-16,-24 1 1 0,15-3-7 15,-15 2-1-15,22-2-5 0,-11-1-8 0,1 1-6 16,1-2-5-16,1-2-8 0,0 1 1 0,4 2-3 16,4-3-4-16,-2 0-2 0,8 1-9 0,3 0-7 15,5-1-7-15,6 0-6 0,1 0-9 0,10 0-2 16,6 0-3-16,6 0 2 0,10 0 4 0,7 0 5 16,8 0 0-16,12 0-5 0,12 0-4 0,14 0-5 15,11 0 1-15,8 0 3 0,18-12 14 0,8 12 13 16,6 0 9-16,1 0 8 0,9-6-6 0,4 6-12 15,6 0-8-15,-12 0-10 0,1 0 1 16,0 0-2-16,-5 0-1 0,5 0 13 0,-8 16 3 16,-6-16 20-16,-13 0 11 0,-5 14 1 0,-6-14 0 15,-10 0-8-15,-11 0 1 0,-10 0 1 0,-9 0-3 16,-7 0-7-16,-8 0-6 0,-13 0-9 0,-8 0-8 16,-10 0-6-16,-8 0-4 0,-14 0-9 0,-10 0 4 15,-8 0-5-15,-4 0 3 0,-11 0-4 0,0 0-7 16,-5 0-47-16,-3 0-68 0,-1 0-63 0,0 0-71 15,0 0-31-15,0 0-28 0,0 0-46 0,0 0-93 16,-22 23-153-16,22-23-14 0,-28 25 117 0</inkml:trace>
  <inkml:trace contextRef="#ctx0" brushRef="#br2" timeOffset="43030.48">366 6342 2921 0,'0'-9'16'0,"0"0"30"0,0 1 54 0,0 1 55 0,0-3 36 15,0 4 18-15,0 0-10 0,0 3-21 0,0 1-21 16,0 1-24-16,0 1-30 0,0-1-24 16,0 1-31-16,0 0-25 0,0 0-15 0,0 0-15 15,0 0-6-15,0 0 2 0,0 0 5 0,0 0 4 16,0 18 3-16,0-18-1 0,0 19-2 0,0-5 1 16,0 3 1-16,0 2 4 0,0-1-6 0,0 2 3 15,0 0 7-15,0 0 9 0,0-3 28 0,21 0 12 16,-21-3 9-16,24-4 4 0,-9 0-10 0,5-6-13 15,8-4-10-15,5 0-19 0,6 0 7 0,9-24 10 16,0 7 2-16,11-6 20 0,2-3 4 0,-1-3 23 16,5-1 33-16,-1 1-21 0,-7-1-17 15,1 1-24-15,-5 3-23 0,-8 1 21 0,-2 2 11 0,-7 4 7 16,-2 3-7-16,-6 0-18 0,0 2-18 16,-8 3-15-16,-5 1-6 0,-1 4-18 0,-3 0 15 15,-3 2-8-15,0 0-79 0,-4 2-89 0,-2 1-114 16,-2 1-101-16,0 0-56 0,0 0-57 0,0 0-47 15,0 0-67-15,0 0-134 0,0 17-64 0,-19-17 149 16</inkml:trace>
  <inkml:trace contextRef="#ctx0" brushRef="#br2" timeOffset="43645.65">1530 6478 2724 0,'0'0'20'16,"-2"0"4"-16,2 0 11 0,-3 0 6 0,3 0-3 16,-1 0 17-16,1 0 15 0,0 0 22 0,-3 0 13 15,3 0 3-15,0 0-7 0,0 0-23 0,0 0-15 16,0 0-22-16,0 0-12 0,0 0 3 0,0 0 1 15,0 0 8-15,0 0 18 0,0 0 7 0,0 0 3 16,0 0 2-16,0 0-6 0,0 0 3 0,0 0-5 16,0 0-6-16,23 0-11 0,-23 0-14 0,23 0-7 15,2 0-3-15,6 0 6 0,2 0 5 16,5 0 8-16,7 0-1 0,7 0-9 0,2 0-11 0,7-16-7 16,2 16-4-16,9-11-5 0,2 11 0 15,7-15-7-15,10 15-4 0,9-12 3 0,8 6 1 16,12-2 3-16,6 2 14 0,9-1 12 0,3 1 8 15,-2 0 9-15,1 1-3 0,-5 0-4 0,1 1 14 16,-7 0 8-16,-6 1 10 0,-7-1 8 0,-4 0-3 16,-7 1 1-16,-6 0-7 0,-10-2-13 0,-12 2-15 15,-7-1-16-15,-16 0-5 0,-6 1-8 0,-14 0-6 16,-6 1 3-16,-8 0-7 0,-8 0 3 16,1 1-3-16,-7 0 0 0,-3 1-18 0,0 0-58 0,0 0-53 15,0-2-72-15,0 2-59 0,0 0-40 16,0 0-65-16,0 0-64 0,0 0-76 0,-17 0-170 15,17 0-177-15,-27 0 130 0</inkml:trace>
  <inkml:trace contextRef="#ctx0" brushRef="#br2" timeOffset="57656.02">17297 3450 1989 0,'-1'-14'40'0,"1"-2"33"0,0 3 40 16,0 2 36-16,0-1-10 0,0-1-1 16,0 3-8-16,0 1-8 0,0 2 0 0,0 1-2 15,0 2-4-15,0 1-5 0,0-1-12 0,0 4-22 16,0-2-19-16,0 1-24 0,0 1-17 0,0 0-9 16,0 0-12-16,0 0-5 0,0 0-4 0,0 0-1 15,0 0-1-15,0 0 6 0,-14 0 3 0,14 18 3 16,0-18 5-16,-9 17-1 0,9-4 3 0,-16 3-2 15,7 2 16-15,-1 2 14 0,0 0-1 0,-1 4 3 16,-2 4-16-16,2 2-9 0,1 3-2 0,-3 6 5 16,-2 0 3-16,4 4 30 0,0 6 13 0,-2 1 2 15,3 0-5-15,0 2-31 0,1-2-14 16,-2 2-2-16,5 1 26 0,-5-2 21 0,5 2 9 16,-2-1 5-16,0 1-21 0,-1 4-17 0,3 5-7 0,-4 3-8 15,4 3 5-15,-5 4 2 0,5 1 13 16,-3 1 8-16,1 3-12 0,-3-5-2 0,0-1-16 15,4-2-3-15,-1-1 5 0,-5-1 14 0,7 4 18 16,-3 0 2-16,1 5-11 0,-1 1-14 0,1 1-27 16,-1 0-1-16,1-1 7 0,0 0 0 0,2-4 4 15,-3-4 5-15,1-3-2 0,0-3 7 0,2 0-2 16,-2 1-5-16,0 3-1 0,1 0-13 0,4 1 4 16,-8 0-6-16,6 1 4 0,0-4 1 0,-4 1 0 15,3-5 3-15,0-3-2 0,3-4 5 0,-2-2 2 16,0 0-3-16,2-4 3 0,3 1-1 0,-1-1 0 15,1 1 4-15,-2 2-7 0,-1-1 5 16,-3 3 24-16,3-3 8 0,1 0 11 0,-1 0-13 16,-2-1-29-16,-1-5-5 0,3-3-9 0,0-1 12 15,0-2-1-15,-2-5-5 0,2 0 10 0,1-2-2 16,-1-2-4-16,2-1 5 0,-1-1-6 0,-1 0-3 16,2-1 6-16,-1-1-4 0,2-1-7 0,0 1 9 15,-1 2-3-15,-1 0 3 0,0-3 11 16,2 2-2-16,-3 0 7 0,2 2 3 0,-4 0 1 0,2 0-5 15,3 0 3-15,-2 0-1 0,2 3-8 0,-1-2 3 16,-1-1-5-16,1 0-7 0,-1-2 7 0,-1 0 4 16,0-1-8-16,1 0 3 0,1-2-3 15,-1 2-4-15,-1-2-1 0,-1 1 4 0,2 0-4 16,1-1-4-16,-1 1 4 0,0-1 2 0,-1 1 1 16,0-1 0-16,-3 0 0 0,4-1 0 0,-2-1 0 15,-2 0-1-15,2-1 4 0,0-2-7 0,-1-1 0 16,0 0 0-16,2-1-5 0,3-2 14 0,-3-1-5 15,0 0 1-15,-1-2-5 0,2-2-12 0,0-1 5 16,1-1-1-16,-2 0 13 0,3-1-8 0,0-2 8 16,-3-1-8-16,-2 1-5 0,5-1 9 0,0 2-8 15,0-4 4-15,0 2 4 0,0-2 0 16,0-1 5-16,0 2 0 0,0-2 0 0,0 0 0 16,0 0-1-16,0 0 6 0,0 0-5 0,0 0 0 15,0 0 0-15,0 0 5 0,0 0 14 0,0 0 29 16,0 0 4-16,0 0 9 0,0 0-16 0,0 0-28 15,0 0 1-15,0 0-13 0,0 0-7 0,0 0-2 16,0 0-10-16,0 0 10 0,0 0-5 0,0 0 10 16,0 0 2-16,0 0-12 0,0 0 5 0,20 0-4 15,-20 0-5-15,31 0 5 0,-9 0 1 0,-2 0 7 16,8 14-8-16,2-14 1 0,1 0 3 0,-2 13-7 16,1-13 2-16,-6 0 5 0,1 10 2 0,5-10-7 15,-2 0 5-15,0 0-9 0,-5 4 0 16,6-4 4-16,-1 0 1 0,0 3-1 0,2-3 0 15,-1 0 0-15,2 0-6 0,3 1 7 0,2-1-2 16,-2 1-3-16,7-1 4 0,1 1 0 0,0 0-5 16,3 2 0-16,-4 0 4 0,4 0 1 0,0 1 0 15,-1 0 13-15,-7 0-9 0,4 0 4 0,-7-1 4 16,1 0-9-16,-2-1 5 0,-2 0-4 0,-1-1-4 16,-3 1 4-16,3-1 1 0,-1-1 11 0,-2 1 11 15,-1-1 6-15,1 0 4 0,-1 0-12 0,-1 0-8 16,4 0-20-16,-1 0 7 0,3 0-3 0,2 0-1 15,-5 0 4-15,8 0-8 0,-1 0 4 0,-1 0-4 16,2 0-1-16,3 0 1 0,-2 0-5 16,4 0 9-16,-4 0-1 0,6 0 4 0,-7 0-3 15,6 0-5-15,-6 0 8 0,1 0-7 0,-2 0 3 16,0 11 4-16,0-11-7 0,-4 0 3 0,2 0-3 16,-2 9 4-16,-1-9 0 0,1 0 0 0,-2 0 11 15,2 3-7-15,0-3 4 0,-1 0 7 0,1 0 1 16,-6 0 9-16,6 0 6 0,1 0-12 0,-1 0-1 15,-1 0-11-15,5 0-5 0,-4 0-2 0,4 0-1 16,0 0 0-16,1 0-5 0,6 0 4 0,-2 0-9 16,1 0 10-16,2 0-3 0,2 0-4 15,-5 0 11-15,2 0-11 0,-1 0 8 0,2 12-4 16,-7-12 0-16,4 0 0 0,-4 0-1 0,-2 0 4 16,2 8 0-16,-2-8-3 0,-5 0 8 0,2 0-1 15,-1 0-6-15,1 3 6 0,-6-3-7 0,6 0 0 16,-2 0 3-16,2 2 3 0,-1-2 1 0,1 1-4 15,0-1 3-15,-1 0-2 0,1 1-1 0,-2-1 2 16,2 0-11-16,2 0 6 0,-2 0 0 0,0 1-1 16,-2-1 7-16,2 0 1 0,3 0-10 0,-4 2 3 15,-1-2 1-15,1 1-7 0,-4-1 13 0,-2 0-7 16,-3 0 4-16,1 0-3 0,-5 0-1 0,5 0 4 16,-5 0-1-16,0 0 4 0,-1 0-7 0,-2 0 7 15,-5 0-3-15,2 0-4 0,0 0 5 16,-7 0-1-16,4 0-4 0,0 0 0 0,-7 0 1 15,2 0 2-15,-3 0-6 0,5 0 3 0,-5 0 0 16,0 0-3-16,0 0 6 0,0 0 2 0,0 0 3 16,0 0-3-16,0 0 0 0,0 0 2 0,0 0-3 15,3 0 3-15,-3 0 0 0,0 0-2 0,0 0 3 16,3 0-4-16,-3 0 4 0,0 0-4 0,2 0-3 16,-1 0 4-16,-1 0 3 0,0 0 11 0,5 0 15 15,-5 0 41-15,0 0 17 0,0 0 19 0,0 0 11 16,0 0-18-16,0-13 4 0,0 13-29 0,0 0-27 15,0-11-28-15,0 11-22 0,0-19 2 0,0 9-4 16,0-3 5-16,0 0 0 0,0-4-5 16,17-1 10-16,-17 1-8 0,0-1 1 0,0-2 5 15,8-3-9-15,-8 0 6 0,0-2-4 0,0 1 4 16,9-1 2-16,-9 0 1 0,0-1-3 0,0-1-2 16,3-2-2-16,-3-1-1 0,0-1 1 0,0 0 1 15,0-5 1-15,0-1-4 0,0-2 0 0,0-3 3 16,0-3 4-16,0-4-1 0,0-3 6 0,-17 0-4 15,17 0-3-15,0-2 0 0,0 1-2 0,-12 1 0 16,12 2 0-16,0 0 4 0,-8 4-4 0,8-2 3 16,0 0-1-16,-5 2 4 0,5-3 0 0,0 0-4 15,0-1-1-15,0-1 0 0,0 0-3 16,0-2 3-16,21-1 9 0,-21 1-4 0,0 2 5 16,12 2-5-16,-12 1-6 0,0 3 3 0,14 1 1 15,-14 1-1-15,12 2-1 0,-12 0 1 0,10 0-1 16,-10-1 2-16,6 0 3 0,-6-2-2 0,1 0-2 15,1-3 3-15,-2-1-10 0,5-2 5 0,-5-1 1 16,0-3 1-16,0-1 13 0,3 3-4 0,-3 1 5 16,0 3-1-16,3-1-4 0,-3 5 0 0,3 0-1 15,-1 6 1-15,2-2-4 0,-2 0 6 0,1 3 14 16,-2-3 3-16,2 1 2 0,5 1-3 16,-6-4-21-16,2 2-1 0,-4-3-5 0,4 0-2 0,3-3 1 15,-4 0 0-15,-3-2-1 0,4-2 10 16,0 6-1-16,2-2-2 0,-6 2 0 0,3 2-6 15,1 3 3-15,0 1 1 0,-1 3 4 0,0 4-5 16,-1-2-3-16,0 2 2 0,2 0 0 0,-1 2 5 16,0-1-4-16,-1 1-1 0,1-1-2 0,-3 3-6 15,6-3 5-15,-3 0-1 0,1-2 1 0,-3 0 2 16,-1-1-1-16,3-1-4 0,2-3 5 0,-2 2 0 16,-2-4 0-16,1 1 1 0,1 0 0 0,-3 2 4 15,5 0 1-15,-5 2 4 0,3 2 2 0,-3 1 8 16,3 4 4-16,-1 2 2 0,-1 3-7 0,2-2-1 15,-3 2-8-15,5 3-4 0,-2-1 0 0,-3 2-5 16,3-1-3-16,-1 2 2 0,1-2 3 16,0 3-6-16,-3-2 2 0,3 2-1 0,-3-2-3 15,3 1 2-15,-3 1 4 0,0-1-4 0,2 1 4 16,-2 1 1-16,3-1-1 0,-3-1 1 0,0 3-6 16,6-1 2-16,-6 0-2 0,3-1 0 0,-3 1 4 15,2-2-3-15,-2 2 1 0,1 0 2 0,-1-1 3 16,0 1-3-16,2 2 0 0,-2 1-3 0,3 0-5 15,-3 2 3-15,0 2 2 0,0 1-2 0,0 2 2 16,0 2 1-16,0-1-4 0,0 2 3 0,0 0-3 16,0 1 1-16,0 0 4 0,0 1-5 0,0 0 2 15,0 0-1-15,0 0 1 0,0 0 3 0,0 0-1 16,0 0 0-16,0 0-1 0,0 0 0 16,0 0-1-16,0 0 3 0,0 0-5 0,0 0 2 15,0 0 2-15,0 0-5 0,0 0 3 0,0 0-1 16,0 0-1-16,0 0-2 0,0 0 1 0,0 0-6 15,0 0 1-15,0 0 8 0,0 0-8 0,0 0 11 16,0 0 1-16,0 0-4 0,-17 0 1 0,17 0 5 16,-14 0 2-16,-2 0-4 0,4 0 8 0,-7 0-10 15,2 0 1-15,-5 0 2 0,-2-13-2 0,2 13 4 16,-5 0-4-16,-2-14-2 0,-2 14 3 0,1-10-1 16,-4 10 2-16,3-12-1 0,-1 12 0 15,-4-9-2-15,0 5 3 0,2 0 3 0,-2 0-1 0,-2 1 2 16,-1 0-8-16,-3 0 4 0,-2-1-1 15,1 2-3-15,-5-1 10 0,6 0-4 0,-5-1-2 16,-2 1 3-16,7 0-9 0,-8-3 3 0,3 3 2 16,6-1 0-16,-6-1 3 0,2 1 0 0,-2-1 1 15,4 0-1-15,-1 0-3 0,1-1 1 0,0 1-5 16,1 2 3-16,-2-2 3 0,-1 1-3 0,2 1 3 16,1 2-4-16,-5 1 0 0,7-3 2 0,-7 3-2 15,4-3 3-15,-2 2-2 0,0 0 0 0,-2-1 4 16,4 0-2-16,-2-1 3 0,-2 2-1 0,5-3-3 15,-3 1-2-15,2 0 1 0,-1 0-2 16,2 0 4-16,1-1 3 0,2 1-3 0,3-1 2 16,-3 1-3-16,5 0-1 0,1 1 3 0,-1 0-4 15,2 1 2-15,-4-1-1 0,3 0-1 0,2 0 3 16,-1 0-2-16,-1 0 0 0,2-1 1 0,-3 1 0 16,-2-1 5-16,4 1-4 0,-2-1-1 0,3 2-1 15,-2-1 1-15,3 0 2 0,-2 0 0 0,4 0 0 16,0 1-6-16,3-1 4 0,2-1-2 0,4 1 0 15,-1-1 1-15,1 0-2 0,1-1 3 0,2 2-2 16,4 0 0-16,-1 0 2 0,-1 1-4 0,2-2 3 16,0 0 1-16,-1 2 1 0,7 0-1 0,-6-1 1 15,-1 0-3-15,4 1-1 0,0-2 4 16,-5 1 1-16,4 0 3 0,-1-1-5 0,-3 0 2 16,2 2 1-16,0-2-7 0,-4 0 5 0,1 1-4 15,4 0-3-15,-3-1 8 0,1 1-6 0,4 1 2 16,0-1-1-16,1 0-1 0,6 2 3 0,-1-1-1 15,0 1 4-15,-3-1-3 0,3 1-2 0,1 0 0 16,-1 0 2-16,-5 0-4 0,2 0 7 0,2 0 0 16,-4-1-6-16,-3 1 8 0,5 0-3 0,-8 0-2 15,3-1 2-15,2 0-5 0,-7 0 0 0,2 1 0 16,0 0 3-16,-3-1 2 0,1-1-1 0,1 1-1 16,-2-1-2-16,4 1 3 0,-2 0-2 15,3 0 3-15,1 1-1 0,1-1-4 0,3 1 3 16,2 0 1-16,-4 0-3 0,4 0 5 0,2-1-2 15,-2 1-3-15,1 0 5 0,0-2-3 0,1 2-2 16,-1 0 4-16,-4 0-3 0,3 0 2 0,-1 0 4 16,0-1-5-16,-3 1 3 0,2 0-1 0,-2-1 0 15,4-1 0-15,-6 2-2 0,4 0 0 0,-3 0-2 16,3-1 2-16,-3 1-1 0,4-2 1 0,-3 2 1 16,1 0-1-16,0-1 2 0,4 1-2 0,-7-2-2 15,8 2 2-15,-5 0 0 0,3 0 0 0,2-1 1 16,0 1-3-16,-2 0 4 0,4 0-2 0,1 0 1 15,-3-1 1-15,1 1-1 0,2 0 0 16,0 0-1-16,0 0 2 0,0 0-2 0,0 0 0 16,0 0-1-16,0 0-1 0,0 0 0 0,0 0 0 15,-1 0 2-15,1 0 1 0,0 0 1 0,0 0-1 16,0 0 0-16,0 0-4 0,0 0 1 0,0 0 4 16,0 0-6-16,0 0 5 0,0 0-1 0,0 0 1 15,0 0 4-15,0 0-2 0,0 0-1 0,0 0-46 16,0 0-87-16,0 0-135 0,0 0-244 0,0 0-211 15,0 0-231-15,0 0-396 0,0 0-38 0,0 0 255 16</inkml:trace>
  <inkml:trace contextRef="#ctx0" brushRef="#br2" timeOffset="77694.08">10252 6980 1534 0,'0'0'42'0,"0"0"28"16,0 0 25-16,0 0 26 0,0 0-13 0,0 0 2 15,0 0-3-15,0 0 1 0,0 0-3 0,0 0-17 16,0 0 1-16,0 0-15 0,0 0-17 15,0 0-1-15,0 0-17 0,0 0-1 0,0 0 2 16,0 0-7-16,0 0 1 0,0 0-3 0,0 0 6 0,0 0 5 16,0 0 10-16,0 0 11 0,0 0 2 15,0 0 5-15,0 0 1 0,0 0-7 0,0 0 0 16,0 0 0-16,0 0-10 0,0 0-1 0,0 0-12 16,0 0-7-16,15 0 3 0,-15 0 4 0,24 0 9 15,-7 0 6-15,-2 0 3 0,4 0-2 0,4 0-4 16,-1 0-6-16,4 0-9 0,2 0-5 0,2 0 1 15,2 0-6-15,2 0 12 0,1 0-5 0,-1 0 2 16,5 0 5-16,-2 0-6 0,6 0 4 16,1 0-3-16,1 0 0 0,0 0-5 0,6 0-1 15,6 0-10-15,4 0-11 0,6 0-5 0,7 0-3 0,5 0 41 16,7 0 15-16,-1 0 13 0,7 0 15 16,2 0-28-16,3 0-7 0,2 0-14 0,0 0-14 0,5 0-12 15,5 0 2-15,3 0 14 0,3 0 20 16,-4 0 21-16,6 0 17 0,-7 0 1 0,-4 0-1 15,-4 0 15-15,-4 0-3 0,-10 0 5 0,-2 0-17 16,-6 0-29-16,-2 0-17 0,-7-14-12 0,-7 14 14 16,-5 0 7-16,-8 0 7 0,-6 0 0 0,-4-9-15 15,-9 9-6-15,-5 0-13 0,-1 0-3 0,-9 0-5 16,-3 0-18-16,0 0 4 0,-2 0-3 0,-5-5-6 16,2 5 9-16,-4 0-2 0,1 0-1 15,-5 0-2-15,2 0 6 0,-3 0-4 0,0 0 1 16,0 0 5-16,0 0-9 0,0 0 7 0,0 0-3 15,0 0-4-15,0 0-47 0,0 0-96 0,0 0-92 16,0 0-104-16,0 0-53 0,0 0-17 0,0 0-8 16,0 0-33-16,0 0-51 0,-24 0-67 0,24 0-213 15,-28 0 16-15,6 17 154 0</inkml:trace>
  <inkml:trace contextRef="#ctx0" brushRef="#br2" timeOffset="79843.78">4634 7693 947 0,'-3'0'29'0,"0"-1"24"16,3 0 20-16,0 1 32 0,0 0 5 0,0 0 16 15,0 0 10-15,0 0 3 0,0 0-8 0,0 0-10 16,0 0-11-16,0 0-12 0,0 0 1 0,0 0-8 15,0 0 5-15,0 0 0 0,0 0-5 0,0 0-4 16,0 0-9-16,0 0-4 0,0 0-8 16,0 0 2-16,0 0 2 0,0 0-9 0,0 0-5 15,0 0-10-15,0 0-15 0,0 0-1 0,30 0 1 16,-30 0-3-16,34 0 8 0,-9 0-1 0,6 0 3 16,6 0-2-16,2 0 1 0,6 0 6 0,3 0 1 15,8 12 8-15,3-12-1 0,1 0 5 0,7 0-3 16,0 0 0-16,6 0 3 0,1 0-14 0,-1 0-2 15,0 0-14-15,8 0-8 0,1 0-2 0,5 0-3 16,8 0 8-16,3 0 4 0,9 0 0 0,6 0 2 16,5-10-1-16,-5 10-10 0,7 0-2 0,-1 0-3 15,-4 0-8-15,3 0 4 0,-6 0 5 0,-4 16 17 16,0-16 15-16,-3 0 8 0,-12 0 23 16,-7 11 13-16,-15-11 10 0,-9 0 25 0,-11 0-13 15,-12 0-6-15,-9 0-5 0,-10 0-16 0,0 0-14 16,-11 0-18-16,2 0-15 0,-6-16-21 0,1 16-8 15,-4 0 0-15,-1 0-10 0,-1-10 9 0,2 10-7 16,-2 0 4-16,1 0-3 0,-1 0-4 0,0-5-31 16,0 5-78-16,0 0-69 0,0 0-85 0,0 0-65 15,0 0-53-15,0 0-50 0,0 0-41 0,0 0-25 16,-18 0-43-16,18 0-44 0,-13 0-19 0,13 0 127 16</inkml:trace>
  <inkml:trace contextRef="#ctx0" brushRef="#br3" timeOffset="93575.82">280 11153 3028 0,'0'-11'42'15,"11"0"66"-15,-11 1 70 0,0 1 62 0,0-2 1 16,13 4-29-16,-13 0-40 0,0 5-35 0,0 1-19 16,0 1-17-16,0 0-12 0,1 0-22 0,-1 0-19 15,0 0-16-15,0 0-25 0,3 0-7 0,-3 0-6 16,0 0-3-16,0 0 6 0,5 0 3 0,-2 17 0 16,3-17 2-16,2 20-1 0,-3-6-1 0,4 2 0 15,-1 2 0-15,1 2-1 0,-1 0-2 16,-4 0 9-16,3 1-4 0,-4-1-1 0,5 0 4 15,-5-2-6-15,0-2 0 0,5 0 4 0,-2-3 1 16,-5-3 0-16,9-2 2 0,-6-1 6 0,9-4-8 16,-6-2 0-16,7-1 0 0,8 0-8 0,-2 0 8 15,7-27-5-15,7 11 1 0,2-5 26 0,7-3 35 16,5-4 23-16,6-5 21 0,2-3 9 0,10-2-25 16,-1-1 20-16,1-4 12 0,6 0 4 0,-5-1 21 15,4 3-28-15,-4 1 2 0,-5 4-4 0,-5 2-21 16,-5 3 3-16,-7 6-18 0,-11 3-17 0,-6 5-5 15,-10 4-10-15,-1 1-18 0,-6 3-21 0,-1 2-10 16,-9 4-10-16,-1 0-111 0,0 0-142 16,0 1-163-16,0 2-134 0,0 0-46 0,0 0-45 15,0 0-58-15,-17 0-225 0,17 25-6 0,-30-25 192 16</inkml:trace>
  <inkml:trace contextRef="#ctx0" brushRef="#br3" timeOffset="94647.85">1645 11273 1482 0,'0'0'48'0,"0"0"33"16,0 0 38-16,0 0 34 0,0 0-7 0,0 0-4 15,0 0-5-15,0 0 3 0,0 0-17 16,0 0 3-16,0 0-7 0,0 0-12 0,0 0-9 15,0 0-19-15,0 0-14 0,0 0-21 0,0 0-9 16,0 0-9-16,0 0-12 0,0 0-5 0,0 0-9 16,0 0-5-16,32 0 3 0,-7 0 1 0,3 0-1 15,9 0 2-15,12 14 0 0,6-14 0 0,7 0 3 16,4 11-3-16,10-11 23 0,3 0 27 0,2 0 23 16,6 0 31-16,-2 0-2 0,3 0-6 0,2-22-5 15,2 22-10-15,1-20-19 0,-1 20-17 0,5-22-19 16,11 22-21-16,6-20-3 0,0 20-4 0,8-13-2 15,1 13 1-15,3-8-2 0,3 8 3 16,-2 0 2-16,-3 0 0 0,-9 0 5 0,-2 0 1 16,-9 0 3-16,-3 0 3 0,-8 0-7 0,-7 0 1 15,-9 0 0-15,-7 0-5 0,-8 0 5 0,-4 0-4 16,-9 12-1-16,-7-12 2 0,-6 0-2 0,-8 0-2 16,-8 0 0-16,-4 0-6 0,-7 0-45 0,-3 0-62 15,-1 0-75-15,-4 0-57 0,-1 0-7 0,0 0-19 16,0 7-18-16,-20-7-58 0,20 10-104 0,-19-3-150 15,4-1 58-15,-4 1 122 0</inkml:trace>
  <inkml:trace contextRef="#ctx0" brushRef="#br3" timeOffset="96754.7">8189 11249 2506 0,'-5'0'23'0,"2"0"14"0,3 0 17 0,-1 0 22 15,1 0-2-15,0 0 7 0,0 0-2 0,0 0 0 16,0 0-10-16,0 0-1 0,0 0 2 0,0 0-13 16,0 0-8-16,0 0-11 0,0 0-12 15,0 0-7-15,0 0 3 0,0 0 13 0,0 0 4 16,0 0 4-16,0 0-5 0,0 0-14 0,0 0-8 16,24 0-3-16,-24 0 2 0,33 0 5 0,-13 0 10 15,5 0 12-15,5 0 4 0,2 0-4 0,5 0-8 16,7 0-11-16,2 0-9 0,4 0-3 0,8 0-3 15,2 0 0-15,7 0-2 0,9-15-4 0,12 15-3 16,7 0-3-16,11-12 1 0,15 12 3 0,4-8 11 16,10 8 2-16,7-11 14 0,7 11 7 0,4-10-5 15,9 5 9-15,-4-1-9 0,5 2-3 0,2-1 8 16,5 1 2-16,6 1 3 0,-2 3-4 0,-2 0-6 16,-1 0-5-16,3 0-4 0,-2 0 2 15,2 0-7-15,-7 17-1 0,-10-17 2 0,0 14 1 0,-5-14 6 16,-5 17 2-16,-7-17 3 0,-9 19 1 15,-10-19 8-15,-10 14-1 0,-5-14-2 0,-13 12 6 16,-9-12-12-16,-14 7-2 0,-10-7 1 0,-13 4-10 16,-13-4 6-16,-6 3-9 0,-11-3-7 0,-8 0-4 15,-2 0-9-15,-4 0 5 0,-3 0-7 0,0 0-9 16,0 0-31-16,0 0-42 0,0 0-45 0,0 0-51 16,0 0-28-16,0 0-32 0,-21 0-38 0,21 0-40 15,-17 0-62-15,2 0-108 0,-4 0-185 0,-6-11 0 16,4 11 121-16</inkml:trace>
  <inkml:trace contextRef="#ctx0" brushRef="#br3" timeOffset="98378.88">1437 11963 1690 0,'0'0'25'0,"0"-3"10"0,0 3 17 15,0-1 18-15,0-2-17 0,0 3 5 0,0 0-4 16,0-2-3-16,0 2 9 0,0-1-2 0,0 1-2 15,0 0 0-15,0 0-5 0,0 0-1 0,0 0-6 16,0 0-11-16,0 0-5 0,0 0-3 0,0 0 4 16,0 0 5-16,0 0 2 0,0 0 4 0,0 0 3 15,0 0 2-15,0 0 4 0,0 0 3 0,0 0 8 16,0 0 2-16,0 0 0 0,0 0-1 16,0 0-13-16,0 0-2 0,0 0-3 0,0 0 0 15,0 0 0-15,0 0 4 0,0 0 2 0,0 0 6 16,0 0 2-16,0 0 1 0,0 0 4 0,0 0 1 15,0 0 2-15,0 0 3 0,23 0-8 0,-23 0-8 16,28 15-1-16,-11-15-5 0,8 0 11 0,-3 15 1 16,4-15-2-16,4 11-8 0,2-11-17 0,1 9-3 15,-1-9 0-15,10 8 4 0,2-8 12 0,2 9-4 16,2-8-2-16,4 1 0 0,-1 1-8 0,5-2-2 16,1-1-2-16,4 0-8 0,4 0 1 0,0 1-3 15,2-1 4-15,3 0 5 0,4 0 4 16,4 1 1-16,1-1-1 0,2 1-3 0,9-1-6 15,3 0 9-15,5 3 0 0,4-2-9 0,7 0-4 16,10 1-12-16,7 2-8 0,9 0 5 0,8 1-2 16,12 1 8-16,8 0 0 0,5 0-6 0,9 1 7 15,7-1-6-15,4 1-1 0,3-1 4 0,0-2-2 16,-2 0 3-16,10 0-3 0,0 0-1 0,1 0-4 16,-3-2-2-16,2 2 4 0,1-3 3 0,3 2 3 15,-1-1 35-15,-5 1 16 0,-3-1 14 0,0 1 20 16,-4 0-26-16,-2 1 1 0,-8 0 5 0,-13 1-17 15,-7-1 12-15,-6 0-11 0,-8-1-22 16,-14 1 2-16,-10-1-19 0,-8 1-4 0,-14 0-3 16,-8-2-5-16,-7 0 0 0,-13 0-1 0,-12 0 1 15,-10-1-4-15,-10-1 16 0,-10 0-16 0,-12 0 8 16,-2 0-8-16,-8 0-28 0,-4 0-71 0,-4 0-92 16,0 0-70-16,0 0-75 0,0 0-21 0,0 0-53 15,0 0-69-15,0 0-67 0,0 0-120 0,0 0-189 16,-18 0 149-16</inkml:trace>
  <inkml:trace contextRef="#ctx0" brushRef="#br3" timeOffset="102185.74">22671 5005 2071 0,'0'0'14'0,"17"0"14"0,-17 0 26 0,0 0 23 16,19 0 7-16,-19 0 8 0,14 0-11 0,-14 0-12 16,15 0 4-16,-15-16-7 0,14 16 4 0,-6 0 5 15,1-12-14-15,2 12-5 0,0-10-5 0,0 10-10 16,3-8-7-16,3 8-10 0,0-8-6 0,5 4-8 16,-2 4-2-16,8-3-1 0,-2 3 0 0,4 0-4 15,3 0 0-15,-1 0 0 0,4 0-6 0,4 20 5 16,1-20-5-16,4 20 1 0,0-5-1 0,1 0 6 15,4 3 5-15,3 1 6 0,-4 2 7 0,-2 3-8 16,2 1-1-16,1 2-7 0,-6 4-4 16,-2 1 15-16,-7 5 5 0,-1 6 2 0,-3 4 3 15,-6 3-5-15,-1 3-1 0,-6 4 5 0,-2 1-2 16,-2 1-5-16,-3 0 2 0,-4-4 2 0,-2 1 5 16,0-3 1-16,-5 0-6 0,0-1 18 0,0 2 7 15,-22-2 14-15,22 7 10 0,-23 5-11 0,7 4-5 16,-3 5-8-16,-5 3-6 0,-4 3 0 0,-3 0 6 15,-7 0-6-15,-2-4 2 0,-8-5-2 0,-3-6-8 16,-4-5 8-16,-2-3 6 0,-1-6 3 0,-2-6 2 16,-2-4-7-16,-6-3-5 0,2-5-11 0,0-4-7 15,-6-4 0-15,-1-6-3 0,2-5 6 16,-4-4 8-16,-1-8-1 0,-1-1-3 0,1 0-4 0,1-28-9 16,2 6 1-16,6-3-3 0,2-4-4 15,5-5-2-15,4-2-7 0,8-2-2 0,3-1 0 16,4-4 12-16,4-3 15 0,4-1 4 0,2-1-1 15,5-6-7-15,1-4-7 0,3-5-7 0,5-6-4 16,3-2 7-16,7-4-5 0,-4-3-10 0,9-3 0 16,2-1-8-16,0-1-8 0,0 0 16 0,27-1 5 15,-27-6-10-15,34-1 8 0,-13-1 4 0,9 2-8 16,1 2 8-16,5 4-5 0,3 3-12 0,6 9 4 16,9 9 2-16,0 6-6 0,8 7 8 15,7 6-4-15,0 3-2 0,12 6-24 0,-3 4-16 16,6 4-18-16,-4 3-28 0,1 4-4 0,3 4-7 15,-7 6 8-15,1 3 3 0,-7 3 5 0,1 4-28 16,-8 0-57-16,-6 0-62 0,-9 0-86 0,-6 20-83 16,-12-20-112-16,-6 20-156 0,-6-20 22 0,-10 26 135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17:59.1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1907 11909 2303 0,'-1'0'4'0,"1"0"0"0,0 0-2 0,0 0 7 15,0 0 4-15,0 0 21 0,0 0 17 0,0 0 10 16,0 0 19-16,0 0 4 0,0 0 13 15,0 0 5-15,0 0-13 0,0 0-12 0,0 0-22 0,0 0-12 16,0 0-10-16,0 0-7 0,0 0 1 0,0 0 3 16,18 0 4-16,-18 0 9 0,22 0 7 15,-8 0-3-15,-2 0-3 0,8 0-8 0,-1 9-11 16,0-9-3-16,4 0-5 0,0 0 4 0,2 5 9 16,6-5 2-16,-1 4 5 0,4-1-1 0,0-1-6 15,2-1-1-15,4 1-6 0,0 0-3 0,2-1 2 16,3 1 0-16,2 0 5 0,1 0 14 0,9-1-1 15,4 0 7-15,1 0 0 0,5-1-10 0,4 0-6 16,5 0-13-16,7 0-5 0,2 0-8 16,0 0 0-16,7 0-3 0,4 0 1 0,2 0 3 0,-2 0 10 15,7 0 6-15,-4 0 0 0,6 0 2 16,1 0-5-16,-2 0 8 0,0 0 7 0,-2 0 0 16,-1 0-1-16,-4-12-9 0,-4 12-11 0,-5 0-4 15,-2-10-3-15,2 10 1 0,-7-9-1 0,6 9-3 16,-5-9-3-16,3 3-3 0,-1 4 5 0,-3-1 7 15,1 0 6-15,-6 3 4 0,-3 0 6 0,0 0-2 16,-6 0-4-16,0 0 2 0,-4 0-5 0,-5 0-1 16,-4 15-2-16,3-15 0 0,-8 0-1 0,-1 0 1 15,-6 15 4-15,-7-15 4 0,-2 0 3 0,-4 0 7 16,-7 9 7-16,-5-9 0 0,-3 0-1 0,-6 0-12 16,0 0-4-16,-4 0-14 0,-4 0-2 15,2 0-2-15,-2 0-3 0,0 0 6 0,0 0-4 16,0 0 3-16,0 0-7 0,0 0-28 0,0 0-43 15,0 0-44-15,0 0-71 0,0 0-66 0,0 0-68 16,0 0-84-16,-14 0-70 0,14 0-71 0,0 0-153 16,0 0-16-16,-11 0 144 0</inkml:trace>
  <inkml:trace contextRef="#ctx0" brushRef="#br0" timeOffset="4272.75">1814 12622 2616 0,'0'0'-3'0,"0"0"0"15,0 0-5-15,15 0 0 0,-15 0 3 0,18 0 0 16,-18 0 11-16,17 0 24 0,-17 0 25 0,21 0 31 16,-10 0 22-16,3 0 3 0,0 19-8 0,3-19-8 15,8 14-15-15,-3-14-13 0,4 11-2 0,4-11 3 16,2 10 0-16,10-10 0 0,2 10-3 0,7-10-13 16,6 7-5-16,7-7-4 0,10 4-4 0,10-4-5 15,9 0-3-15,13 0-5 0,9 0-6 0,11 0 4 16,7-18 2-16,8 18 5 0,10-13 10 0,7 13 0 15,7-17-6-15,4 17-5 0,2-17-8 0,3 17-5 16,6-13 7-16,4 13 1 0,6-9 9 0,4 9 15 16,-6 0 1-16,1 0 10 0,3 0 0 15,-2 0-1-15,-4 16 0 0,-4-16-2 0,-13 17 4 16,-9-17 1-16,-4 21 8 0,-11-21 5 0,-12 20 7 16,-10-20-5-16,-14 16-9 0,-9-7-14 0,-9-1-13 15,-12-2-14-15,-8-1-8 0,-9 1-4 0,-12-3-18 16,-8 2 7-16,-10-3 0 0,-10 1-4 0,-5 0 3 15,-4-2-10-15,-4 1 0 0,-6-2-7 0,-1 0-71 16,-2 0-44-16,0 0-60 0,0 0-57 0,0 0-7 16,0 0-66-16,0 0-45 0,0 0-48 0,0 0-70 15,-21 0-110-15,21 0-190 0,-21 0 116 16</inkml:trace>
  <inkml:trace contextRef="#ctx0" brushRef="#br0" timeOffset="10044.34">15332 11938 2573 0,'0'4'16'0,"0"-1"10"16,0-1 16-16,0 0 28 0,0-2 8 0,0 0 25 16,0 0 20-16,0 0 9 0,0 0 10 0,0 0 4 15,0 0-9-15,0 0-16 0,0 0-15 0,17 0-16 16,-17 0-11-16,14-14-1 0,-14 14-2 0,17 0-11 15,-4 0-5-15,-2-8-8 0,1 8-4 0,4 0 6 16,5-5 1-16,0 5 6 0,2-5-6 0,5 5 0 16,3-2-1-16,5 1-3 0,-2 0 6 0,3-1 1 15,5 0-2-15,0 0 4 0,3 0-2 0,1-2 3 16,1 1 5-16,3 0-2 0,5-1-11 16,0 0-3-16,5 1-12 0,4 0-14 0,4 1 2 15,5 1-11-15,9-1 1 0,4 2 12 0,5 0 0 16,10 0 5-16,6 0 8 0,5 0-8 0,6 0 1 15,6 17-17-15,5-17 0 0,0 0-13 0,6 19 1 16,3-19 8-16,2 13-9 0,-2-13 9 0,3 14-9 16,4-14 5-16,-12 15-5 0,4-15 0 0,-7 12 5 15,-3-12 10-15,-4 7 46 0,-10-4 29 0,-2-3 18 16,-7 0 13-16,-4 0-21 0,-2 0-6 0,-8 0-2 16,-6 0-15-16,-3 0-12 0,-7 0-12 0,-2-14-15 15,-6 14-1-15,-5 0-3 0,-2 0-4 16,-6-15 0-16,1 15-1 0,-6 0-6 0,-1-10 1 15,-7 10 3-15,-3-6-9 0,-6 6-4 0,-4-6-6 16,-7 6-6-16,-6-6 3 0,-3 4-9 0,-3 0 5 16,-1 1-25-16,-7 0-76 0,3 0-75 0,-3 0-142 15,0 1-136-15,0-2-55 0,0 2-53 0,0-1-34 16,0 1-39-16,0 0-113 0,0 0-210 0,-18 0 93 16,18 0 195-16</inkml:trace>
  <inkml:trace contextRef="#ctx0" brushRef="#br0" timeOffset="14776.85">1044 11666 4224 0,'8'0'8'0,"-2"0"1"0,2 0 18 0,-2 0 54 16,0 0 61-16,7 0 79 0,-6 0 83 16,0 0 63-16,-4 0 49 0,-3-15-38 0,4 15-97 15,-4 0-114-15,0-19-106 0,0 6-39 0,0-4 11 16,-21-3 13-16,21-5 1 0,-19-4 13 0,19-3-1 16,-28-2-18-16,14-1-11 0,0-4-13 0,3-1-11 15,0-2 5-15,1-1 0 0,0-4-1 0,10-1 3 16,-8-3-6-16,8 1-3 0,0-1 0 0,0 1 8 15,0 4 28-15,0 2 15 0,21 6 17 0,-21 6-2 16,21 5-26-16,-21 3-17 0,22 8-18 0,-8 5-20 16,0 1 0-16,3 4-4 0,2 5 0 0,7 1 6 15,-3 0 0-15,8 22 7 0,2-6 2 16,3 7-1-16,6 3 2 0,-7 6-6 0,7 4 6 16,-6 3-4-16,3 0 1 0,-5 4 4 0,-1 0-2 15,-7-1-1-15,-4 0-2 0,-4-3 0 0,-1-2-2 16,-3-1 5-16,-3-4-2 0,-6-1-2 0,1-3 1 15,-4-4 1-15,-2 0 2 0,0-4 3 0,0-1-1 16,-22-2 2-16,22 0 0 0,-33-3 1 0,15-2 1 16,-6 0-2-16,-7-3 3 0,-4 1-2 0,-4-3-1 15,-2-1 3-15,-4 1-5 0,2-2 2 0,1-2 0 16,-3 2-2-16,2-3 3 0,1 1-3 0,6-2 4 16,2 1-3-16,1-2 3 0,5 0 0 0,3 0 2 15,7 0 3-15,1 0 1 0,6-15 0 16,0 15-5-16,6 0 1 0,-2-18-5 0,7 18-3 15,-5-19 0-15,5 7-1 0,0-3-1 0,0-1 1 16,22-2-3-16,-22-2-3 0,26-2-1 0,-4-2 2 16,0-2-1-16,10-2 4 0,4-5 0 0,1 0-2 15,10-3-1-15,-1-3-4 0,9-3 4 0,0-2 2 16,4-1-1-16,-1 4 3 0,-5-3-1 0,2 5 2 16,-5 5 2-16,-8 5 32 0,-3 6 24 0,-3 2 23 15,-12 6 27-15,-2 3-18 0,-5 4-18 0,-3 4-25 16,-8 1-26-16,-4-1-19 0,1 4-9 15,-3 0 1-15,0 0 2 0,0 0 13 0,-22 17 16 16,22-17 8-16,-37 33 7 0,14-9-9 0,-8 6-12 16,-5 5-9-16,-4 3-4 0,-4 7 2 0,2 1 0 15,-3 3 0-15,0 1 0 0,-3 3-1 0,5 0 3 16,-2 2 0-16,1 1-3 0,2-1 1 0,3 1 0 16,1 0 3-16,4-2 1 0,2 1-2 0,-2 0-1 15,3-3-6-15,5-2-1 0,-2-3-1 0,5-2 1 16,1-3 1-16,2-7 1 0,4-3-2 0,2-6-1 15,5-6 2-15,0-4 1 0,-1-5 2 0,6-3-32 16,1-4-47-16,3-2-59 0,-4-1-100 0,4-1-130 16,0 0-213-16,0 0-154 0,0-23-76 0,0 23-79 15,0-26-13-15,0 10-249 0,22-3 139 16,-22-1 240-16</inkml:trace>
  <inkml:trace contextRef="#ctx0" brushRef="#br0" timeOffset="29348.7">17266 12400 4123 0,'13'0'18'0,"1"0"4"0,0 0 4 0,-3-16 9 16,-5 16-11-16,3 0 5 0,-3-15 24 0,-3 15 44 15,-3 0 28-15,0 0 35 0,0 0 8 0,0 0-32 16,-24 22-10-16,24-22-31 0,-24 26-38 0,24-11-12 16,-23 5-24-16,9 0-5 0,3 6-1 15,-3-1 4-15,5 3-11 0,1 3-1 0,-3 0 2 16,8 1-12-16,-5-1 6 0,2 0-7 0,5-4 6 15,-6 0-3-15,3-3-6 0,1-6 15 0,1-4-3 16,1-3 15-16,1-4 9 0,-4-5-16 0,4-2-1 16,0 0-12-16,0 0 2 0,0-23 0 0,0 23-4 15,0-36 3-15,22 12-9 0,-22-4 8 0,22 1 7 16,-8-2-3-16,1-1-1 0,1 0 1 0,3 0-10 16,-1 4 5-16,2 1 3 0,1 3-13 0,-1-1 8 15,-2 3 1-15,1 3 3 0,1 2 8 0,-1 3-9 16,-2 1 1-16,0 3-5 0,-2 2-4 15,-1 1 8-15,-1-1 0 0,-1 3-4 0,-4 2 4 0,0-2-5 16,-4 3-7-16,0-1 3 0,-1 1-3 16,-2 0-5-16,2 0 5 0,-3 0 0 0,0 0 3 15,0 15 1-15,0-15 2 0,0 18-40 0,0-18-33 16,0 25-5-16,-18-9-17 0,18-2 24 0,-13 1 20 16,13 0-12-16,-25 0 5 0,11 0 2 0,-1-1-3 15,-1 0 10-15,1-1 1 0,-2-2 1 0,1-1 5 16,-1-2 14-16,5-2 3 0,-2 0 21 0,1-2 9 15,4-2-1-15,1-1 9 0,4-1-1 0,1 1 16 16,1-1 23-16,2 0 3 0,0 0-4 0,0 0-8 16,0 0-12-16,0 0 6 0,19 0 13 0,-19 0-6 15,0-16-4-15,20 16-8 0,-20 0-19 16,15 0-3-16,-15 0-12 0,16 0-3 0,-16 0 7 16,15 0 5-16,-10 0 3 0,4 24 2 0,-4-8-8 15,1 1-45-15,-1 3-53 0,-4 2-60 0,-1 0-78 16,0 1-63-16,0-1-65 0,0 1-68 0,0-5-79 15,-18 0-168-15,18-4-49 0,-16-3 127 0</inkml:trace>
  <inkml:trace contextRef="#ctx0" brushRef="#br0" timeOffset="29745.1">17471 12723 3415 0,'24'-4'26'0,"0"-3"20"0,-3 2 42 0,-3-2 49 16,4 2 21-16,-8-1 8 0,-2 1-13 15,-1 2-33-15,-3 1-34 0,-2 0-21 0,-4 2-27 16,1-1-18-16,-3 1-16 0,1 0-6 0,-1 0-3 16,0 0 2-16,0 0 8 0,0 0 2 0,0 0-5 15,0 0 2-15,0 0 0 0,0 0 0 0,0 0 5 16,5 0-3-16,-2 0-5 0,2 0 5 0,3 0-9 16,-4 0 4-16,6-20 2 0,-3 20-5 0,6-17 7 15,-2 17-2-15,-1-17 1 0,-2 7-6 0,-2 2 3 16,2-1-2-16,-2 1 0 0,2-1 5 0,-8 0-3 15,3 1 3-15,-3-1-5 0,0 2 1 16,0 0-3-16,0 1 0 0,0 2 3 0,0-1-6 16,0 2-6-16,0 1 5 0,0 1-2 0,0 0 7 15,-17 1 6-15,17 0-4 0,-25 0-2 0,11 0-1 16,-1 25 1-16,-4-25 2 0,2 24 0 0,-3-6 0 16,1 1-2-16,1 4 0 0,2 1-6 0,-1 3-22 15,3 1-11-15,2 2-25 0,2 0-24 0,0-1-6 16,5-1-28-16,-1-2-20 0,1-3-20 0,3-3-22 15,1-3-25-15,1-3-21 0,0-3-32 0,0-4-58 16,0-1-115-16,29-3-202 0,-29-3 31 0,25 0 111 16</inkml:trace>
  <inkml:trace contextRef="#ctx0" brushRef="#br0" timeOffset="30116.93">17880 12595 3352 0,'12'-10'11'0,"-3"1"31"0,-1 2 55 15,-3-1 53-15,6-2 25 0,-4 3-11 0,-2 2-41 16,-4 1-51-16,1 3-39 0,-2 0-23 0,0 1-21 16,0 0 4-16,0 0-1 0,0 0 0 0,0 0 11 15,0 21-8-15,-22-21 9 0,22 18 0 0,-14-18-4 16,14 26-3-16,-17-11 2 0,17 0 0 0,-18-1 0 16,18-1 5-16,-16 1-7 0,16 1-1 0,-9-2-2 15,9-3 1-15,-10 0 8 0,10-1 2 16,0-3 8-16,0-1 25 0,0 0 14 0,0-1 17 15,0 0 9-15,0-2-4 0,19 2-9 0,-19 0 1 16,20 0-2-16,-20 0 12 0,20-1 6 0,-20 3 5 16,19-3 13-16,-19 1-14 0,17-1-10 0,-17 0-23 15,11 0-28-15,-11-1-17 0,11-1-19 0,-11 1-4 16,0 1 4-16,0 0 1 0,0 0 7 0,0 4 12 16,0 0-3-16,0 1 3 0,0 3-9 0,-22 2-4 15,22 1 6-15,-20 0-6 0,20 1 8 0,-26 0-48 16,12 2-68-16,-2-1-68 0,1-1-67 0,-4-1-37 15,2 0-39-15,3-2-42 0,-3-1-56 0,1-2-57 16,-4-3-133-16,5-4-164 0,-2-2 124 16</inkml:trace>
  <inkml:trace contextRef="#ctx0" brushRef="#br0" timeOffset="30664.79">17956 12629 4015 0,'18'-21'11'0,"7"2"0"0,-3 1 41 0,-1 2 64 15,1-4 50-15,-5 6 72 0,0 2 4 0,-4 2-42 16,-1 4-64-16,-9 1-78 0,0 4-51 0,1-1-20 16,-4 2 5-16,0 0 5 0,0 0 2 0,0 29-2 15,-22-14 2-15,22 4-1 0,-17 4 3 16,17 4 1-16,-22 1-6 0,22 2 4 0,-23 3 2 16,12-1 1-16,2 0-1 0,-4 2 1 0,1-4-9 15,4 0 7-15,-1-5-2 0,1-1 5 0,0-4 2 16,5-4 5-16,0-3 8 0,3-6 4 0,-5-1 7 15,5-5-18-15,0-1-5 0,0 0-13 0,0-24 3 16,22 24-1-16,-22-33 1 0,20 11 9 0,-20-3-9 16,19-3 26-16,-7-2 33 0,4 0 16 0,-5-1 34 15,-2-1 6-15,3 4-5 0,1 1-1 0,-4 0 1 16,-1 1-12-16,4 5 5 0,-6 0-4 0,5 4-19 16,-6 1-9-16,1 2-29 0,-3 4-17 0,2 1-15 15,0 4-15-15,-4 1-10 0,-1 2-8 16,2 2 8-16,-2 0 11 0,0 0 3 0,0 20 14 15,0-20-16-15,1 29 4 0,-1-10 2 0,2 7-7 16,-1 5 10-16,-1 3-5 0,5 2-6 0,-5 2 4 16,0 2 6-16,5 1-5 0,-5-1 0 0,0-4-11 15,0-5-26-15,3-3-10 0,-3-4 5 0,0-6 11 16,0-4 30-16,1-5 27 0,1-4-1 0,-2-5-2 16,8 0-11-16,-2 0-11 0,-2-20 1 0,9 20 3 15,-1-32 1-15,1 10-2 0,2-4 2 0,-1-2-11 16,-1-3 5-16,2-2 7 0,-4-2-3 0,1 0 11 15,1 1-5-15,-5 0-7 0,4 3-3 0,-4 2-8 16,-2 2-50-16,-1 3-82 0,1 4-86 16,-1 5-85-16,-2 0-81 0,0 4-9 0,1 2-41 15,-1 3-22-15,1 4 33 0,-1 2-10 0,1 0 9 16,3 0-70-16,-6 28-178 0,4-28 94 0,3 32 125 16</inkml:trace>
  <inkml:trace contextRef="#ctx0" brushRef="#br0" timeOffset="31933.07">18555 12804 3260 0,'0'4'25'0,"11"-4"31"0,-11 0 46 15,7 0 59-15,0 0 28 0,-1 0 15 0,-5 0-13 16,2 0-21-16,-3 0-30 0,0 0-28 0,0 0-16 16,0 0-25-16,0-13-24 0,0 13-14 15,0 0-18-15,0 0-8 0,0 0 1 0,0 0-13 16,0 0 7-16,0 0-10 0,0 0 4 0,0 0 6 15,17 0-2-15,-17 0 6 0,19 0-7 0,-19-18 0 16,20 18 2-16,-9-11-2 0,0 11 1 0,-2-15 4 16,4 15-5-16,-7-17 1 0,5 8-2 0,-7-2 4 15,6 3-7-15,-4-2 2 0,-4 0 1 0,1 3-7 16,0-1 11-16,-2 0-10 0,-1 1 3 0,0 1-4 16,0-1-2-16,0 3 9 0,-21-2-3 0,21 3 8 15,-16 1-1-15,16 0-2 0,-26 2 2 16,12 0 0-16,-2 0-7 0,2 0 7 0,-3 17-4 15,0-17 0-15,-3 17 6 0,4-17-10 0,1 24 4 16,1-11 3-16,3 2-2 0,0-1 1 0,0 1 1 16,5 1 1-16,-3-2 1 0,4 3-3 0,2-1 1 15,-2 1-6-15,5-1-4 0,0 0 12 0,0 0-4 16,0-1 6-16,0 0 1 0,0-1-7 0,22-2 2 16,-22-1-2-16,14-2 6 0,-14-1 3 0,20-1-4 15,-9-2 2-15,5-2-9 0,-2-3 2 0,3 0 5 16,3 0-5-16,3 0 6 0,-3-16-4 0,-1 16-7 15,6-23 5-15,-5 8-1 0,-1-4 0 16,-2-1 4-16,4-1-1 0,-7-2-3 0,3-1 6 0,-9 1 16 16,6-1 6-16,-1 0 14 0,-1 1 3 15,-6-1-3-15,5 3 7 0,-6 0 1 0,4 2 3 16,-4-1-6-16,4 1-21 0,-3 1-6 0,-1 1-8 16,0 1-9-16,1-2 6 0,-3 1-4 0,1 1 3 15,0 2 0-15,-1 1 0 0,-3 1-1 0,0 2-4 16,1 3 0-16,-1 0-4 0,0 3 7 0,0 1-12 15,0-1 0-15,0 4-4 0,0-2-12 0,0 2 12 16,0 0 2-16,0 0 11 0,0 0 0 0,0 25 7 16,0-25-9-16,-18 29-1 0,18-9 3 0,0 4-4 15,-17 0 4-15,17 4-1 0,-16 3-3 16,16 2 1-16,-11 2 6 0,11 1-8 0,-15 1 10 16,10-1 0-16,-3 3-8 0,5-2 7 0,-3-2-5 15,1-4-1-15,1-1 3 0,-1-3 0 0,2-4-1 16,-2-4-1-16,2-3-3 0,3-3 3 0,-1-4-3 15,1-3-1-15,0-1 7 0,0-3-6 0,0-2-10 16,0 0-22-16,0 0-20 0,0 0-3 0,17 0-8 16,-17 0 8-16,18 0-8 0,-18-17-30 0,22 17-16 15,-13 0-28-15,-9-15-31 0,24 15-26 0,-15-12-39 16,2 12-28-16,3-12-28 0,-3 12-30 0,-4-12-36 16,3 7-79-16,-3-1-156 0,3-3-41 15,-6-1 110-15</inkml:trace>
  <inkml:trace contextRef="#ctx0" brushRef="#br0" timeOffset="32164.76">18694 12626 3241 0,'0'0'8'0,"0"0"-2"0,0 0 29 15,17 0 40-15,-17 0 31 0,18 0 24 0,-18 0-19 16,0 0-24-16,14 0-31 0,-14 0-18 0,0 0-4 15,0 0-12-15,9 0-5 0,-9 0-7 0,0 0 0 16,11 0-4-16,-4 0-7 0,-3 0 8 16,6 0-5-16,4 0-3 0,0 0 6 0,5 0-15 15,0 0-37-15,-1 0-56 0,6-11-86 0,-4 11-95 16,5 0-89-16,-4 0-151 0,4 0-289 0,-3 0 105 16</inkml:trace>
  <inkml:trace contextRef="#ctx0" brushRef="#br0" timeOffset="32808.69">19562 12437 3614 0,'22'-10'41'0,"-5"0"53"15,0 0 66-15,-3 1 47 0,1-1-7 0,-5 1-15 16,1 0-26-16,-8 2-1 0,1 1 4 0,-4 0-7 15,0 2-44-15,0-1-40 0,0 0-39 0,0 0-34 16,0 1 9-16,-26-1-7 0,26 0-4 0,-23 1 8 16,7 0-7-16,4 1 3 0,-2-1 1 0,-3 3-2 15,3 1-3-15,1-2 0 0,-1 2 6 0,0 0-2 16,4 0 0-16,0 0-4 0,-2 0 0 16,3 0 0-16,1 0 4 0,0 17 4 0,5-17-4 0,-3 0 3 15,1 15 0-15,2-15 1 0,1 12 8 16,1-12 42-16,1 13 40 0,0-5 34 0,0-2 32 15,0 0-8-15,0 1-15 0,0-1-11 0,0 0-22 16,0-1-30-16,0 0-19 0,0-1-13 0,0 3-21 16,14-3-5-16,-14 2-4 0,0 0-10 0,0 1 4 15,0 0-11-15,0 0 8 0,0 1-6 0,0 1-3 16,0 0 11-16,0 0-4 0,0 1 4 0,0 2-4 16,0 0-9-16,-20 0 3 0,20 1 6 0,-19 0 6 15,19-3 2-15,-20 1-5 0,7-3-7 0,7 0 0 16,-5 0 3-16,7-2 0 0,4-3 9 0,-10 0 0 15,10-2 11-15,-3 2 2 0,3-3 8 0,0 0-7 16,0 0-9-16,0 0-2 0,0 0-23 16,25 0 11-16,-25 0-2 0,26 0 3 0,-5 0 1 15,-4-16-2-15,3 16 9 0,-1 0-4 0,4 0 25 16,-5 0 9-16,3 0-6 0,-1 0 2 0,-3 0-14 16,0 0-4-16,-3 0-2 0,0 0-4 0,-6 0-7 15,-1 0-9-15,-2 0-9 0,0 0-6 0,-5 0-5 16,0 0 11-16,0 0 12 0,0 0 2 0,0 25 11 15,0-25-6-15,-19 31-7 0,19-11 3 0,-23 2-2 16,12 2-1-16,-9-2 4 0,-2-2-43 0,0 0-55 16,-4-3-61-16,0 0-87 0,-4-2-49 0,4-3-45 15,-1-1-11-15,-1-3 10 0,0-1 21 0,7-2 17 16,-4-2-15-16,5-3-23 0,4 0-21 16,-1 0-25-16,0 0-65 0,6-17-121 0,5 17-122 15,-2-25 106-15</inkml:trace>
  <inkml:trace contextRef="#ctx0" brushRef="#br0" timeOffset="33164.67">19837 12445 3157 0,'32'-9'24'0,"-4"4"42"16,0 0 46-16,-6 2 44 0,3-2 2 0,-8 4-25 16,-3 1-26-16,-6 0-34 0,-1 0-16 0,-3 0 0 15,-1 0-5-15,-3 17 13 0,0-17 4 16,0 20 1-16,0-6-8 0,0 2-25 0,-19 2-5 15,19 3-7-15,-15-2-3 0,15 4 3 0,-16 1-10 16,16 1-10-16,-17 0 5 0,17 1-8 0,-20 0 4 16,10-1-1-16,-2 1-7 0,4-2 9 0,-3-4-6 15,-3-3 3-15,4-3-4 0,0-2 2 0,-2-4 3 16,-2-3 6-16,0-4-3 0,0-1-3 0,8 0 2 16,-5-23-10-16,2 5-8 0,-1-3-3 0,1-4 2 15,4-4 7-15,2-1 6 0,3-1 3 0,0 1-2 16,0-2-4-16,0 3-1 0,0-1 5 0,19 3-8 15,-19 4 7-15,31 1 5 0,-11 3-10 16,5 3 5-16,-3 2 1 0,4 3-8 0,5 4 1 0,-3 2-3 16,0 2-23-16,-3 3-33 0,3 0-56 15,0 0-64-15,-7 0-76 0,-2 22-57 0,-2-22-59 16,-3 21-72-16,-3-8-138 0,-2 3-181 0,-6-1 118 16</inkml:trace>
  <inkml:trace contextRef="#ctx0" brushRef="#br0" timeOffset="33796.99">20180 12956 4058 0,'8'0'0'0,"-4"0"-2"15,3 0-2-15,-1-18 1 0,-2 18-2 0,6 0 4 16,-7-15-5-16,-3 15 3 0,0 0-8 0,0 0-3 16,0 0 7-16,0 0 0 0,0 0 8 0,0 16-38 15,0-16-71-15,-20 23-78 0,20-6-79 0,-17 0-41 16,17 3-32-16,-22 0-75 0,22-2-169 16,-19 0-71-16,10-4 101 0</inkml:trace>
  <inkml:trace contextRef="#ctx0" brushRef="#br0" timeOffset="34029.73">20529 12538 3798 0,'16'-14'32'16,"1"2"38"-16,-6 3 34 0,1 4 10 0,-3-2-25 15,2 3-41-15,-9 1-36 0,-1 3-17 16,-1 0-2-16,0 0 19 0,0 21 11 0,0-21 10 15,0 33-1-15,0-10-9 0,0 5-12 0,-14 7-2 16,14 2-7-16,0 2-4 0,-14 5 5 0,14 1-1 16,-17 3-31-16,10-1-72 0,-7-1-93 0,3-3-117 15,-3 0-115-15,-3-3-129 0,3-4-269 0,-2-5 33 16,2-5 147-16</inkml:trace>
  <inkml:trace contextRef="#ctx0" brushRef="#br0" timeOffset="34407.5">20767 12767 3311 0,'11'-14'45'16,"-4"2"37"-16,-1 2 51 0,-4 1 48 0,3 1-6 16,-1 3-6-16,-1 0-27 0,1 5-42 0,-4 0-42 15,0 0-29-15,0 0-27 0,0 0-8 0,0 0 9 16,0 18 0-16,1-18 1 0,2 26 2 0,2-7-7 15,-4 1 0-15,1 3 3 0,0 2-2 0,-2 1 2 16,0-1-4-16,0 0 4 0,0-1-3 16,0 0 1-16,0-2 4 0,-18-2-5 0,18-2 3 15,0-1-22-15,-20-3-30 0,20-2-21 0,-21-3-14 0,11-4 2 16,-4-1 19-16,-1-4 7 0,-2 0 7 16,-2 0 14-16,2 0 14 0,3-25 14 0,3 25 5 15,0-28 6-15,5 11-2 0,1-2 4 0,5 0 13 16,0-2 10-16,0 1 13 0,25 0-2 0,-25 1-8 15,33 1-11-15,-16-1-12 0,-2 4-2 0,6 0-7 16,-3 4-1-16,-1-2-2 0,3 2 7 0,-6 2-2 16,-1 2-34-16,-7 0-42 0,8 1-83 0,-8 3-81 15,-1 2-78-15,0 0-92 0,-4 1-129 0,1 0-198 16,-1 0 63-16,-1 0 136 0</inkml:trace>
  <inkml:trace contextRef="#ctx0" brushRef="#br0" timeOffset="34641.73">21029 12519 3879 0,'9'-7'44'16,"-4"0"50"-16,7 2 59 0,-7 0 42 0,6-3-5 16,0 5-25-16,-8 1-44 0,-3 0-29 0,0 2-41 15,0-1-35-15,0 1-17 0,0 0-19 0,0 0 9 16,0 0 6-16,0 0 0 0,0 26 4 0,0-9 4 15,-14 3-1-15,14 7 13 0,0 7 0 16,-11 4-34-16,11 6-69 0,0 2-79 0,-12 4-95 16,12 4-89-16,-13 0-77 0,4 1-95 0,4-2-177 15,-6-2-176-15,2-3 149 0</inkml:trace>
  <inkml:trace contextRef="#ctx0" brushRef="#br0" timeOffset="34848.65">21060 13235 4108 0,'22'-11'41'0,"-5"1"52"0,0-2 61 15,-2 3 46-15,2-2-5 0,-6 2-19 0,0 2-53 16,-5 2-46-16,-4 2-43 0,-2 0-41 16,3 2-17-16,-3 1-1 0,0 0 6 0,0 0-38 15,0 0-51-15,0 23-53 0,-25-23-70 0,25 30-28 16,-25-12-39-16,11 5-60 0,5 2-62 0,-6 3-101 15,1 0-215-15,0 2-24 0,1-1 133 0</inkml:trace>
  <inkml:trace contextRef="#ctx0" brushRef="#br0" timeOffset="37860.94">21625 12446 4091 0,'0'-5'18'0,"19"2"10"0,-19 1 10 16,0-1 30-16,0 3 8 0,24-3 12 0,-24 0 14 16,0 3-18-16,0 0-23 0,0 0-22 0,0 0-28 15,0 0-16-15,0 0-7 0,0 0 3 0,0 0 5 16,0 16 8-16,-20-16 1 0,20 23 1 16,-21-5-5-16,7 3 2 0,-2 3 3 0,-1 5-2 15,3 2 2-15,0 6 4 0,-1 2-1 0,1 3-13 16,4 1-63-16,-2 1-75 0,-1 2-86 0,4-2-93 15,-3-3-45-15,2-5-45 0,3-4-57 0,-3-2-123 16,3-7-154-16,2-5 112 0</inkml:trace>
  <inkml:trace contextRef="#ctx0" brushRef="#br0" timeOffset="38545.67">21965 12601 3981 0,'14'-12'27'16,"-3"1"27"-16,-3 1 52 0,4 1 58 0,-3 1 23 15,-1-1 15-15,-2 4-15 0,-3 1-34 0,0 2-38 16,-3 0-35-16,0 1-47 0,0 0-24 0,0 1-20 16,0 0-9-16,0-1 11 0,0 1-3 0,0 0 18 15,-24 0 0-15,24 0-7 0,-21 0 6 0,11 0-5 16,-4 0-1-16,-2 0 4 0,4 0 1 0,-7 12-4 15,4-12 0-15,-1 0 3 0,0 0 0 16,7 0-3-16,-3 0 3 0,-1 0-2 0,6 0-5 16,-3 7 9-16,6-7-6 0,-3 0 5 0,6 0 4 15,-1 0 0-15,1 0 1 0,1 0 7 0,0 0 20 16,0 3 53-16,0-3 37 0,0 0 38 0,0 0 17 16,0 0-36-16,0 0-22 0,0 0-39 0,0 0-40 15,0 0-18-15,0 0-23 0,0 0-7 0,0 0-7 16,0 0-7-16,0 0 4 0,0 0-4 0,0 0 7 15,0 0 4-15,0 0 6 0,0 0 5 0,0 21 5 16,0-21-9-16,-14 17 8 0,14-17-5 0,-6 24-3 16,6-11 5-16,-13 2-12 0,8-1 6 0,-2 1 1 15,1 0-1-15,-2-1 7 0,3-3 1 16,-3-1-4-16,5-2 12 0,2-4 0 0,-1 0 6 16,1-3 12-16,1-1 0 0,0 0 21 0,0 0 11 15,0 0 3-15,0 0-1 0,15 0-15 0,-15 0-3 16,14-15 6-16,-14 15 1 0,19 0 0 0,-19-13-6 15,20 13-6-15,-6 0 10 0,-3-11 11 0,3 11 5 16,-2 0 9-16,-3 0-4 0,5 0-9 0,0 0 1 16,-6 0-17-16,3 0-5 0,-2 0-11 0,-4 0-16 15,3 0-10-15,-4 0-10 0,-2 0-3 0,-2 14-5 16,3-14 1-16,-3 0 1 0,0 13-3 0,0-13 9 16,0 17-4-16,0-6 3 0,0 3 6 15,0 3-4-15,-19 1 5 0,19 4-1 0,-17 0 0 16,17 2 3-16,-20 0-2 0,6 1 3 0,2 1-2 15,-2-2-1-15,-2 1-2 0,1-4-39 0,-1 0-42 16,-1-1-54-16,0-5-51 0,-5 0-38 0,2-2-35 16,2-3-40-16,-6-2-50 0,4-3-19 0,0-1-7 15,-3-4 14-15,4 0 7 0,-4 0-29 0,1 0-63 16,6-22-75-16,-1 22-114 0,2-28-224 0,1 9 97 16,6-1 156-16</inkml:trace>
  <inkml:trace contextRef="#ctx0" brushRef="#br0" timeOffset="39084.66">22195 12684 3372 0,'-17'-5'40'0,"17"3"29"0,0 1 50 15,0 1 68-15,0-4 16 0,0 3 32 0,0 0 6 16,0 1-25-16,0-1-20 0,0 1-25 0,0-1-19 15,0 0-2-15,0 1 9 0,0 0 2 0,0-1 2 16,0 0-21-16,0 1-34 0,0 0-36 0,0-3-39 16,0 0-18-16,0 0-18 0,0-1 0 0,20-2-3 15,-20-1-6-15,25 0 1 0,-10 1 1 16,2 0 1-16,0 1 6 0,2 2-1 0,3-1-2 0,-5 1-3 16,3 2-4-16,-5 1 4 0,3 0-3 15,-1 0-6-15,-3 0-4 0,0 0 1 0,-4 0-2 16,-5 0 6-16,6 0-6 0,-6 0 9 0,1 18-4 15,-3-18 0-15,0 0 0 0,-1 14-1 0,-2-14 10 16,0 14-10-16,0-5 10 0,0 1 0 0,0 3 8 16,-21 0 13-16,21 1 1 0,-17 3-5 0,17 0-5 15,-23 1 0-15,7 1-3 0,3 0 3 0,-5 3-4 16,3-3 5-16,-5 2 7 0,-2-1 1 0,2 1-5 16,1-1 1-16,-1-1-4 0,-2-2-1 15,4 0 4-15,1-2-4 0,0-2-3 0,1-1 5 16,5-2-6-16,-3-2 5 0,9-2 4 0,-1-1 3 15,3-2 11-15,0-1 8 0,3 0 8 0,0-1-17 16,0 0-5-16,0-1-5 0,22 1-12 0,-22 1 3 16,28 0 14-16,-7 0-12 0,4 1 5 0,6 0 3 15,2 0-16-15,3 1 3 0,-2-1-3 0,2 1-3 16,-4 0-2-16,2 0 13 0,-7-2-1 0,-1 0-3 16,-4 0-44-16,-4-2-111 0,-5 0-91 0,-2 0-96 15,-7 0-57-15,1 0-33 0,-3 0-84 0,-2 0-78 16,0 0-152-16,0-23-201 0,-30 23 175 0</inkml:trace>
  <inkml:trace contextRef="#ctx0" brushRef="#br0" timeOffset="43745.11">17113 13301 4790 0,'14'0'0'0,"1"-22"10"0,-1 22 19 16,0-15 32-16,-1 3 32 0,-6 12 34 0,3-14 41 15,-6 14 15-15,-4 0 6 0,0 0-13 0,0 0-50 16,0 0-46-16,0 0-17 0,0 0 9 0,0 0 12 16,-17 0 9-16,17 26-14 0,-18-11-37 0,18 5-21 15,-30 3-6-15,18 3-5 0,-2 2 2 16,4 1-2-16,0-1 1 0,2 0-4 0,0 2-6 0,8-3-1 15,-11 0-5-15,11-3 8 0,-5-5 2 16,5-3 2-16,0-3 11 0,-1-5-1 0,1-2 7 16,0-6-7-16,0 0-5 0,0 0-12 0,0-26-2 15,0 9 7-15,25-1-10 0,-25-5 5 0,20-4-1 16,-20-2-4-16,29-3 2 0,-15 2-2 0,7-1-3 16,-4-1 2-16,1 3 3 0,4 0 2 0,-2 4-2 15,0 3 1-15,5 2-2 0,2 3 1 0,-3 2 0 16,4 3 1-16,3 2 2 0,-3 4 0 0,2 1 15 15,-1 3 21-15,-1 2 10 0,-4 0 12 16,2 0-7-16,-6 0-4 0,-1 16-5 0,-4-16-4 16,1 14-5-16,-7-14-8 0,-1 20 3 0,0-8-1 15,-7 2 4-15,1 0 1 0,-2 3-7 0,0 1-4 16,0 2-8-16,-27 0-7 0,27 0-3 0,-32 1 0 16,13 2-2-16,-3 1 5 0,-2-2 0 0,-6 0-1 15,2 3 1-15,2-1-22 0,-4 0-84 0,2 2-93 16,-1-3-121-16,-1-1-136 0,4 2-43 0,3-5-8 15,-2-1 14-15,6-4 22 0,-1-1-9 0,3-5-44 16,1-1-69-16,4-1-189 0,3-5 42 0,6-1 145 16</inkml:trace>
  <inkml:trace contextRef="#ctx0" brushRef="#br0" timeOffset="44144.92">17526 13550 3758 0,'29'-6'48'16,"-1"-1"51"-16,-6 2 60 0,1 1 61 0,-1-4 9 15,-8 1-1-15,0 2 3 0,0 0 19 0,-8 2 31 16,5-3 21-16,-7 3-12 0,0-2-56 0,-1 0-83 16,-2 4-68-16,-1 0-57 0,0 1-25 0,0 0-5 15,0 0-8-15,0 0 4 0,0 0 4 0,0 0-3 16,0 0 7-16,2 0-3 0,-1 0 3 0,2 0 2 16,2 15 5-16,-2-15 5 0,0 0 0 0,0 12 1 15,8-12-4-15,-6 0-1 0,4 0-6 16,-1 0 1-16,-2-18-5 0,2 18 0 0,1-19-3 15,-1 19-1-15,0-27 3 0,-4 27-4 0,0-20 7 16,2 8-8-16,-3 2-3 0,0 0-8 0,-2 2-20 16,-1-1-17-16,0 2-12 0,0 0-22 0,0 0-13 15,0 3 1-15,0-1-3 0,0 1 13 0,-21 3 17 16,21-1 9-16,-19 1 13 0,19 1 18 0,-23 0 10 16,9 0 3-16,1 0 13 0,1 18 0 0,-3-18 4 15,-1 23-1-15,2-11 5 0,-1 3-14 0,1 6 4 16,-2-2 4-16,5 2-7 0,-1 2-11 0,7 1-39 15,-3 2-29-15,5 1-52 0,3-1-20 0,0-1-18 16,0 1-37-16,0-1-11 0,0-2-32 0,0-4-38 16,25-3-25-16,-25-2-55 0,17-5-73 15,-17 0-192-15,27-6-99 0,-14-3 114 0</inkml:trace>
  <inkml:trace contextRef="#ctx0" brushRef="#br0" timeOffset="44630.13">17925 13417 3726 0,'4'-10'42'16,"4"2"40"-16,-2 1 56 0,3-2 52 0,-1 2 5 15,0 0 14-15,-5 0-4 0,-1 1 13 16,-1 2 12-16,-1 1-2 0,0 0-21 0,0 2-60 16,0-1-67-16,0 1-62 0,0 1-40 0,0 0-5 15,0 0 5-15,-14 0 18 0,14 0 4 0,0 17 1 16,-17-17 4-16,17 19-9 0,-14-5 5 0,6 1-4 15,-1 5 4-15,4-2-4 0,-4 0-2 0,4 3 15 16,2 1-17-16,0 0 19 0,-4 1-7 0,5-2-7 16,-1-2 15-16,1 1-14 0,2 0 4 0,0-2-7 15,0-2-5-15,0-3 4 0,0-2 18 0,0-4 0 16,0-2 10-16,0-1 7 0,0-3-8 16,0-1 4-16,0 0-8 0,0 0-22 0,0 0-12 0,0-21 0 15,0 21-14-15,0-26 5 0,0 9 13 16,0-2 0-16,0-4 24 0,0 3-7 0,0-3 0 15,0 0-6-15,0-1-2 0,0 1 11 0,0 0-6 16,0 2 11-16,0 1-15 0,0-1-3 0,0 2 3 16,25 2 0-16,-25 1 11 0,22 2 3 0,-22 1-10 15,23 2 3-15,-6 0-6 0,-6 3-7 0,5 2 8 16,-1 2-13-16,-4 1 1 0,5 3-1 0,-7 0-4 16,5 0 4-16,0 18-4 0,0-18 9 0,-3 25 0 15,1-7-6-15,-4 1 11 0,1 5-6 0,-4 1 0 16,-1 3 15-16,-4 1-21 0,0 1-110 15,0 2-68-15,0 1-85 0,0 0-64 0,-18 0 15 16,18-2-47-16,-22 0-54 0,22-3-66 0,-25-2-89 16,10-3-224-16,1-7 61 0,0-4 145 0</inkml:trace>
  <inkml:trace contextRef="#ctx0" brushRef="#br0" timeOffset="45024.67">18327 13406 3929 0,'29'-17'27'0,"-4"1"6"0,-3 2 30 16,-2 0 45-16,-5 0 24 0,5 1 28 16,-9 3-5-16,-1 3-44 0,-7 3-53 0,3 1-38 0,-6 2-32 15,0 1 3-15,0 0 4 0,-22 0 4 0,22 0 2 16,-31 0 2-16,13 0-3 0,-3 22 0 16,-3-22-4-16,-4 19-3 0,6-19-3 0,0 23 9 15,0-8 3-15,5-2-4 0,2 1 7 0,2 1-8 16,3 1 1-16,2 0 7 0,5-1 0 0,3-1 8 15,0-3 32-15,0-1 38 0,0 0 34 0,20-1 40 16,-20 0 21-16,29-3-6 0,-15-1 11 0,3 1-3 16,2 1-2-16,1-2 3 0,-3 0-11 0,2 0-16 15,-4 0-7-15,-1-2-18 0,0 2-19 0,-7-2-12 16,2 0-36-16,-4 0-25 0,-1-1-17 0,-2-1-17 16,-1 1-11-16,-1 0 0 0,3-1-7 15,-3 2 9-15,0 0 13 0,0 4 6 0,0 1 1 16,0 0-5-16,-23 3-5 0,23 1 0 0,-19 2 4 0,4 1-2 15,1 1 2-15,-3 1-4 0,-5 0-37 16,2 2-92-16,-3 0-135 0,-1 0-149 0,3 0-113 16,-3 0-26-16,0-4 6 0,-1-2-10 0,0-3-31 15,0-1-99-15,-1-5-249 0,4-4 87 0,-1 0 178 16</inkml:trace>
  <inkml:trace contextRef="#ctx0" brushRef="#br0" timeOffset="45437.32">18336 13597 4514 0,'31'-11'3'0,"1"-1"1"0,-4 0 25 16,-3 1 56-16,3-3 63 0,-8 5 66 16,1 1 64-16,-6 4 36 0,-4 1-9 0,0 3-21 0,-3 0-61 15,-5 0-87-15,1 0-64 0,-4 0-45 16,0 0-32-16,0 0-9 0,0 0-3 0,0 0 0 16,0 0-1-16,0 0 11 0,0 0 2 0,0 0 1 15,0 0-4-15,0 0-2 0,0 0 12 0,0 0 5 16,0 0 8-16,17 0 5 0,-17 0-10 0,14 0-2 15,-14 0-1-15,25 0-3 0,-15 0 3 0,2 0 0 16,2 0-2-16,1 0-4 0,-2 0-2 0,1 0-1 16,-5-22 5-16,4 22-7 0,-4-18 2 15,-4 18 0-15,2-23-4 0,-4 23 12 0,2-21-3 0,-5 9-8 16,2 2 1-16,-2-1-5 0,0 1-1 16,0 0 4-16,0 0 0 0,0 2 0 0,-19 2-1 15,19-1 2-15,-17 3-4 0,17 0-2 0,-30 2 4 16,13 2-3-16,3 0 7 0,-3 0 0 0,0 0-11 15,0 24 13-15,0-24-8 0,-3 29 5 0,11-8 15 16,-5 0-17-16,3 4 15 0,5 3-6 0,-2 2-7 16,6 3-10-16,-2 1-56 0,4 1-69 0,0-1-75 15,0 0-52-15,0 0-22 0,0-4 1 0,0-2 11 16,0-4 9-16,20-3-6 0,-20-7-26 16,0-1-45-16,18-4-63 0,-18-2-67 0,21-6-139 0,-11-1-179 15,4 0 125-15</inkml:trace>
  <inkml:trace contextRef="#ctx0" brushRef="#br0" timeOffset="45901.31">18781 13536 3673 0,'8'-16'31'0,"5"1"27"0,-9 1 46 15,9 0 47-15,-4-1 0 0,-3 3 8 0,2-2-14 16,-5 4 0-16,0 3 17 0,-1 1 6 0,-1 2-7 16,-1 1-47-16,0 0-50 0,0 3-52 0,0 0-28 15,0 0-1-15,0 0 3 0,0 0 1 0,0 20 6 16,0-20-2-16,-14 23 8 0,14-9 9 0,0 6 0 15,0 1-4-15,-17 4-4 0,17 2 0 0,0 2-8 16,0 2 11-16,0-2 0 0,-8 4-1 16,8-1 5-16,0-3-6 0,-6-3-3 0,6-2-3 15,-4-4 0-15,0-2 5 0,-2-4 1 0,5-3 6 16,-1-3 4-16,2-2-3 0,0-3 6 0,-1-1 6 16,1-2 2-16,-4 0 0 0,4 0-8 0,0 0-7 15,0-16-12-15,0 16-1 0,0-22-4 0,0 6 3 16,0-2 3-16,0-4 4 0,18-3 2 0,-18-3-7 15,0-3 7-15,0 0 3 0,17 0-2 0,-17-2 3 16,14 1-8-16,-5 0 3 0,0 2-2 0,5 2 9 16,0 4 0-16,-1 1 8 0,1 3 43 0,3 3-9 15,-8 1 4-15,5 6-17 0,1 0-36 16,-2 4-6-16,-4 2-7 0,5 4-5 0,-6 0-1 16,4 0 4-16,-2 20 4 0,-1-20 6 0,2 36 2 15,-5-13-3-15,5 3 4 0,0 5 3 0,-5 3-1 16,-5 4 2-16,9-1 5 0,-7 3-4 0,-3-3 3 15,1 5-4-15,-1-3 3 0,0 1-15 0,0-4-79 16,0-2-55-16,0-5-62 0,-18 0-41 0,18-5 15 16,-17-4-13-16,17-2-37 0,-17-4-58 0,17-3-68 15,-13-4-74-15,13-1-134 0,-11-5-169 0,11-1 127 16</inkml:trace>
  <inkml:trace contextRef="#ctx0" brushRef="#br0" timeOffset="46301.6">19034 13837 2915 0,'13'0'29'16,"-13"0"31"-16,14 0 36 0,-14 0 37 0,4 0 9 16,-4 0 8-16,5 0-6 0,-5 0-14 0,0 0-5 15,0 0-14-15,0 0-8 0,0 0-7 0,0 0-13 16,0 0-11-16,0 0-8 0,0 0-3 0,0 0-9 15,0 0-1-15,0 0-13 0,0 0-10 0,0-11-16 16,0 11-10-16,0 0-2 0,0-13-1 0,0 13-1 16,0-11-20-16,0 5-32 0,0-1-27 0,0 2-37 15,0 0-21-15,0 0-13 0,0 0-26 16,0-1-45-16,0 2-50 0,0-2-69 0,12 3-105 16,-12 0-233-16,0-2-61 0,0 1 116 0</inkml:trace>
  <inkml:trace contextRef="#ctx0" brushRef="#br0" timeOffset="47033.71">19200 13705 3936 0,'0'0'16'0,"25"0"38"15,-25 0 40-15,19 0 45 0,-19 0 28 0,22-17-6 16,-22 17-7-16,17 0-19 0,-17 0-16 0,14 0-9 16,-14-11-19-16,11 11-29 0,-11 0-26 0,4 0-27 15,-4 0-10-15,3 0-2 0,-3 0-8 0,0 0 4 16,0 0 0-16,0 0 4 0,0 0 3 0,7 0 8 16,-7 0-3-16,0 0 2 0,0 0 1 0,6 0-4 15,-5 0-1-15,7 0-12 0,-2 0 3 0,5-19-1 16,-5 19 1-16,8-21 6 0,-3 7 9 0,-3-1-8 15,4 1 0-15,-2 0 0 0,-4 2-7 0,2-1 6 16,-5 4 2-16,0 0-4 0,-2 2-1 16,1 2-13-16,-2 0-11 0,0 5 1 0,0-3 1 15,0 3 12-15,-17 0 2 0,17 0 1 0,-27 0-5 16,15 0-2-16,-10 20-5 0,4-20 2 0,1 20 10 16,-4-7-1-16,3 2 14 0,1 2 0 0,3 2-4 15,3 2 7-15,0 2-4 0,3 0 2 0,2 0 1 16,6 2-2-16,-3-2-2 0,3-3 3 0,0 0-2 15,0-3 1-15,22-2 5 0,-22-2-3 0,26-5 0 16,-10-2 5-16,1-4-6 0,8-2 1 0,-5 0-1 16,6 0-6-16,-1-25 2 0,1 25-6 0,1-31 3 15,-1 11 2-15,0-3-2 0,2-2 8 0,-6-2 14 16,1-3 17-16,-4 0 5 0,-3 0 20 16,1 4-6-16,-5-2-3 0,0 1 10 0,-5 2-14 15,4 0-9-15,-5 3-10 0,-2 1-9 0,3 1 20 16,-3-2 23-16,3 2 4 0,-4 1 12 0,0 3-17 15,-2 0-18-15,2 4-2 0,2 0-21 0,-3 5-18 16,-2 0-6-16,0 2-22 0,3 4-10 0,-3 1 10 16,0 0 4-16,0 0 14 0,0 20 12 0,0-20-4 15,0 33-13-15,-20-10 4 0,20 5 6 0,-18 3-6 16,18 3 18-16,-18 3-12 0,18 4 0 0,-22 3 9 16,13-1 3-16,-2 1-3 0,0 0-4 0,0 1 0 15,5-4-12-15,-5-3 4 0,5-4-4 16,-2-5-51-16,3-6-19 0,-1-5-3 0,3-4 4 15,0-4 47-15,3-4 23 0,0-3-30 0,0-2-45 16,0-1-50-16,25 0-40 0,-25 0 1 0,28 0 0 16,-8-20-4-16,-1 20-27 0,5-14-49 0,-3 14-49 15,-3-17-56-15,4 17-60 0,-8-16-100 0,-2 7-237 16,1-4 39-16,-1 0 127 0</inkml:trace>
  <inkml:trace contextRef="#ctx0" brushRef="#br0" timeOffset="47204.98">19410 13534 3336 0,'0'0'8'0,"0"0"16"0,28 0 40 15,-28 17 44-15,42-17 22 0,-20 0 1 0,4 0-28 16,3 14-38-16,-2-14-29 0,-2 13-17 0,3-13-14 16,0 9-2-16,-5-9-6 0,2 7-40 0,-2-7-69 15,-3 6-94-15,-1-6-102 0,1 5-95 0,-1-3-163 16,1-2-237-16,-2 0 105 0</inkml:trace>
  <inkml:trace contextRef="#ctx0" brushRef="#br0" timeOffset="50489.75">21864 13518 4418 0,'31'-15'8'0,"-6"2"30"0,4 0 40 16,-8 2 36-16,3-2 15 0,-6 2-18 0,-4 4-50 15,-10 2-34-15,-1 2-33 0,0 2-11 16,-3 0 7-16,0 1 0 0,0 0 6 0,-29 0-1 16,12 17 5-16,-6-17-3 0,-2 22 6 0,-5-7 2 15,-6 2 1-15,1 2 2 0,-2 1-6 0,-4 3-1 16,-1 0-43-16,3 1-34 0,1 3-18 0,2 0-29 15,3 2 20-15,2 1 12 0,8-2 11 0,4 2 19 16,9-2 20-16,5-2 17 0,5-1 14 0,0-3 10 16,23-2 3-16,-3-4 4 0,-1-4 7 0,9-2 20 15,0-3 15-15,-3-4 11 0,4-3 8 0,-2 0-19 16,-6 0-10-16,3 0-15 0,-6-28-15 16,-7 28 0-16,1-29-11 0,-5 11-2 0,-7-2 0 0,7-1-3 15,-7-1-1-15,0 1-12 0,0 1-31 16,0 0-47-16,-23 0-55 0,23 3-67 0,-20 2-61 15,20 1-54-15,-25 4-46 0,25 2-44 0,-23 2-82 16,10 1-155-16,6 3 61 0,-3 2 127 0</inkml:trace>
  <inkml:trace contextRef="#ctx0" brushRef="#br0" timeOffset="50753.72">22223 13563 4273 0,'14'-19'32'16,"-2"1"62"-16,-1 2 66 0,1 4 98 0,2-3 77 15,-3 5 45-15,-3 1 12 0,0 1-38 0,-5 5-87 16,-3 0-97-16,1 2-82 0,-1 1-63 0,0 0-28 16,0 0-14-16,0 0 10 0,0 20 4 0,-29-20 4 15,29 32 4-15,-23-6 0 0,2 5-1 0,4 6 4 16,-1 6 0-16,-6 1-3 0,1 9 1 0,-2 1-80 15,2-1-128-15,-3 1-180 0,-2-3-132 0,4-3-41 16,-2-5-21-16,1-5 3 0,5-3-46 0,0-6-159 16,4-5-153-16,2-6 174 0</inkml:trace>
  <inkml:trace contextRef="#ctx0" brushRef="#br0" timeOffset="57818.77">20265 13541 3082 0,'14'-6'48'16,"0"1"44"-16,-3 0 65 0,3 1 71 0,-2 1 12 16,4-5 5-16,-5 2-26 0,-3 3-35 0,-2-2-17 15,0 0-11-15,-4 0-7 0,1 2-6 16,-3-3-34-16,0 5-38 0,0 0-29 0,0-1-34 15,0 2-13-15,0 0-5 0,0 0-11 0,0 0 12 16,0 0 0-16,0 0 6 0,-20 18 3 0,20-18 1 16,-16 19 1-16,2-2 5 0,0 3 2 0,-3 5-5 15,3 2 7-15,0 5-3 0,-1 6 5 0,-3 3 0 16,9 1-86-16,-3-1-63 0,-2 0-81 0,1 1-85 16,1-4-23-16,3-1-67 0,-4-3-52 0,1 0-62 15,1-4-109-15,3-4-192 0,0-5 128 0</inkml:trace>
  <inkml:trace contextRef="#ctx0" brushRef="#br0" timeOffset="58410.95">20630 13542 3187 0,'0'-7'48'15,"12"2"44"-15,-4-1 61 0,0 2 67 16,1 1 0-16,-4-1 14 0,6-1-11 0,-8 1-18 15,5 0 6-15,-8-2 4 0,3 3 11 0,-3-2 9 16,3-1-6-16,-3 2-32 0,0 3-28 0,0-1-25 16,0 2-18-16,0-2-11 0,0 1-14 0,0 1-13 15,0 0-23-15,0 0-19 0,0 0-22 0,0 0-17 16,0 0-9-16,0 0 17 0,0 0 26 0,-16 20 10 16,16-20 13-16,0 18-11 0,-17-4-21 0,5 5-4 15,-1 4-11-15,1 0-3 0,1 4-1 0,-4 4-5 16,1 2-2-16,-3 1 2 0,3 0-3 0,-3 0-5 15,3 0 4-15,-5-1 0 0,5 0-11 16,-3-3-64-16,0 0-88 0,4-3-118 0,-4-4-129 16,6-2-57-16,1-3-5 0,3-3 31 0,-3-6 53 15,10 0 40-15,-2-5-20 0,2-1-43 0,0-2-67 16,0-1-158-16,17 0-162 0,-17 0 126 0</inkml:trace>
  <inkml:trace contextRef="#ctx0" brushRef="#br0" timeOffset="59107.14">20731 13632 2575 0,'0'-7'25'0,"-3"1"24"16,3 0 29-16,0 0 28 0,0-3 2 0,0 3 3 16,0 0-10-16,0 0-10 0,0 2-18 0,0-1-25 15,17 2-14-15,-17-3-22 0,0 2-8 0,12 0-2 16,-12 1-6-16,7 0 4 0,-7 0-2 0,10-1 0 16,-10 0 6-16,11 1-2 0,-5 0 2 0,4 0 0 15,-2-1-4-15,2 0 2 0,-2 2 15 0,6 0 16 16,-1 0 12-16,-1 1 10 0,-4 1-6 15,3 0-6-15,-1 0-10 0,-3 0-4 0,4 0-8 0,-5 0-10 16,2 0-1-16,-1 0-7 0,-1 0-3 16,1 0-2-16,0 0 0 0,-3 0-6 0,-1 0 0 15,-2 0 3-15,2 0 0 0,-3 0 0 0,0 0 5 16,0 17-3-16,0-17 4 0,0 21 0 0,0-8 0 16,-17 1 4-16,17 1-2 0,-14 1-1 0,14 0-2 15,-18 1 1-15,4 2 0 0,0-3 5 0,-3 3-3 16,3-3 1-16,-3 0-6 0,0 2 0 0,-1-1 5 15,-2-1-1-15,2 1 3 0,-3-2-2 0,3 1-2 16,-2-3-3-16,-2 1 3 0,5-2-1 0,1-1 2 16,1 0 0-16,2-2 2 0,7-3 4 15,-2-1 11-15,5-1 42 0,2-1 32 0,1-1 23 16,0-2-7-16,0 0-42 0,0 0-36 0,29 0-23 16,-29 0-9-16,31 0 3 0,-12 0-1 0,3 0 3 15,-2-15 0-15,-2 15-5 0,0-12-32 0,-1 12-45 16,3-13-56-16,-8 13-76 0,2-14-59 0,0 14-68 15,-1-10-61-15,-1 10-108 0,2-6-204 0,-2 6 47 16,-2-3 120-16</inkml:trace>
  <inkml:trace contextRef="#ctx0" brushRef="#br0" timeOffset="59322.72">21026 13891 3798 0,'8'0'27'0,"-4"-19"21"15,1 19 44-15,4 0 34 0,-4-20 11 0,3 20 16 16,-2 0-16-16,-5-13-11 0,1 13-16 0,3 0-37 16,-5 0-29-16,0 0-27 0,0 0-20 0,0 0-8 15,0 0 1-15,0 0 12 0,0 18-4 0,-22-18 11 16,22 23-34-16,-14-8-51 0,14 3-45 0,-22 2-68 16,11 1-29-16,2 0-45 0,-2 1-50 0,0 2-48 15,2 1-71-15,-3 1-147 0,2-1-203 0,6-1 108 16</inkml:trace>
  <inkml:trace contextRef="#ctx0" brushRef="#br0" timeOffset="69518.05">21440 13453 1863 0,'0'-3'58'0,"0"-1"52"16,0 0 46-16,-15 2 53 0,15-1-9 0,0 2-7 15,0 0 4-15,0 1-11 0,0 0-8 0,0 0-7 16,0 0-21-16,0 0-14 0,0 0-17 16,0 0-20-16,0 0-12 0,0 0-11 0,0 0-7 15,0 0-4-15,0 0-5 0,0 0-6 0,0 0-11 16,0 0-10-16,0 0-16 0,0 0 3 0,0 0 7 15,0 0 26-15,0 0 28 0,0 0 12 0,0 19 8 16,-14-19-3-16,14 19-3 0,-14-19-5 0,14 21-2 16,-17-5-15-16,9 1-8 0,-3 4-17 0,-3-1-2 15,3 4-14-15,0 6 4 0,1 4-1 0,-4 3-4 16,0 2 11-16,-2 1 14 0,1 0-1 0,4 0-9 16,-5-2-8-16,4-1-30 0,-2-2 0 0,1-4 1 15,-1-3-8-15,4-4-1 0,0-2 0 16,-1-4 4-16,-3-3 5 0,11-5 4 0,-4-2 4 15,2-3-5-15,2 0 4 0,1-4 4 0,-1 0-3 16,3-1-68-16,0 0-95 0,0 0-128 0,0 0-122 16,0 0-79-16,0 0-93 0,0-16-64 0,13 16-174 15,-13 0-164-15,18-18 183 0</inkml:trace>
  <inkml:trace contextRef="#ctx0" brushRef="#br0" timeOffset="96742.68">17120 2077 3745 0,'16'-9'75'15,"1"1"95"-15,-1-4 74 0,1 1 66 0,-2-5-1 16,-1 2-15-16,-1 1 15 0,-7 2 26 0,3 2 5 16,-6 2-31-16,-3 0-52 0,2 0-81 15,-2 0-60-15,0 1-47 0,0 2-38 0,0 0-10 16,-17 0-18-16,17-1-1 0,-22 2 0 0,3 0-7 16,2 1 4-16,-1 1-2 0,-4 1-2 0,-1 0 3 15,-2 0-1-15,-2 0 1 0,1 18 0 0,1-18 4 16,0 19 1-16,0-5-1 0,7 0 1 0,-1 1-1 15,4 1-3-15,1 1 2 0,1-2 1 0,10 0 5 16,-6 0-1-16,4-3-4 0,5 1 3 0,0-1-1 16,0-3 4-16,0 2 16 0,0-1 11 0,0 2 0 15,0-2-1-15,17 1-10 0,-17 3-15 0,0 1-2 16,16 3-2-16,-16 2-1 0,0 2 1 0,14 3 1 16,-14 3-1-16,8 2 1 0,-8 3-3 0,7 0-1 15,-7 2 3-15,3 1-55 0,4 0-60 16,-4 3-99-16,-3 0-135 0,0 0-111 0,3 0-63 15,-3-5-15-15,0-1 16 0,0-3 13 0,0-6-27 16,0-6-101-16,-17-6-252 0,17-12 54 0,-30 0 155 16</inkml:trace>
  <inkml:trace contextRef="#ctx0" brushRef="#br0" timeOffset="96911.88">16670 2518 4204 0,'31'-3'5'0,"-9"-1"39"0,-3-1 57 16,2 1 61-16,0-2 59 0,3-1 29 0,-2 1 27 15,3 0-17-15,-3-1-30 0,-2 1-55 0,2-1-88 16,-2 1-44-16,3-1-36 0,-3-2-17 16,0 2-38-16,4 0-82 0,-1-1-86 0,2 1-93 15,-2-1-62-15,4 1-69 0,-3 0-85 0,1 0-79 16,0 1-167-16,-5 2-173 0,2-1 169 0</inkml:trace>
  <inkml:trace contextRef="#ctx0" brushRef="#br0" timeOffset="97431.15">17193 2434 4316 0,'0'0'19'0,"0"9"35"0,21-9 69 0,-21 0 97 15,17 0 118-15,-17 0 122 0,25 0 44 0,-25 0-33 16,18 0-93-16,-18-18-147 0,13 18-108 0,-13 0-65 16,0 0-47-16,6 0-14 0,-6 0-4 0,0 0-4 15,0 0-4-15,0 0-12 0,0 0-30 0,0 0-31 16,0 0-29-16,4 0-17 0,-4 0-4 0,7 0 18 15,-4 0 14-15,-2 0 11 0,2 0 21 0,4 0 3 16,-1 0 14-16,2-17 22 0,-2 17 11 0,-2 0 19 16,4-18 4-16,-3 18 3 0,4-13-3 0,-7 13 1 15,2-11 0-15,-1 11-4 0,2-10 1 0,-2 10-10 16,0-8-15-16,-3 8-41 0,0-4-47 0,0 4-36 16,0 0-22-16,0-1 19 0,0 1 34 0,0 0 36 15,-15 0 34-15,15 0 8 0,-22 16 2 16,8-16-4-16,-1 14 7 0,-6-14 11 0,1 17 12 15,3-17 3-15,-5 20 4 0,2-10 3 0,3 1-4 16,2 0 8-16,-1 1-10 0,2 1 5 0,6-1 2 16,1 1-5-16,5 1 11 0,2 0-8 0,0 0 4 15,0 1 4-15,30-1-19 0,-30-2 26 0,32 1-19 16,-7 0-3-16,0-2 14 0,3 0-15 0,3-2 18 16,1-2 4-16,-2-2 0 0,3 0-10 0,-4-3 3 15,1-2 12-15,-1 0 24 0,-3 0 14 0,-2-21 11 16,1 21-1-16,-5-23-7 0,1 9 4 0,-2-2-9 15,-3-2 1-15,-2 1-19 0,0-2-13 0,-5-2-6 16,2 2-6-16,-7 0-4 0,6 0 0 16,-6 2-1-16,3 1-10 0,-4 1 3 0,-2 3-4 15,-1 0-45-15,2 3-33 0,-1 2-52 0,-1 3-68 16,0-1-64-16,0 2-93 0,0 2-62 0,0 0-52 16,0 1-53-16,-20 0-159 0,20 0-73 0,-23 0 124 15</inkml:trace>
  <inkml:trace contextRef="#ctx0" brushRef="#br0" timeOffset="98102.98">17554 2445 4250 0,'14'0'25'0,"-1"0"59"0,0 0 74 0,-1 0 80 16,4-22 45-16,-2 22 12 0,-3 0-26 0,-5-13-54 15,0 13-59-15,-3 0-75 0,2 0-47 0,-5 0-25 16,5-9-10-16,-5 9 1 0,0 0 0 0,0 0 3 16,0 0-6-16,0 0 6 0,0 0 1 0,3 0 4 15,-3 0-1-15,3 0 0 0,-3 0-1 0,3 0-2 16,1 0-1-16,3 0-5 0,-6-18 1 16,4 18-12-16,3-16-3 0,-4 16-8 0,-1-17 0 15,4 17 4-15,-4-20 11 0,1 11 4 0,1 0 1 16,-5 1 4-16,3 0 0 0,-1 2 4 0,-2-1 0 15,0 3 4-15,0 1-45 0,0-1-16 0,0 1-36 16,0 0-40-16,0 3-6 0,0 0 0 0,0 0 20 16,-17 0 35-16,17 0 31 0,-17 0 0 0,3 19 10 15,0-19 0-15,-3 21 16 0,-4-8 18 0,1 2 1 16,5 3 0-16,-2 0-1 0,3 2-4 0,-2 2 3 16,8 0 3-16,1 1 9 0,3 1-4 0,1 0 2 15,3 0-12-15,0-2-10 0,0-1 18 16,21-1-3-16,-21-3 16 0,21-1-1 0,-7-4-8 0,6-2 3 15,2-4 2-15,0-1 1 0,3-5-2 0,6 0 15 16,-2 0-4-16,4-22 13 0,1 22-3 16,-1-30-14-16,1 9 5 0,1-1-10 0,-4-3 15 15,1 0 6-15,-3-4 12 0,1-2 0 0,-10 1 9 16,0-2 10-16,0 1-2 0,-3 1 31 0,-3 0-6 16,-1 2 13-16,-4-2 36 0,-1 1 4 0,-2 2 18 15,2 0 5-15,-7 0-4 0,2 3-12 0,-1 0-17 16,-1 2-16-16,-1 1-31 0,0 4-24 0,0 1-16 15,0 4-28-15,0 2-12 0,0 3-13 0,0 2-10 16,0 3-6-16,0 2-7 0,0 0 3 0,0 0 9 16,-17 18 13-16,17-18 7 0,0 35 6 15,-14-10 5-15,14 5-3 0,-15 4 3 0,15 5-4 16,-14 3-2-16,14 2-2 0,-5 3 0 0,2 1 4 16,-2 0-40-16,5 2-58 0,-3-1-86 0,2 1-121 15,-1 2-81-15,-2 0-54 0,0-4-22 0,1-1 17 16,-1-5-6-16,1-5-3 0,-4-2-6 0,4-10-29 15,2-3-56-15,-9-9-181 0,9-7 64 0,-1-6 134 16</inkml:trace>
  <inkml:trace contextRef="#ctx0" brushRef="#br0" timeOffset="98354.95">18049 2566 3658 0,'0'-16'8'0,"0"0"35"0,0 2 43 15,0 1 22-15,0-5 13 0,0 1-11 0,0 4-29 16,0 2-22-16,0 0-17 0,0 1-35 0,-20 1-14 15,20 3-6-15,-22 2-2 0,22 3 9 0,-28 1 1 16,14 0 5-16,-8 0-2 0,4 22-3 0,-3-22 4 16,-3 27-3-16,6-9-2 0,-3 0 8 0,1 4-20 15,4-2-7-15,2 4-7 0,5-2-13 0,-2 4 7 16,6-2 9-16,5 1 10 0,0-2 11 0,0-1 5 16,19-1 5-16,-19-3-2 0,32-3-5 0,-8-4 14 15,-1-1-7-15,3-5 2 0,-2-2-25 0,2-3-38 16,2 0-49-16,-8 0-71 0,3 0-64 0,-4-23-104 15,-3 23-156-15,-2-22-304 0,-2 7 64 16,-3-1 131-16</inkml:trace>
  <inkml:trace contextRef="#ctx0" brushRef="#br0" timeOffset="98975.74">18331 2323 3013 0,'0'-14'46'16,"5"14"77"-16,-5-14 84 0,3 8 78 0,-1-2 32 15,-1 0-2-15,2 1-14 0,5 1 0 0,-8 1 7 16,3-1 12-16,-1 2-10 0,-1 0-24 0,4 1-49 15,-4-2-68-15,-1 4-48 0,0-1-57 0,0 1-39 16,0 1-28-16,0 0-18 0,0 0-12 0,0 0-4 16,0 0 11-16,0 0 10 0,0 18 12 0,0-18 4 15,0 25 1-15,-17-7 2 0,17 3 0 0,0 4 4 16,-9 3-6-16,9 2-3 0,0 1 6 0,-12 1-3 16,12 1 10-16,-5-2 7 0,5 0-12 15,-8 2 6-15,8-3-6 0,-3-2-7 0,1-2 7 16,1-3-1-16,-1-4 4 0,2-2 5 0,-1-5 5 15,1-3 15-15,0-4 4 0,0-5-4 0,0 0 1 16,0 0-22-16,0-25-8 0,0 9-2 0,22-4-8 16,-22-2 1-16,17-5-3 0,-17-1-2 0,26 0 7 15,-26-1 12-15,19 1 24 0,-7 2 7 0,-3-2 1 16,-1 1 13-16,1 2-12 0,-1 1 6 0,0 3 15 16,-2-1-10-16,2 1-9 0,-3 3-1 0,-1 1-21 15,-1 1-10-15,5 4 2 0,-6 1-12 0,-1 3-4 16,-1 2-11-16,0 3-8 0,0 1-5 15,0 2-8-15,2 0 5 0,-2 0 3 0,0 0 7 16,0 18 15-16,0-18-8 0,0 24-3 0,0-8-1 0,0 4-10 16,0 2 1-16,0 3-1 0,21 2 1 15,-21 1-9-15,16 1-1 0,-16 0-11 0,17 0-9 16,-17-2-12-16,16 0-31 0,-16-1-24 0,14-2-30 16,-14-3-23-16,7-2-3 0,-7-1-12 0,8-7-8 15,-3 1 15-15,-4-4 8 0,-1-2 4 0,0-3-29 16,3-3-87-16,-3 0-126 0,5 0-124 0,-5-20-111 15,3 20-209-15,2-26-28 0,-4 11 176 0</inkml:trace>
  <inkml:trace contextRef="#ctx0" brushRef="#br0" timeOffset="99550.86">18760 2070 3313 0,'0'-12'42'0,"3"0"68"16,1 1 56-16,-1 1 54 0,1-1-4 0,-1 3-19 15,-3 1-22-15,4 3-26 0,-4 1-23 0,0 1-34 16,0 2-36-16,0-1-25 0,0 0-18 0,0 0-16 15,0 0 6-15,-21-1-6 0,21-1 3 16,-17 2-4-16,3-1 6 0,-5 0-2 0,-1 0-1 0,-5 2 6 16,-1 0-16-16,1 0 8 0,1 0 1 15,0 0-1-15,2 23 7 0,3-23-1 0,-3 17-3 16,7-17-2-16,1 20 7 0,0-9-9 0,2 0 3 16,1 0-1-16,5-1-4 0,1 3 5 0,-3-2 3 15,7 2 6-15,1 0 0 0,0 1 9 0,0 1 6 16,0 3-5-16,0 0 5 0,0 3-6 0,0 1-7 15,0 1-6-15,0 2 0 0,14 3 1 0,-14 1-9 16,0 1 10-16,0 1 5 0,0 3-9 16,0 1-6-16,0 0 1 0,0 0-54 0,0 1-51 0,0 1-49 15,0-2-82-15,0-1-42 0,-18-4-46 0,18-3-50 16,0-3-31-16,-14-5-27 0,14-5-74 16,-13-6-126-16,6-8 28 0,-5 0 115 0</inkml:trace>
  <inkml:trace contextRef="#ctx0" brushRef="#br0" timeOffset="100063.95">18249 2544 3214 0,'0'-9'26'0,"0"1"45"0,0 2 48 16,15 0 44-16,-15-3 25 0,0 2-4 0,19 2-21 15,-19-1-27-15,0 1-38 0,14 1-25 0,-14 1-20 16,11-2-10-16,-11 1-8 0,14 1-20 0,-5-1-7 16,2-1-6-16,3 1-3 0,2 0 3 0,1-1-1 15,7 0 1-15,0-2-5 0,5 1 1 16,2-1-3-16,7 0-12 0,-1 0-28 0,-2-1-23 15,4 2-26-15,-5 0-23 0,-3 0 4 0,1 0 1 16,-5 1 8-16,-5 1 3 0,-2-1-6 0,-4 2-11 16,1-1-13-16,-8 0-1 0,2 2 21 0,-6-1 24 15,1 0 27-15,-3 1 31 0,-3 0 12 0,0 1 6 16,0-1 14-16,0 1 14 0,0 1 25 0,0-1 38 16,0 1 35-16,0 0 30 0,0 0 30 0,0 0 9 15,0 0-3-15,0 0-17 0,0 0-25 0,0 0-12 16,0 0-17-16,0 0-11 0,0 0-22 15,0 0-29-15,0 0-19 0,0 0-23 0,0 11-7 0,0-11-7 16,0 0 0-16,0 0 3 0,0 8 0 0,0-2-4 16,0 1 5-16,0 2 1 0,0 1 0 15,0 4 11-15,0 0-9 0,0 2 1 0,-14 2 7 16,14-1-10-16,0 2 7 0,-20-2-3 0,20 1-5 16,-17-1 2-16,8 1 6 0,-7-4-3 0,5-1 1 15,0-3-20-15,-3-2 3 0,-1-1-8 0,-5-4-16 16,-1-3 9-16,3 0-11 0,-7 0 11 0,0-26 17 15,0 26 12-15,7-29 8 0,-1 9 0 0,7 1-5 16,2 0 4-16,9 1-7 0,1 0 3 0,0 1 2 16,22 1 0-16,-22 1 1 0,34 1-7 15,-13 1-2-15,7 2-1 0,-6 1-2 0,3 3-8 0,0 0-45 16,0 3-52-16,-4 0-85 0,0 2-88 16,-4 1-66-16,-2 0-75 0,-1 1-83 0,-3 0-143 15,-5 0-70-15,2 0 128 0</inkml:trace>
  <inkml:trace contextRef="#ctx0" brushRef="#br0" timeOffset="100433.73">18975 2292 3862 0,'17'12'0'0,"-4"-12"12"16,4 0 48-16,-5 0 56 0,1 0 52 15,-2-21 43-15,-4 21 0 0,-2 0-30 0,0 0-40 0,-5 0-51 16,3 0-52-16,-3-11-34 0,0 11-17 15,0 0-10-15,0 0 4 0,0 0 3 0,0 0 1 16,0 0 10-16,-17 0-3 0,17 18 0 0,0-18 9 16,-17 21-2-16,17-8 1 0,-10 4 3 0,10 2-4 15,-11 1-2-15,11 3-4 0,-6 2-26 0,6-1-21 16,0 2-14-16,0-2-9 0,0 1-8 0,0-3 3 16,0-4 0-16,0 0 5 0,0-6 30 0,0 0 20 15,0-6 24-15,0-2 13 0,0-3 18 0,0-1 25 16,0 0-9-16,0 0-4 0,0 0-1 0,0-20-8 15,19 20 16-15,-19-25 6 0,14 8-5 16,-14-3-18-16,25-1-20 0,-18-1-2 0,7-1-8 16,2 2-5-16,-4-2 7 0,5 2-9 0,-6 0 3 15,3 3 2-15,-1 0-10 0,2 2-25 0,-4 1-47 16,0 3-67-16,-2 2-74 0,2 0-76 0,-3 3-75 16,-5 3-69-16,0 1-88 0,2 3-100 0,-2 0-99 15,0 0 137-15</inkml:trace>
  <inkml:trace contextRef="#ctx0" brushRef="#br0" timeOffset="100920.07">19343 2337 3276 0,'17'0'2'0,"-3"0"2"0,5-16 3 16,-5 16 22-16,0-17 27 0,1 17 35 0,-2-12 45 15,-9 12 5-15,6 0-16 0,-7-9-41 0,-2 9-53 16,3 0-35-16,-4 0-19 0,0 0-6 0,0 0 0 15,0 0 0-15,-22 0-7 0,22 0-18 0,-28 0-13 16,14 0-12-16,-3 18-4 0,1-18 13 0,-1 18 10 16,2-6 12-16,2 1 18 0,6 0 2 0,7 3 6 15,-14-2 2-15,14 2 4 0,0-2 8 0,0 0 7 16,0-2 6-16,0-1 2 0,0-2 6 0,0-3 24 16,24-1 8-16,-24-1 14 0,25-3 7 15,-8-1-11-15,-3 0 15 0,3 0-5 0,2 0-5 16,-2-16 6-16,2 16-10 0,-2-14 9 0,-2 14 0 15,-1-17-15-15,0 17-13 0,-6-18-14 0,4 18-3 16,-7-16-5-16,3 9-5 0,-4 7-9 0,-2-11-5 16,1 11-11-16,-3-4-41 0,0 4-34 0,0 0-23 15,0 0-3-15,0 0 41 0,0 0 37 0,0 0 24 16,0 24 5-16,0-24-4 0,-14 28-11 0,14-11-11 16,0 2-8-16,0 3-4 0,0 1-3 0,0-1-8 15,0-1 6-15,0 0 8 0,0-2 16 16,0-2 18-16,22-1 14 0,-22-5 4 0,17-1-2 0,-17-4 8 15,23-3 8-15,-7-3 14 0,5 0 13 0,3 0 3 16,-2-19-9-16,-2 19-9 0,3-24-14 16,-3 8-10-16,-3 0-7 0,2 1-31 0,-5-2-41 15,0-5-51-15,0 1-59 0,-6-1-45 0,1-1-28 16,-8 0-50-16,2 0-97 0,2 2-112 0,-5-1-43 16,0 2 98-16</inkml:trace>
  <inkml:trace contextRef="#ctx0" brushRef="#br0" timeOffset="101655.83">20050 2441 2666 0,'0'0'11'16,"0"-24"9"-16,0 24 13 0,0-24 2 16,0 10-11-16,0-1-8 0,0 1-10 0,0 0-2 15,0 2-1-15,0 1 0 0,0-1-7 0,0 2 1 16,0 0-2-16,0 2-5 0,0 0-8 0,0 0-2 15,-25 3-4-15,25 0-5 0,-25 2 5 0,11 0 2 16,-3 1 4-16,0 2 5 0,-2 0 5 0,5 0-4 16,-1 0 0-16,-2 17-2 0,7-17-1 0,-2 16 7 15,2-16-2-15,3 24 8 0,1-11-1 0,2 2-2 16,4 0 5-16,0 0 1 0,0-1 6 0,0 1-2 16,0-3 1-16,25 0-3 0,-25-1 2 0,20-1 15 15,-20-4 14-15,21 1 18 0,-6-4 6 16,-4-2-1-16,3 1-4 0,0-2-2 0,0 0-5 15,0 0-4-15,-2-18 0 0,-2 18-8 0,0-15 1 16,-3 15-4-16,4-18-2 0,-5 18-5 0,2-17-7 16,-4 17-4-16,-1-16-9 0,0 16-7 0,0-12-4 15,-3 12-5-15,0-7-18 0,0 7-14 0,0 0-2 16,0 0 0-16,0 0 15 0,0 0 11 0,0 0-1 16,0 15 6-16,0-15-4 0,-13 18 1 0,13-18 7 15,0 23-7-15,0-10 5 0,0-1 5 0,0 2-3 16,0-2 10-16,0-1 1 0,0-1 4 0,0-4 4 15,13 0 2-15,-13-2 7 0,0-4 6 0,21 0 6 16,-21 0 7-16,15 0 3 0,-4 0-1 16,-2-21-1-16,4 21-8 0,-1-18-9 0,1 18-4 15,-7-21-6-15,6 10-1 0,-2-2-5 0,-4 3 1 16,2 0-5-16,-2-1 0 0,-5 2 5 0,2 2-5 16,4 1 2-16,-7 0-9 0,3 4-5 0,-3-1-8 15,0 2-12-15,0 1 1 0,0 0 3 0,0 0 3 16,0 0 13-16,0 25 5 0,0-25 3 0,0 28-7 15,0-10-17-15,0 3-17 0,0 2-13 0,0 1-4 16,0 0 12-16,0 2 1 0,0-4-19 0,0-2-7 16,0-1-4-16,0-3 16 0,0-4 27 0,0-3 34 15,0-5 40-15,0-2 5 0,0-2 26 0,0 0 13 16,0 0-9-16,0-23 31 0,0 23 4 16,0-31-4-16,0 11-11 0,0-3-26 0,18-1-10 15,-18-3-5-15,21-1 9 0,-9 0 10 0,2 0-7 16,3-1 1-16,5 2-16 0,-5 0-17 0,3 0-13 15,-1 1-14-15,2 1-7 0,1 1-2 0,3 4 1 16,-3 1-1-16,-4 2-23 0,4 3-39 0,-2 5-50 16,-3 1-64-16,0 5-49 0,0 3-36 0,-3 0-31 15,0 0-59-15,0 22-77 0,-3-22-142 0,2 28 83 16,-6-13 123-16</inkml:trace>
  <inkml:trace contextRef="#ctx0" brushRef="#br0" timeOffset="101870.82">20917 1886 3861 0,'19'-24'3'0,"1"1"1"15,-6 1 1-15,-2 0-6 0,1 2-5 0,-1 2-3 16,-6 7-4-16,-1 6 0 0,-5 5-11 0,0 0-3 16,0 0 6-16,0 0 8 0,0 31 16 0,0-8 6 15,-17 10 2-15,17 7-2 0,-19 9-1 16,19 6-7-16,-12 6-39 0,12 1-27 0,-19 4-41 0,19-4-43 15,-17 2-32-15,10-1-41 0,-1-3-40 0,-2 0-54 16,1 1-57-16,-6 1-128 0,1-4-81 16,1-5 102-16</inkml:trace>
  <inkml:trace contextRef="#ctx0" brushRef="#br0" timeOffset="102123.8">20771 2538 2969 0,'17'-21'-4'0,"-17"2"1"0,0 0-1 0,14 3 1 15,-14 1 3-15,8-1-4 0,-8 4 4 0,0 2-3 16,0 1-4-16,0 1 3 0,-25 1-6 0,25 1 0 16,-39 2 4-16,18 1-3 0,-7 3-9 15,-2 0-16-15,-7 0-11 0,0 0-24 0,-5 24-14 16,3-24-15-16,-3 27-14 0,3-10-13 0,1 0-17 16,5 3-4-16,-1 0-11 0,4 1 1 0,4 0 19 15,4-2-8-15,5 1 42 0,8 0 41 0,3-3 39 16,4-1 76-16,2-4 36 0,0-2 31 0,26-1 20 15,-4 1-26-15,-2-7-42 0,2 1-34 0,3-4-37 16,0 0-46-16,-5 0-90 0,-1 0-173 0,2 0-159 16,-4 0 43-16</inkml:trace>
  <inkml:trace contextRef="#ctx0" brushRef="#br0" timeOffset="102559.42">16481 3229 3687 0,'-9'3'-4'0,"-1"0"-2"0,9-3 1 0,-2 0 5 16,3 0 17-16,0 0 16 0,0 0 9 0,0 0 22 15,0 0 14-15,18 0 2 0,-18 0 0 0,17-14-19 16,-3 14-29-16,5 0-15 0,3 0-10 16,7-12-4-16,5 12-2 0,8-8-2 0,9 1 0 15,12 1-4-15,11-2 19 0,18 1 13 0,10-1 15 16,21-2 22-16,12 1-2 0,17 0 12 0,12-1 0 16,13-1-8-16,16-1-4 0,4 1-16 0,9-2-2 15,7-1 5-15,7-1 30 0,4 0 18 0,1-1 22 16,-6-1 15-16,-6-1-4 0,-1 0-18 0,-7 0-24 15,-17 0-18-15,-11 1 0 0,-17 2 33 0,-10 2 13 16,-19 2 3-16,-15 1-28 0,-20 2-44 16,-18 2-25-16,-16 1-18 0,-14 3-18 0,-9-1-6 0,-14 1-119 15,-11 1-122-15,-5 1-87 0,-9 0-45 16,0 0 54-16,0 0 47 0,-23 20-8 0,23-20-64 16,-36 27-58-16,16-8-71 0,-9 2-152 0,1 1-130 15,-8 0 124-15</inkml:trace>
  <inkml:trace contextRef="#ctx0" brushRef="#br0" timeOffset="111652.83">15042 3826 1750 0,'-5'9'-1'0,"5"-9"-2"0,0 0-5 16,0 0-2-16,0 0 13 0,0 5 33 0,0-5 34 16,0 3 35-16,21-2 10 0,-21 1-13 0,15 0-14 15,-15-1-26-15,16 1-13 0,-16-2-15 0,15 2-4 16,-15-1 9-16,13 0 10 0,-13 0 19 0,14-1 5 16,-8 0 13-16,5 0-6 0,-1 0-4 0,0 0-7 15,4 0-13-15,0 0-5 0,4 0-8 16,3 0-5-16,2 0-7 0,0-14-2 0,2 14 0 15,4 0 8-15,4-11 4 0,3 11 1 0,-1-10 0 16,1 10-8-16,8-10-7 0,-3 10-9 0,0-10-7 16,4 5 4-16,1-2 9 0,3 1 6 0,0 0 18 15,2 0-2-15,-1-1-2 0,3 2 3 0,1-1-11 16,1 0-3-16,-1 0 0 0,3-1 3 0,1 2 5 16,-4-2 4-16,2-2-2 0,0 2-11 0,1 0-3 15,-2-2-6-15,-3 2 3 0,4-1 9 0,-5-1 2 16,1 2-1-16,5 0-7 0,-6 0-13 15,5 0-2-15,2 0-6 0,-2 2 1 0,4-2 7 0,4 2-3 16,2-1 0-16,1 0 1 0,-2 2-5 0,5 0 1 16,-1 1 4-16,0-3 2 0,-7 3 7 15,1-2 8-15,-4 2-1 0,-2-1-3 0,0 0 1 16,-5 0-3-16,4 0-2 0,-8-2-2 0,9 2-6 16,-6 1-4-16,5-1 5 0,2 0 0 0,-6-1-2 15,4 2 7-15,0 1-5 0,2-1 4 0,-6 1-5 16,4 1-6-16,-5 0-4 0,-1 0 0 0,-3-1-4 15,-5 2 2-15,3-2-4 0,-7 1-3 0,-2-2 8 16,3 1-1-16,-3 0 9 0,1 0 7 0,3 0-4 16,-3 0 1-16,5 0-7 0,2 0-2 0,-1 2 10 15,4-2-2-15,-7 1 2 0,7 0 1 16,-4 1-7-16,2-2 6 0,-3 2-10 0,2 0-1 16,-2-1-2-16,-1 1 0 0,3 0-1 0,-5 0 6 15,0 0-6-15,-4 0-7 0,7 0 7 0,-6 0-13 16,0 0 5-16,1 0 10 0,-1 0-7 0,2 0 5 15,-2 0 3-15,9 15-11 0,-5-15 10 0,2 0-4 16,2 0-2-16,1 10 8 0,1-10 13 0,4 0 17 16,0 0 17-16,1 0-7 0,-3 4-12 0,3-4-6 15,4 0-6-15,-6 0 7 0,-1 4 0 0,-4-3-6 16,6 2-7-16,-5-1-8 0,0 1-1 0,-2 0 1 16,-3 1 3-16,2 0 1 0,3 0-5 0,2-1-3 15,-1 1 0-15,3 0-5 0,0 0 1 16,1 0 4-16,-2-1-5 0,0 1 17 0,2-1-5 15,-2 0 13-15,2-2 24 0,-4 1 1 0,1 0 12 16,-2-2-3-16,-3 1-20 0,-4-1-4 0,-2 1 5 16,5-1 6-16,-7 0 7 0,-3 1 5 0,0 0 0 15,-2 2-13-15,-2-3-2 0,-1 1-7 0,2-1-13 16,-8 2-4-16,3-2 0 0,-5 0-3 0,0 1-1 16,-2-1-4-16,-4 0-3 0,4 0-4 0,-7 0-4 15,-1 0 0-15,1 0 0 0,-6 0 0 0,2 0 4 16,1 0-4-16,-3 0-4 0,0 0 0 0,-3 0 0 15,2 0-19-15,-2 0-113 0,1 0-100 16,1 0-87-16,-2 0-66 0,0 0 12 0,0 0-19 16,0 0-35-16,0 0-20 0,0 0 9 0,0 0 31 15,-19 0 17-15,19 0-33 0,-18 0-66 0,4 0-28 16,-3 0 106-16</inkml:trace>
  <inkml:trace contextRef="#ctx0" brushRef="#br0" timeOffset="111952.91">21903 3420 2743 0,'0'-9'47'0,"0"1"25"15,0 1 35-15,0 1 33 0,0 0-9 0,0 1 16 16,17 0 8-16,-17 2 3 0,0 1-11 0,0 0-24 16,0 2-36-16,17-2-37 0,-17 2-29 0,12 0-19 15,-2 0-9-15,-1 0 0 0,2 0 0 0,4 0-2 16,3 19 4-16,0-19-1 0,5 19 5 16,-4-19 3-16,6 26-1 0,0-10-1 0,1-1-3 15,1-1 2-15,-3 2 1 0,3 1-1 0,-1 0 9 16,4 2-8-16,-7-2-2 0,2 0 0 0,-4 0-6 15,3 1 7-15,-6-2 1 0,-4-1-2 0,0-2-3 16,-4 0 2-16,0-2-6 0,-5 2 7 0,0-1 5 16,-4 0-2-16,-1 1 5 0,0 0 2 0,0 2 0 15,-20 0 0-15,20 0 2 0,-28 0-1 0,7-1 1 16,-4 2 3-16,-6-3-3 0,-4 0 3 0,0-1-9 16,-7-2-82-16,2 1-89 0,-4-2-109 0,1 0-108 15,1-1-62-15,1 1-92 0,1-2-109 16,7 1-9-16,-1-2 141 0</inkml:trace>
  <inkml:trace contextRef="#ctx0" brushRef="#br0" timeOffset="115479.01">15443 11141 1170 0,'0'0'15'0,"0"17"31"0,0-17 48 16,0 0 35-16,-14 12 27 0,14-12 3 0,0 0-24 16,0 12-16-16,0-12-21 0,0 0 0 0,0 10 3 15,0-10 13-15,0 0 9 0,0 0-3 0,0 0 3 16,0 0-4-16,0 0-2 0,0 0-1 0,0 0-4 16,0 0-7-16,0 0-7 0,0 0-5 15,0 0-14-15,0 0-22 0,0 0-17 0,0 0-19 16,17 0-8-16,-17 0 4 0,28 0 13 0,-4 0 14 15,3-12 4-15,7 12-1 0,0 0-10 0,5 0-16 16,11-7-6-16,2 7-3 0,9 0-3 0,3 0 3 16,13-4-2-16,4 4 1 0,15-1-2 0,5-1-1 15,6 1 11-15,2-2-2 0,7 1 11 0,4 0-1 16,2-1-2-16,9-2-4 0,-1 0-6 0,4 1-1 16,-1-1-10-16,5 0 2 0,2-1 0 0,1 1-5 15,2 0 5-15,0-1-2 0,4 1-3 0,-4 0 3 16,3 0 0-16,-3-2 0 0,3 4 5 0,-2 1 2 15,-3-1 9-15,-6 1 1 0,-4-2 3 16,-7 2 3-16,-5-1-9 0,-7 0 1 0,-8-2-8 16,-9 0 10-16,-13 0 14 0,-4-4 12 0,-5 2 8 15,-11 1-3-15,-3-2-8 0,-6-2-9 0,-7 3-1 16,-2 0-13-16,-6-1-8 0,-7 3-3 0,-10-2-2 16,-3 2-9-16,-5 2 6 0,-4-2-8 0,-3 4-11 15,-6-1 1-15,0 1-56 0,0 1-48 0,0 0-45 16,0 0-68-16,-20 0-36 0,20 0-50 0,-26 0-64 15,10 22-73-15,-6-22-112 0,-4 23-209 0,-5-10 116 16</inkml:trace>
  <inkml:trace contextRef="#ctx0" brushRef="#br0" timeOffset="117992.13">14583 11556 2384 0,'0'7'37'0,"0"-5"33"0,0-2 35 0,0 0 39 16,0 0-16-16,0-26 4 0,0 26 9 0,0-29 21 15,0 11 10-15,0-2 3 0,0-3-22 0,0-5-37 16,0 0-5-16,-19-2-21 0,19-3-2 16,0-2-17-16,-11-4-11 0,11 2-12 0,0-3-5 15,0-1 6-15,-9 2-13 0,9-1 5 0,0 2-1 16,-6 3-6-16,6 3 18 0,-5 5-8 0,5 5-17 15,-2 4-11-15,2 7-23 0,-1 4-2 0,-1 4-6 16,2 3 9-16,0 0 4 0,0 30-5 0,0-10 8 16,20 5-9-16,-20 5 0 0,25 6 2 0,-6 4 2 15,0 0 2-15,4 4-2 0,0-3 1 0,0-1-3 16,-4-1 4-16,3-3-1 0,-2-4 1 0,-3-3 3 16,-3-5 1-16,-2-3 2 0,1-4 5 0,-2-6 1 15,-4-1 35-15,0-4 36 0,-4-3 22 0,-2-2 8 16,-1 0-35-16,0-1-35 0,0 0-30 15,0 0-8-15,0 0-5 0,0 0 1 0,-17 0 1 16,17 0-2-16,-26-15-1 0,9 15-1 0,-2 0 2 16,-7-10-6-16,1 10 6 0,-2 0 2 0,1-10 1 15,3 10 6-15,-2-6-4 0,-1 6 1 0,5-6 3 16,4 1 0-16,0-1-3 0,2-3-3 0,1 0-1 16,1-1 0-16,9-5-7 0,-4 0 5 0,8-4 0 15,0-2-3-15,0-3 1 0,26-3-5 0,-2 0 7 16,0-5-3-16,9 0 8 0,6 0 4 0,0 0-13 15,4 0 6-15,2 1-4 0,-1 4 2 0,-1-1 47 16,-4 5 18-16,0 4 4 0,-5 0 14 16,-3 5-20-16,-3 5-12 0,-8 1-8 0,-3 4-29 15,-3 4-12-15,-6 0-7 0,-5 0 9 0,-3 31 21 16,0-9 12-16,0 3 41 0,-34 7 11 0,10 4 22 16,-5 4-1-16,-4 2-31 0,-7 1-9 0,-2-1-28 15,-9 0-24-15,0 0-5 0,-7-1-3 0,1 1-7 16,-8-3-5-16,1 1-16 0,0-1-175 0,-2-1-124 15,3-1-111-15,1 0-135 0,5 0-13 0,6 1-81 16,7-3-181-16,10 1-130 0,5-3 185 0</inkml:trace>
  <inkml:trace contextRef="#ctx0" brushRef="#br1" timeOffset="123392.01">16645 9789 3960 0,'10'-6'25'0,"-4"2"23"0,3-2 23 16,-2 2 19-16,0 0-6 0,-2-2-5 16,-2 3-8-16,-1 1-10 0,-2 2-15 0,0 0 10 15,0 0 39-15,0 0 21 0,0 17 35 0,0-17-9 16,0 23-34-16,-19-7-18 0,19 5 23 0,0 4 28 16,-20 0 0-16,20 5 17 0,-16 0-44 0,16 2-41 15,-14 0-8-15,14 1-20 0,-11-1-9 0,11-3-11 16,0 0-12-16,-4-2-4 0,4-4-8 0,0-1 6 15,0-4 2-15,0-3-2 0,0-2 1 0,0-5-1 16,0-2 8-16,0-3 11 0,0-2-4 0,12-1 3 16,-12 0-17-16,0 0-16 0,0-25 6 15,16 10-4-15,-16-5 4 0,12-2 6 0,-1-8-9 0,0-1 5 16,-2-2 4-16,2-7-7 0,1 3 8 16,-5-1-4-16,4 1-4 0,-5 1 0 0,5 3 6 15,-2 3-11-15,-1 3-1 0,1 4 4 0,3 1-9 16,-4 3 14-16,6 2 0 0,2 3-5 0,-1 0-1 15,-2 4-1-15,-1 0 2 0,2 2 1 0,-5 3 0 16,4 0-7-16,-4 2 3 0,-3 1-3 0,-1 2 0 16,1 0 3-16,-3 0-10 0,0 0 3 0,-1 0 5 15,-1 0 4-15,1 20 7 0,3-20 1 0,-5 20-4 16,0-8-7-16,0 2 1 0,0 0-66 0,0 2-14 16,-17 0-28-16,17 0-45 0,-21 0 40 0,21 0-9 15,-20-1 13-15,5-1 34 0,1 1 8 16,-2-1 20-16,1-1 17 0,-1 0 11 0,2-2 14 15,6-1 10-15,-1 0 4 0,1-3 0 0,4-2 6 16,1 0-2-16,1-3 3 0,2 0 20 0,0-2 18 16,0 1 24-16,31 1 36 0,-14 1 34 0,3-2 35 15,7 2 11-15,4 1 13 0,-2 1-20 0,2-1-20 16,-1 2-15-16,-2 0-32 0,-5 2-28 0,2-1-28 16,-7 1-19-16,-2 2-23 0,-2 0-5 0,-5 0-2 15,-1 2-7-15,-6 1 4 0,-1 1-3 0,-1 0 1 16,0 3 2-16,0 0 2 0,-31 0 1 0,12 3-4 15,-1-3 2-15,-6 2-6 0,-5-1-86 16,1-2-113-16,-2-1-135 0,-2-2-139 0,1 0-36 16,2-2-38-16,6-2-64 0,3-1-87 0,1-1-280 15,5-5 11-15,1-2 196 0</inkml:trace>
  <inkml:trace contextRef="#ctx0" brushRef="#br1" timeOffset="124678.83">17262 9945 3818 0,'15'-4'7'0,"1"-1"3"0,-2 1 2 16,-3 0 6-16,3-3-4 0,-7 3-2 0,-7 1-1 15,11 3-5-15,-11 0-5 0,0 0-3 0,0 0-8 16,0 0 2-16,0 0 7 0,0 0-1 16,-18 0 10-16,18 16-2 0,-24-16-7 0,9 14 3 15,1-14-7-15,-3 21 5 0,1-9-2 0,1 2 2 16,-1-1 3-16,-1 1-10 0,5 3 7 0,-2-2-4 16,1 0-5-16,6-2-5 0,-3-1-8 0,6-1-2 15,-3-3 7-15,3 0 13 0,1-4 9 0,3 0 9 16,0-2-3-16,0-1-3 0,0-1-4 0,0 0-6 15,17 0 2-15,-17 0-2 0,24 0 2 0,-11-19-1 16,4 19 4-16,3-13-2 0,-3 13 5 0,2-17-1 16,3 7 6-16,-5-2 12 0,0 0 5 0,0-2 19 15,-2-3 15-15,-2 0 12 0,-1 1 9 0,-3-2-6 16,2-1-2-16,-6 2-18 0,4 1-4 16,-4-1-3-16,-3 4-17 0,2-1 6 0,-2 2-5 15,-2 2 1-15,0 1 5 0,0 0-10 0,0 3-9 16,0 1-14-16,0 2-11 0,0 1-4 0,0 1-5 15,0 1 5-15,-16 0 5 0,16 0-1 0,0 0 5 16,-20 19 2-16,20-19-7 0,-15 18 9 0,5-18-5 16,2 24-6-16,-1-8 8 0,0 1-6 0,6 3 6 15,-7 0-6-15,7 3 3 0,2 2 2 0,1 0-6 16,0-1 10-16,0 0-5 0,0-3-1 0,0 0 7 16,17-3-6-16,-17-2 2 0,18-2 4 0,-18-3-6 15,22-4 7-15,-13-1-4 0,5-2 4 16,4-4-1-16,-1 0-6 0,4 0 9 0,-2 0-2 15,0-23 41-15,1 23 15 0,-2-25 14 0,3 10 13 16,-6-2-15-16,-1 0 10 0,-2-1-16 0,1-2-8 16,-5 0-6-16,-1-1-11 0,1-1-3 0,-6 1 9 15,1 1-20-15,1 2 2 0,-4 0 1 0,0 1-26 16,0 2 17-16,0 1-4 0,0 1 8 0,0 3 0 16,-21 1-18-16,21 0-5 0,0 2-19 0,0 1 0 15,-16 3-9-15,16 1-4 0,0 1 8 0,0 1 0 16,-9 0 10-16,9 0 3 0,-12 21 8 0,2-21-3 15,6 26 5-15,-6-8-3 0,6 4-3 16,-4 5 5-16,0 1-1 0,3 3-4 0,-2 2-5 16,4 4 5-16,-2-3 0 0,-1 1 3 0,-1-1-4 15,3-3-4-15,-2-3-39 0,2-2-5 0,3-3-3 16,1-4-1-16,0-4 43 0,0-4 8 0,0-2 12 16,0-4 0-16,0-4 0 0,25-1-2 0,-25 0-6 15,31 0 3-15,-13-27-8 0,4 27 0 0,5-33 3 16,-4 13 0-16,5-4 6 0,-3-1-7 0,-7-2 6 15,-1-2 27-15,0 0 22 0,-4-1 13 0,-1-1 3 16,-7 0 4-16,3 1 15 0,-4 1-8 0,-2 1 30 16,1 1-12-16,-3 0-31 0,0 4 21 0,0 1-23 15,0 2-2-15,0 1 6 0,0 2-1 16,0 0-16-16,0 2-13 0,0 2-13 0,0 1-2 16,0 2 5-16,-11 3 1 0,11 0-3 0,0 4-25 15,0-1-15-15,0 3-9 0,0 1 1 0,-8 0 5 16,8 0 5-16,0 0 13 0,0 24-8 0,0-24 5 15,-3 28 6-15,3-8-9 0,-8 4 12 0,7 3 4 16,-2 3-9-16,3 5 3 0,-3 4-4 0,1 2-41 16,-1 4-90-16,3 1-87 0,0 0-109 0,-5 0-56 15,5-1 13-15,0-3-5 0,0-5 2 0,-3-3-21 16,0-4-30-16,0-4-22 0,-2-3-30 0,2-4-58 16,-1-7-174-16,-1-6 98 0,0-3 132 0</inkml:trace>
  <inkml:trace contextRef="#ctx0" brushRef="#br1" timeOffset="125010.89">17883 9907 3181 0,'12'-31'39'0,"0"2"21"0,-1 4 48 15,-3 5 56-15,1 1 4 0,-1 1 25 0,0 5-10 16,-7 2-23-16,3 3-24 0,-3 3-39 0,-1 1-40 16,0 1-37-16,0 3-23 0,0 0-14 0,0 0-1 15,0 0 10-15,0 0 0 0,0 0 11 0,-22 19-3 16,22-19-6-16,-24 18 8 0,11-5-4 15,-2 1 5-15,1 0-1 0,-2 1-8 0,1 0 6 0,-1-1 3 16,4 2 1-16,-4-1-1 0,4-1-4 16,1 0-4-16,3-2-1 0,0 0 2 0,5-2 1 15,0-3 8-15,3-1 4 0,0-2 6 0,0-3 1 16,0 1-3-16,0-2-5 0,0 0-6 0,0 0-1 16,0 0-7-16,0 0 6 0,17-16 0 0,-17 16-4 15,19 0 0-15,-19 0-3 0,28 0-1 0,-14 0 4 16,0 0 3-16,-3 0-5 0,3 20-1 0,3-20 11 15,-5 29-9-15,2-10-57 0,2 2-57 0,-3 2-85 16,0 1-82-16,-4 2-36 0,2-1-42 0,0-1-46 16,-6 0-65-16,-1-3-169 0,2-4 0 0,-6-1 120 15</inkml:trace>
  <inkml:trace contextRef="#ctx0" brushRef="#br1" timeOffset="125475.73">18126 10091 3904 0,'24'-18'29'0,"-3"-1"39"0,3 0 66 0,-7-2 55 16,1 2 40-16,-4-2 22 0,-4 5 28 0,-1 2 38 16,-4 5-8-16,-1 1-36 0,-4 2-85 0,0 3-97 15,0-1-66-15,0 4-31 0,0 0-11 0,0 0 3 16,0 0 4-16,-18 0 0 0,18 22 10 16,-13-22 0-16,13 24-7 0,-18-7 2 0,18 3-4 0,-18 0-7 15,18 3 18-15,-10 2 2 0,10 2-4 16,-8-1 8-16,8 2-7 0,-3 1 0 0,3-1 1 15,0-2-1-15,0-1 1 0,0-3-4 0,0-1 5 16,0-6 1-16,0-3 7 0,0-2 8 0,0-3 11 16,0-4 9-16,0-2-12 0,0-1-4 0,0 0-11 15,14 0-18-15,-14-27 1 0,0 12 0 0,6-5 1 16,-6-3-2-16,11-5 10 0,-7-3-6 0,0-4-6 16,0 0 11-16,-1-4-1 0,-1 1-4 0,-1-2 11 15,-1 3-2-15,4 2-9 0,0 2 10 0,-4 3-14 16,2 1 0-16,-1 4 0 0,2 1 4 0,0 4 3 15,5 1 6-15,-3 1-3 0,4 2-13 16,-3 1 3-16,4 3-5 0,-1 1 2 0,2 0 6 16,3 4-9-16,-5 1-1 0,4 2-5 0,2 1 2 15,-2 2 5-15,4 1-10 0,-3 0-1 0,0 0-36 16,-4 17-39-16,-2-17-38 0,5 23-28 0,-9-8-14 16,1 3-9-16,-2 3 5 0,-3 3-8 0,0 0 1 15,0 5 1-15,0 1-23 0,0 2-40 0,-26 1-43 16,26 0-47-16,-31 1-39 0,14-3-40 0,-2 2-84 15,0-4-147-15,-1-7 6 0,3-3 127 0</inkml:trace>
  <inkml:trace contextRef="#ctx0" brushRef="#br1" timeOffset="125855.88">18410 9965 3326 0,'24'-17'10'15,"-6"3"31"-15,-1-1 51 0,2 4 42 0,-4-3 25 16,-2 4 8-16,-2 3-20 0,-3 3-23 0,-2 2-33 15,-3 0-42-15,-3 0-38 0,0 1-24 0,0 1-3 16,0 0 6-16,0 0 2 0,0 0 11 0,0 0 3 16,0 25-6-16,0-25 1 0,0 29-6 0,0-11 0 15,0 4 5-15,-9 1-1 0,9 0 3 0,0 2-2 16,0 1 1-16,0-1 3 0,0 1-2 0,0-1 0 16,0-2-4-16,0 0 0 0,12-2 5 0,-12-2-2 15,0-4 1-15,0-2-2 0,0-3 0 16,11-3 1-16,-11-2 2 0,0-3 8 0,0-1-2 15,0-1 4-15,0 0-4 0,0 0-6 0,3-19-2 16,-3 19-3-16,5-26-3 0,-2 9 5 0,0-3-3 16,-2-3 0-16,1-2 2 0,4 1 2 0,-1-1 2 15,-1-1 1-15,9 1-1 0,-4 0-6 0,0 1 0 16,4 1 3-16,2 0 1 0,-1 5 3 0,3 0-2 16,-1 5 1-16,-2 1-4 0,3 2-3 0,-8 3-1 15,1 2-44-15,-1 2-57 0,-4 1-84 0,-2 2-84 16,1 0-45-16,-1 0-19 0,-3 0 5 15,4 0-13-15,-4 22-73 0,0-22-148 0,0 23 2 0,0-9 100 16</inkml:trace>
  <inkml:trace contextRef="#ctx0" brushRef="#br1" timeOffset="126750.62">18944 9990 2539 0,'0'-6'40'0,"3"1"41"16,-3 0 41-16,4 1 47 0,-1 1 12 0,0-2 15 16,-3 0 8-16,1 2-9 0,2-1-16 0,-3 1-22 15,0 0-25-15,0 1-19 0,5-2-23 0,-5 2-26 16,0 1-21-16,0 0-21 0,0-1-9 0,0 2-4 15,2-2-3-15,-1 2 6 0,-1 0 2 0,2 0-3 16,-2 0 3-16,3 0-3 0,-3 0-10 0,0 0-7 16,0 0-1-16,0 0 0 0,0 0 4 0,0 0 5 15,0 0-4-15,0 0 9 0,0 0-5 0,0 0 2 16,0 0-4-16,0 0-6 0,0 0 6 16,0 0-1-16,0 0 8 0,0 0-4 0,0 0-2 15,0 0 2-15,0 0 2 0,0 0 7 0,0 0 13 16,0 0-1-16,0 0-3 0,0 0-6 0,0 0-14 15,0 0 5-15,0 0-9 0,0 0 3 0,0 0 0 16,0 0-3-16,0 0 5 0,0 0 4 0,0 0-5 16,0 0 5-16,0 0-1 0,0 0-8 0,0 0 8 15,0 0-11-15,0 0 3 0,0 0 5 0,0 0-18 16,0 0-33-16,0 0-36 0,0 0-50 0,0 0-33 16,0 0-31-16,0 0-32 0,0 0-22 0,0 0-9 15,0 0 15-15,0 0 20 0,0 0 32 0,0 0 31 16,0 0 32-16,0 0 42 0,0 0 26 0,-17 0 27 15,17 0 18-15,0 0 5 0,-14 0 13 16,14 0 1-16,0 0 6 0,0 0 12 0,-6 0 21 16,6 0 32-16,0 0 26 0,0 0 26 0,0 0 9 15,0 0-1-15,0 0 4 0,0 0-9 0,0 0 1 16,0 0-7-16,0 0 5 0,0 0-1 0,0 0-2 16,0 0 9-16,0 0-11 0,0 0-13 0,0 0-21 15,0 0-25-15,0 0-21 0,0 0 3 0,0 0 11 16,20-13 9-16,-20 13 4 0,0 0-10 0,18 0-10 15,-18-9-9-15,14 9 3 0,-14 0-4 0,16-5-2 16,-16 5-6-16,17-3-4 0,-8 1-1 0,-4 2-6 16,4 0-4-16,-1 0-9 0,0 0-2 15,-4 0-8-15,6 0 4 0,-7 0 0 0,0 0-5 0,5 0 2 16,-5 16 2-16,0-16-4 0,-2 0-2 16,3 18 2-16,-3-18 0 0,-1 18 7 0,3-6 0 15,-3 0 3-15,0 3-3 0,0 1-2 0,0-1 3 16,0 0-4-16,0 2 3 0,-15 0-3 0,15-2 4 15,0 2 5-15,-24-2-9 0,24 0 6 0,-18 0-5 16,7-1 1-16,-3-1 6 0,2-3-8 0,-1 0 5 16,-1-2-3-16,-3-2-3 0,5-2 3 0,-2-2-6 15,0-2 1-15,-2 0 4 0,4 0 6 0,4-17 5 16,-1 17-2-16,4-23 0 0,-4 9-7 0,9-3 1 16,-2 0-3-16,2-2-1 0,0-2 2 15,0 2-7-15,0-2 1 0,23 3-3 0,-23-1-2 16,19 4-9-16,-19 0-31 0,22 4-32 0,-8-1-44 15,1 4-50-15,1 3-45 0,-4 1-52 0,2 3-51 16,0 1-31-16,-5 0-41 0,4 0-70 0,-4 19-142 16,4-19-28-16,-7 18 119 0</inkml:trace>
  <inkml:trace contextRef="#ctx0" brushRef="#br1" timeOffset="127222.98">19117 9883 3865 0,'24'0'12'0,"-6"-4"-6"16,-8 1 1-16,3 1 14 0,-1 1 21 16,2-3 45-16,-1 4 37 0,-4-2 18 0,-3 2-12 15,-4 0-33-15,-1 0-44 0,4 0-30 0,-5 0-5 16,0 0 28-16,0 21 12 0,0-6 10 0,0 3-16 16,0 5-24-16,0 4 11 0,-22 4 7 0,22 3 6 15,0 1 8-15,-9 0-7 0,9-1-14 0,0 1-1 16,0-1-19-16,-9-1-9 0,9-1-4 0,0-1-8 15,0-2 2-15,0-2 0 0,0-4 4 0,0-2-1 16,0-2 1-16,0-6 4 0,0-2-4 0,0-4 8 16,0-1 7-16,0-4 16 0,0-1 93 0,0-1 1 15,0 0-12-15,0 0-19 0,0-25-98 16,0 11-9-16,0-7 5 0,0-3 4 0,12-6 0 16,-12-4 0-16,0-4-4 0,0-2-10 0,5-2 10 15,-5-2-5-15,12-2 9 0,-9 1 16 0,5 2-11 16,-2 2 0-16,2 4-10 0,3 1-11 0,-2 5 11 15,3 3 5-15,2 5 9 0,-3 4-9 0,3 1 0 16,-1 2-5-16,2 2 0 0,-1 3 1 0,3 2-9 16,-3 2 0-16,0 3-9 0,2 1 4 0,1 3 1 15,-3 0 0-15,3 0 3 0,-3 0 4 0,-2 24-4 16,2-24-5-16,-3 28 3 0,1-8-66 0,-2 1-28 16,-4 4-36-16,-3 2-55 0,2 1 8 15,-5 5-20-15,0-2-29 0,0 3-21 0,-22-2-38 16,22 3-48-16,-25-3-39 0,3-3-54 0,4-3-88 15,-2-4-189-15,-5-6 108 0,0-3 126 0</inkml:trace>
  <inkml:trace contextRef="#ctx0" brushRef="#br1" timeOffset="127574.9">19756 9957 3646 0,'22'-14'4'0,"0"1"1"0,-8 0 0 16,-2 3 13-16,-4-1 25 0,3 1 23 0,-5 5 22 15,-2 3 13-15,-4 2-27 0,0 0-21 16,0 0-26-16,0 0-30 0,0 0-3 0,0 0-6 16,0 0 5-16,-17 0 5 0,17 0 4 0,0 22 2 15,-12-22 0-15,12 26-2 0,-9-10-2 0,9 3 1 16,-11 0 0-16,5 1 3 0,6 1-4 0,-10-1 3 16,6 1-6-16,-4-2 0 0,5 1 4 0,-2-2 2 15,-6-2-1-15,0-1-5 0,2-4-3 0,-3-3-17 16,-2 0 0-16,0-4 6 0,-6-3 1 0,6-1 12 15,-4 0 6-15,6-20-2 0,-2 20 3 0,2-28 3 16,4 9 1-16,5-1-4 0,-5-1 3 0,8-2 1 16,0 0 3-16,0 1 5 0,0 0-4 0,25 1-7 15,-25 1-3-15,29 3-5 0,-12 1 0 0,1 5 3 16,2 0-6-16,-2 5-40 0,1 0-55 16,1 3-73-16,-6 2-75 0,2 0-46 0,-2 1-39 15,-8 0-24-15,5 0-62 0,-2 0-108 0,-1 0-58 16,-4 22 99-16</inkml:trace>
  <inkml:trace contextRef="#ctx0" brushRef="#br1" timeOffset="128107.28">20099 9882 3394 0,'25'-15'6'0,"-5"1"5"0,-3 0 44 0,-1 2 32 16,-2 0 7-16,-6 1 0 0,-1 1-46 0,-4 5-38 15,-3 3-16-15,0 1-3 0,0 0 0 0,0-1 6 16,-24 2-1-16,24-1 2 0,-31 1-6 0,9 0 4 16,3 0-2-16,-6 0-20 0,5 0-6 0,-2 0-5 15,1 15-1-15,2-15 12 0,-1 0 9 0,3 18 0 16,0-18 4-16,-2 14 0 0,8-14-2 0,0 16 2 16,-1-9 0-16,10 0 0 0,-4 1 9 0,6 1 2 15,0-1 6-15,0 1 3 0,0-1 2 0,20-1-3 16,-20 1-6-16,27 0 17 0,-10-3 14 0,0 0 19 15,2-2 19-15,1-1 3 0,1-2 4 0,1 0 3 16,0 0 1-16,-2 0 1 0,-1 0-7 16,-2 0-7-16,0-22-2 0,-3 22 17 0,-2-15 6 15,1 15 9-15,-7-16 7 0,5 16-5 0,-7-16 7 16,6 7-2-16,-7 9 20 0,-2-15 6 0,2 6 22 16,2 1 20-16,-2 2-7 0,-1 0-8 0,-2 2-47 15,0 1-55-15,1 1-41 0,-1 1-40 0,0 1-6 16,0 0 2-16,0 0 7 0,0 0 5 0,0 0 15 15,0 24 4-15,0-24-5 0,0 28 9 0,0-8-20 16,-18 4 13-16,18 5 4 0,0 2 1 0,-25 3 0 16,25 1-1-16,-17 3-4 0,11 0 1 0,-7-1 4 15,4 1-4-15,-2-1 9 0,-3-2 0 16,3 0 4-16,-6-2-4 0,5-4-4 0,-5 0-7 16,0-3-93-16,-1-4-65 0,4-1-55 0,-4-4-65 15,4-2 23-15,0-2-1 0,0-3-15 0,0-2-2 16,3-1-1-16,3-4 0 0,-3 0-14 0,1-3-12 15,3 0-59-15,-3 0-118 0,0-17-211 0,6 17 77 16,-1-27 126-16</inkml:trace>
  <inkml:trace contextRef="#ctx0" brushRef="#br1" timeOffset="128746.15">20299 10102 3947 0,'19'-25'6'0,"3"0"15"16,-2 1 18-16,-6 0 13 0,5-3-9 0,-4 4 7 15,-3 5 9-15,-2 1 9 0,-6 5 14 0,1 2-18 16,-2 2-34-16,-3 3-28 0,6 1-21 0,-6 3-21 16,0-1-5-16,0 2 3 0,0 0 6 0,-23 0 14 15,23 0-4-15,-18 0-14 0,2 0-8 0,-1 0 3 16,-3 0 11-16,-4 0 12 0,3 20 12 0,-1-20-2 16,0 16 9-16,2-16 1 0,-3 15-3 0,6-15 2 15,0 16-9-15,3-7 7 0,1-9-1 0,9 11 3 16,-4-11 2-16,5 7 7 0,3-7 1 0,0 3-4 15,0-2 14-15,21 1-1 0,-21-1 24 0,25 1 21 16,-8-1 9-16,5-1 1 0,-5 0-4 0,3 0-4 16,-1 0-11-16,-2 0-7 0,2 0-9 15,-7 0-8-15,1-17 3 0,-1 17-3 0,-3 0-7 16,-4 0-5-16,0-11-17 0,-2 11-5 0,1 0-4 16,-4 0-7-16,0 0 6 0,0 0-4 0,0 0 13 15,0 0 1-15,0 21-1 0,0-21 11 0,0 26-12 16,0-9 0-16,0 4 4 0,0 1-4 0,0 2 5 15,0-1-1-15,0 2-1 0,0-2 3 0,0 1 0 16,0-3 2-16,0-3-4 0,0-2 2 16,0-4-1-16,0-2 11 0,0-5 3 0,21-3-3 0,-21-2-1 15,15 0-6-15,1 0 6 0,-1-27 44 16,2 10 4-16,8-3 27 0,-3-3 26 0,-1-4-21 16,3-1 31-16,1-1 5 0,-5-3-15 0,-2-1 18 15,4-1-3-15,-5 3-17 0,0 0-13 0,-4 2-29 16,-4 1-28-16,2 1-15 0,-6 4-4 0,-4 2-17 15,-1 3-2-15,0 2-17 0,0 2-3 0,0 4-9 16,-20 3-6-16,20 4 11 0,-17 2 1 0,17 1-5 16,-25 0 17-16,14 22 4 0,-3-22-6 0,0 34 21 15,0-9-4-15,2 7-4 0,-4 5 4 0,4 6-7 16,3 4-9-16,-1 3-72 0,-2 2-29 0,7 3-48 16,-4 0-42-16,4-5 24 0,-3-1-11 15,1-4 2-15,5-4 14 0,-1-4 26 0,3-4 27 16,0-6 33-16,0-5 28 0,0-3 24 0,0-6 18 15,25-3-8-15,-25-3-31 0,22-4-64 0,-22-3-97 16,21 0-107-16,-21 0-126 0,22 0-193 0,-22-24-196 16,12 24 125-16</inkml:trace>
  <inkml:trace contextRef="#ctx0" brushRef="#br1" timeOffset="129182.43">20254 10142 3181 0,'0'0'20'0,"0"16"15"16,0-16 42-16,30 0 63 0,-30 0 42 0,39 0 32 16,-22 0-6-16,3 0-30 0,-1 0-49 0,-2 0-24 15,1 0-30-15,-1 0-29 0,2 0-12 0,-5 0-23 16,3 0-8-16,0-15-6 0,0 15 2 0,-1 0-7 16,1-12-3-16,5 12-29 0,-2-10-51 0,-3 10-49 15,6-12-72-15,-3 6-59 0,-1 1-49 0,6-3-40 16,-5 0-30-16,-3 1-19 0,2-2 8 0,-5 2 22 15,0-3 71-15,-1 2 106 0,1-1 85 0,-1 4 108 16,-7-1 84-16,5 2 52 0,-5 1 63 0,5 1 16 16,-8 0 17-16,0 1 17 0,-3 0-4 0,5 1 10 15,-5 0-3-15,0-1-5 0,0 1 1 16,0-1 0-16,0 1-10 0,0 0-14 0,0-1-18 16,0 1-21-16,0 0-22 0,0-1-13 0,0 0-13 15,0 0-18-15,0 0-21 0,0 1-22 0,0 0-24 16,0-1-27-16,0 1-11 0,0 0-16 0,0 0-9 15,0 0-3-15,0 0 1 0,0 0 12 0,0 0 10 16,0 24 11-16,0-24-2 0,0 30-2 0,0-9-6 16,-14 5-6-16,14 3 9 0,0 3-4 0,0 2-6 15,0 1-70-15,0-1-56 0,0 1-65 0,0-1-77 16,-11-3-16-16,11-1-53 0,-11-4-49 0,7-2-66 16,-6-3-110-16,6-6-183 0,-4-4 94 0,0-7 150 15</inkml:trace>
  <inkml:trace contextRef="#ctx0" brushRef="#br1" timeOffset="129314.81">20880 9938 3494 0,'8'-27'-2'15,"1"4"0"-15,-4 4 4 0,2 5-4 0,1-2 0 16,-2 8-37-16,-2 2-72 0,-4 5-48 0,0 1-48 16,0 0-32-16,0 0-41 0,0 25-112 0,0-8-221 15,0 3 19-15,0 5 109 0</inkml:trace>
  <inkml:trace contextRef="#ctx0" brushRef="#br1" timeOffset="129658.95">21079 10316 3653 0,'7'-22'16'0,"6"22"45"0,-1-24 52 16,-2 9 56-16,4-2 27 0,-4 3-10 0,1 0-17 15,-3 3-41-15,-2 2-31 0,-3 9-40 0,2-14-32 16,-5 14-24-16,0-7-16 0,3 7 0 0,-3 0-6 15,0 0 5-15,0 0 0 0,0 0 0 0,0 0 5 16,0 0 5-16,0 24 5 0,0-24 3 0,-17 25 2 16,17-7-7-16,-12 0-10 0,12 3-42 15,-21 1-40-15,11-1-25 0,-3 0-24 0,-1-1 4 0,-1-3-5 16,-9-2-5-16,4-4 0 0,2-2 18 16,-6-4 19-16,1-3 23 0,0-2 33 0,3 0 24 15,2 0 20-15,1-25 14 0,5 25 10 0,3-29 23 16,7 14 23-16,-1-1 18 0,3-2 5 0,0 1-1 15,19 0-19-15,-19 1-18 0,32 2-18 0,-15 1-24 16,5 1-4-16,0 3-1 0,1 0 5 0,-3 3-3 16,2 1 1-16,-5 4-16 0,2-1-71 0,-5 2-76 15,-7 0-92-15,6 0-87 0,-9 0-68 0,-4 19-105 16,4-19-164-16,-4 15 104 0</inkml:trace>
  <inkml:trace contextRef="#ctx0" brushRef="#br1" timeOffset="130078.76">21172 10189 3860 0,'20'-19'3'0,"-3"19"19"0,3-15 43 0,2 15 46 15,-2-17 32-15,-4 17 9 0,-2 0-17 0,-7-12-48 16,0 12-39-16,-6 0-34 0,-1 0-28 0,0 0-1 16,0 0 5-16,0 0 10 0,0 23 2 0,0-23 1 15,-22 34-2-15,22-12-3 0,0 4 3 0,-23 1 5 16,23 1-7-16,-12 2 2 0,12-2-4 0,0 2 0 15,-8-3 8-15,8 0-4 0,0-2 5 16,0-2-4-16,-6-2-3 0,6-3 8 0,0-4-4 16,0-3 4-16,-5-4 8 0,5-2 0 0,0-2 5 15,0-2 9-15,-3-1 23 0,3 0-3 0,0 0-6 16,0 0-11-16,0-20-36 0,0 20 0 0,0-24 1 16,0 9 1-16,0-3 6 0,0-2-8 0,17-3 8 15,-17-2-3-15,0-4-4 0,0-1 3 0,0-2-2 16,12-5 3-16,-12-2 1 0,5-2-3 0,4 0-5 15,-4-3-2-15,4 1 6 0,1 0 2 0,5 5 0 16,-1 4 5-16,8 5-8 0,-5 5 3 0,5 5-9 16,6 7-2-16,-5 5-6 0,2 5 0 0,3 2 10 15,-3 0-10-15,1 21 10 0,0 1 0 16,-2 8-2-16,-1 7-26 0,-4 6-38 0,-4 8-30 16,-3 5-53-16,-4 4-18 0,-5-1-41 0,-3 0-46 15,0-3-51-15,-23-1-70 0,4-3-83 0,-1-4-197 16,-6-5-61-16,-2-2 121 0</inkml:trace>
  <inkml:trace contextRef="#ctx0" brushRef="#br1" timeOffset="139534.95">21656 8944 1693 0,'12'-6'30'15,"-1"6"36"-15,-4-7 22 0,2 4 19 16,-4 0-16-16,-2 0-28 0,-2 3-12 0,-1-1 2 0,0 1-1 15,0 0 13-15,0 0 16 0,0 0-4 16,0 0 15-16,0 0 1 0,-22 0-4 0,22 0-2 16,-21 0-20-16,4 0-3 0,-2 0-12 0,-9 0-7 15,2 0 0-15,-8-14-13 0,-1 14-5 0,0 0-2 16,-4 0-7-16,0-9 0 0,-3 9-5 0,6 0-4 16,-4 0-3-16,3 0 3 0,-2 0 0 0,3 0 0 15,2 0 2-15,2 0-6 0,-6 19 4 0,4-19 6 16,3 0 6-16,-3 15 17 0,-3-15 4 0,6 12 12 15,-3-12 1-15,-2 8 5 0,-4-8 2 0,-2 0-7 16,-5 0-1-16,0 0-11 0,-1 0-4 16,-4 0-5-16,-6 0-6 0,4-14-2 0,-5 14-2 15,3-14-4-15,-1 14 13 0,4-15-1 0,-6 15-2 16,6-15 0-16,-4 7-11 0,4 1 0 0,0 1 2 16,-4-2 2-16,4 2-4 0,-6 1-2 0,-2 0-2 15,1 0-5-15,-4 2 3 0,0-1-5 0,-7 2-1 16,4 1 2-16,1 0-5 0,2 1 4 0,-3 0 11 15,7 0 11-15,1 0 15 0,1 0-2 0,1 0 1 16,-1 0-7-16,4 0-7 0,-3 0 4 0,4 0-9 16,-3 0-8-16,-2 0-7 0,6 0-7 0,-7 0 9 15,8-12 7-15,-2 12 10 0,2 0 6 16,2 0-5-16,1 0-3 0,5-8 1 0,-2 8-1 16,1 0 2-16,7 0-7 0,0-5-3 0,1 5-2 15,2 0-1-15,-2 0 1 0,2 0-5 0,2 0 1 16,0 0-3-16,3 0 3 0,-2 0-4 0,1 0 4 15,-1 0 1-15,-1 13-3 0,1-13 4 0,-5 0-4 16,2 11 4-16,-6-11-2 0,1 0 5 0,0 11 0 16,2-11 12-16,-2 8 6 0,2-4-10 0,-2 1 3 15,5-2-18-15,-4 1-3 0,4-1 8 0,-1 2-12 16,2-3 7-16,0 2-7 0,2-1 7 0,0 0 4 16,3 1-8-16,-1-1 12 0,1 0-8 0,0 0 18 15,3 1 12-15,-1-1 5 0,-1 0 5 0,4 1-8 16,0-1-3-16,0-1-10 0,-2 1-2 15,3-1-15-15,-1-1-3 0,-1 1-1 0,0 0 1 16,3 0 9-16,-10-2-1 0,3 1-3 0,-3 1 4 16,2 1-1-16,-2-2-4 0,0 1 1 0,-2 2-10 15,2-1-5-15,-1 1-8 0,2 0 9 0,1 0 4 16,-3-1 1-16,3 0 8 0,0 2-10 0,-1-1 0 16,1 0 35-16,1-1 38 0,-2 2 15 0,1 0 3 15,-2 1-15-15,0 0-24 0,-2 0 4 0,2 0 3 16,0-1-9-16,0-1-7 0,-3 0-5 0,7-1 0 15,-1-1 3-15,0 0 2 0,-3-2 0 0,2 2 2 16,-2-1-8-16,0 0-6 0,-2 0-9 16,-3 0-7-16,-2 0-2 0,2-1-1 0,-4 1-5 15,2 1-2-15,0-2-2 0,-1 1-5 0,0 0 4 16,5 0-1-16,0 0-3 0,-1 2-2 0,6-2 1 16,1 1-4-16,2 1 4 0,5 0 7 0,-2 1-5 15,5-1 5-15,0 0-3 0,1 1-4 0,0-1 1 16,2 1-2-16,-1-1-1 0,2-1 1 0,0 1 2 15,0-1-4-15,2-1 6 0,4 2-4 0,-1-3-1 16,6 0-73-16,0 0-76 0,3 0-87 0,0 0-123 16,0 0-45-16,0 0-25 0,0 0-13 0,0 1 11 15,0-1-9-15,0 0-54 0,0 0-99 0,0 0-165 16,0 0-91-16,14 0 154 0</inkml:trace>
  <inkml:trace contextRef="#ctx0" brushRef="#br1" timeOffset="139899.79">14972 8943 3315 0,'0'-12'39'15,"0"-1"48"-15,16 0 72 0,-16 1 63 0,18-4 13 16,-18 2 5-16,22 2-16 0,-8 2-15 0,-3 2-3 16,1 1 2-16,-1-1 4 0,2 2 8 15,-3 1-10-15,-2 1-37 0,3 0-50 0,-6 2-52 16,1-1-49-16,-4 2-18 0,-1 1-14 0,-1 0-9 15,0 0 5-15,0 0-4 0,0 0 8 0,0 0 15 16,-19 0 5-16,19 23 0 0,-31-23 1 0,7 24-6 16,-6-10-1-16,-3 2-3 0,-8 3 4 0,2-1 1 15,-5 0-3-15,2 0 2 0,5 0-4 0,3 0-2 16,3 0-6-16,5-1 4 0,5 0-3 0,1-2-3 16,9 1 11-16,0-3 1 0,4-2 1 0,2-1 3 15,5-3 4-15,0 0-8 0,0 1 7 0,0-2 15 16,25 2 31-16,-25 0 17 0,22 0-6 0,-22 0-11 15,29 0-43-15,-13 1-9 0,1 1-3 0,1 0-3 16,1 0 5-16,-2 1-60 0,2 1-135 16,-4 0-141-16,4 4-123 0,-4-1-84 0,2 2-41 15,-1 1-54-15,1 0-134 0,-5 1-254 0,4-2 175 16</inkml:trace>
  <inkml:trace contextRef="#ctx0" brushRef="#br1" timeOffset="154725.24">22089 9691 5497 0,'3'0'4'0,"5"0"19"16,-6 0 19-16,-1 0 54 0,7 0 58 0,-5-22 31 15,0 22 24-15,-3 0-18 0,0 0-30 0,0 0-22 16,0 0-16-16,0 0-22 0,0 0-22 16,-20 0-25-16,20 0-24 0,-26 25-10 0,8-11-7 15,-2 2-1-15,-1 6-3 0,-1 4 4 0,-1 4 0 16,4 5-1-16,0 7-3 0,5 2-3 0,0 6-13 16,5 5-55-16,1 1-60 0,5 2-90 0,3 3-89 15,0-4-56-15,0-3-40 0,0-2 1 0,22-4 22 16,-22-6 17-16,28-3-29 0,-13-6-57 0,1-5-90 15,-2-4-151-15,1-7-209 0,4-7 142 0</inkml:trace>
  <inkml:trace contextRef="#ctx0" brushRef="#br1" timeOffset="155124.82">22580 9989 4188 0,'31'-22'21'0,"-10"-2"62"0,4 0 80 15,-6 1 110-15,-4 0 75 0,1 3 46 0,-5 2-7 16,0 4-37-16,-5 1-49 0,-1 4-73 0,-5 0-59 16,3 2-73-16,0 3-47 0,-3-2-41 0,0 5-20 15,0-1-2-15,0 2 2 0,-22 0 4 0,22 0 1 16,-20 0 4-16,3 0-3 0,0 0 6 0,-7 0 1 16,3 16-3-16,-6-16-3 0,6 13-2 0,-6-13-17 15,5 18-14-15,-2-6-2 0,5-1-6 16,2 0 18-16,0 0 19 0,1 0 3 0,2-1 0 15,5-2 4-15,-2 1 0 0,5-3 6 0,1-1 3 16,1 1 3-16,1-4-1 0,3 0 5 0,0 0 25 16,0-2 24-16,0 0 10 0,0 1 7 0,0 0-24 15,0-1-26-15,0 0-26 0,0 2-16 0,0-2-4 16,0 3 0-16,0 3 10 0,0 1 6 0,0 3-1 16,0 5 5-16,0 4 0 0,0 3 2 0,0 4-2 15,0 3-3-15,0 0 3 0,0 3-4 16,0-1-28-16,-13 2-62 0,13-3-78 0,0 0-100 0,-17-2-101 15,17-1-64-15,-9-2-33 0,9-3-9 16,-8-2-5-16,8-2-31 0,-9-4-61 0,4-3-147 16,2-4-190-16,0-6 159 0</inkml:trace>
  <inkml:trace contextRef="#ctx0" brushRef="#br1" timeOffset="155313.06">22139 10220 3865 0,'26'0'11'15,"-26"0"29"-15,23 0 56 0,-23 0 61 0,25 0 52 16,-11 0 23-16,0 0-12 0,2 0-20 0,-4 0-32 16,4 0-28-16,-1 0-35 0,1-14-43 0,-2 14-29 15,3 0-26-15,1 0-10 0,0-8-12 16,3 8-63-16,3 0-64 0,-6-5-78 0,7 5-73 16,-6 0-50-16,4 0-91 0,-6 0-87 0,0 0-148 15,-5 0-296-15,2-2 154 0</inkml:trace>
  <inkml:trace contextRef="#ctx0" brushRef="#br1" timeOffset="155704.95">22502 10251 4300 0,'0'9'24'0,"22"-2"18"0,-8 0 38 16,-2-7 56-16,-12 5 43 0,20-5 45 0,-20 0 2 15,14 0-27-15,-14 0-37 0,8 2-30 16,-8-2-13-16,3 2-15 0,-3-2-23 0,0 0-32 15,0 0-26-15,0 0-9 0,2 0-6 0,-2 0 6 16,1 0 3-16,-1 0-6 0,3 0-1 0,5 0 2 16,-3 0-12-16,1-17-7 0,2 17 1 0,1-13-13 15,0 13 9-15,2-19 10 0,0 9 0 0,-3-1 4 16,3 1 0-16,-5 0-3 0,5-3-4 0,-8 3-6 16,5-1 3-16,-5 0 1 0,0-1-9 0,-2 2-20 15,1 1-32-15,1 1-16 0,-3 0-14 16,0 2-4-16,0 1 7 0,0 0-15 0,0 2-4 0,0 2 8 15,-19 1 9-15,19 0 30 0,-20 0 16 16,6 0 19-16,-3 19 12 0,0-19-5 0,-8 27 4 16,7-8-4-16,-1 2-10 0,-1 4-5 0,0 0-7 15,3 2-10-15,4-1-10 0,1 1-4 0,1 0-2 16,6-3 1-16,1-1-1 0,2 0-10 0,2-3-22 16,0-2-35-16,0-4-34 0,0 0-45 0,23-5-29 15,-23 1-27-15,22-4-47 0,-22-2-60 0,31-4-184 16,-12 0-134-16,1 0 103 0</inkml:trace>
  <inkml:trace contextRef="#ctx0" brushRef="#br1" timeOffset="156353.12">22806 10266 4011 0,'5'-3'36'0,"-2"1"47"0,3-1 52 15,-1 0 58-15,0-1 21 0,1 1 4 0,-2 1 4 16,0 0-23-16,-4 2-27 0,1 0-23 0,1 0-43 15,-2 0-36-15,0 0-34 0,0 0-28 0,0 0-20 16,0 0-5-16,0 0 6 0,0 0-1 0,0 0 8 16,0 0 4-16,0 0-5 0,0 0 5 0,0 0 0 15,0 0 5-15,0 0 10 0,0 10 1 0,0-10 4 16,0 0 4-16,0 0-1 0,0 0-7 0,0 0 5 16,0 0-9-16,23 0-8 0,-23 0 8 0,20-18-8 15,-7 18 12-15,0-16 13 0,0 16 10 16,-4-17 19-16,4 17 7 0,-4-20-9 0,-3 10-14 15,3 0-20-15,-4 2-15 0,-2 0 4 0,0 1-14 16,-3 2 0-16,0-1-6 0,0 2-27 0,0 2 1 16,0 0-18-16,0 1-7 0,-17 1-3 0,17 0-6 15,-20 0-30-15,5 0-16 0,-3 0-10 0,0 20-4 16,-2-20 31-16,1 20 23 0,4-7 23 0,-1 3 6 16,2-2 11-16,6 3 6 0,-3 0 8 0,5 0 15 15,0 0 7-15,6-2-6 0,-3 3 3 0,3-2 3 16,0-1-9-16,0 0 6 0,0-1-3 0,0 0 0 15,17 0 6-15,-17-3 9 0,23 0-1 0,-23-3 1 16,28-2 0-16,-8-1-6 0,2-3-1 16,1-2-2-16,-1 0-1 0,6 0 0 0,-5-24 6 15,4 24 9-15,-1-29 15 0,-4 12 13 0,3-2 20 16,-4-1 1-16,3-2 11 0,-4 1 8 0,-2-3-3 16,0 1 10-16,-3-3-8 0,1-1-2 0,-2-1 7 15,-2-1 7-15,-1-2 20 0,-6 0 7 0,5-2-3 16,-5 0 3-16,-2 3-5 0,-1 0 2 0,2 2 4 15,-2 2-7-15,-1 2-6 0,-1 3-9 0,0 3-11 16,2 3-12-16,-2 2-22 0,0 3-26 0,0 3-23 16,0 2-22-16,0 3-10 0,0 2-2 0,0 0 1 15,0 0 8-15,0 0 10 0,-16 21 7 0,16-21 9 16,0 31 3-16,-18-7-3 0,18 5-2 16,-16 8-1-16,16 4-4 0,-15 4-49 0,9 3-60 15,1 3-99-15,2 2-121 0,-5 1-120 0,3-3-70 16,1-1-22-16,-4-5-10 0,3-3 0 0,-4-5-32 15,1-3-93-15,-3-3-251 0,5-8 133 0,-5-7 161 16</inkml:trace>
  <inkml:trace contextRef="#ctx0" brushRef="#br1" timeOffset="156592.5">23079 10354 3584 0,'0'-15'18'0,"0"0"34"15,0-1 38-15,0 5 37 0,0-5-5 0,0 2-29 16,0 3-37-16,0 2-40 0,0 4-18 0,0-1-4 15,-20 3-1-15,20 2 0 0,-21 1 7 0,7 0-2 16,-2 0 1-16,-1 0 2 0,0 24-5 0,-2-24 6 16,7 25-1-16,-2-9-3 0,1 0 5 0,4 1-7 15,5 1 0-15,-1 0 3 0,5 0-3 0,0 0 8 16,0 1 1-16,25-4-1 0,-25 0 3 0,31-4-6 16,-8-1 0-16,-1-1-2 0,4-4-14 0,1-2-34 15,-3 0-55-15,4-3-76 0,-1 0-76 0,-2 0-55 16,1 0-61-16,-6-19-85 0,2 19-173 0,-2-20-44 15,-4 6 113-15</inkml:trace>
  <inkml:trace contextRef="#ctx0" brushRef="#br1" timeOffset="157345.09">23621 9985 3752 0,'3'-10'16'0,"0"-1"31"0,1 1 48 15,-4 0 61-15,7-3 36 0,-4 3 23 0,-1 0 18 16,-1 3-3-16,-1 3 10 0,0 0 11 0,0 1-20 16,0 2-34-16,0-2-42 0,0 2-52 15,0 1-40-15,0 0-13 0,0-1-19 0,0 1-2 16,0 0-7-16,0 0-11 0,0 0 7 0,0 0-10 16,0 0 1-16,-13 0-8 0,13 0-3 0,0 0-3 15,0 0-2-15,0 0 13 0,-7 0-6 0,7 0 7 16,0 0-3-16,0 0-6 0,0 0 1 0,0 0 0 15,0 0 5-15,0 0 0 0,0 0 4 0,0 0-8 16,0 0 0-16,0 0-1 0,0 0 8 0,0 0 34 16,0 0 13-16,0 0 6 0,0 0 4 0,0 0-5 15,0 0-2-15,0 0 2 0,0 0 12 0,0 0 4 16,0 0 24-16,0 0 24 0,0 0 8 0,0 0 5 16,0 0-14-16,0 0-6 0,0 0-17 15,0 0-13-15,0 0-2 0,0 0-10 0,0 0-4 16,0 0-9-16,0 0-21 0,0 0-17 0,0 0-13 15,0 0-14-15,0 0-4 0,0 0-4 0,0 0-7 16,0 0 3-16,0 0 1 0,0 0 4 0,0 0 8 16,-12 0 2-16,12 23 2 0,-16-6 1 0,4 5 1 15,-2 6 2-15,2 4 6 0,-1 4-2 0,2 3 6 16,-1 3 2-16,-1 4-5 0,7 0-1 0,-2 1-7 16,4-1-4-16,2 0 0 0,-1-4 0 0,2-2 0 15,-1-5 0-15,-1-4 0 0,-2-4 0 0,5-5 0 16,0-5 0-16,-1-5 0 0,-1-4 0 0,1-3 0 15,1-3 0-15,0-2 0 0,0 0 0 16,0 0 0-16,0-25 0 0,0 25 0 0,0-31 0 16,18 11 0-16,-18-3 0 0,17-3 0 0,-17 0 0 15,19 0 0-15,-7 0 0 0,4 2 0 0,-4 1 0 16,2 3 0-16,2 2 0 0,-2 2 0 0,0 3 0 16,1 2 0-16,-4 2 0 0,3 2-5 0,-1 3 4 15,-1 1-8-15,-1 2-3 0,-3 1 3 0,1 0-9 16,-1 0 5-16,1 0 2 0,-3 17 3 0,2-17 1 15,-3 20 2-15,1-20-3 0,2 23 3 0,-5-9 3 16,-2 0 2-16,1 0 0 0,-1 0 0 0,-1 0 1 16,0 1 1-16,0-2 1 0,0 1-3 15,0 0-3-15,-21-1 2 0,21 1 2 0,-16-1 4 0,16 0 2 16,-20 1-3-16,9-2-82 0,-3 0-61 16,-1-1-71-16,2 1-83 0,-2-2-29 0,1 0-111 15,-3 0-93-15,-1-4-37 0,1 1 4 0,0-3 31 16,-3 1 7-16,0-3-39 0,1-2-115 0,2 0-231 15,2 0 137-15,1-19 161 0</inkml:trace>
  <inkml:trace contextRef="#ctx0" brushRef="#br1" timeOffset="158221.04">24026 10112 4271 0,'5'-11'-3'0,"3"2"3"15,-2-1 13-15,2 3 35 0,-1-2 35 0,1 2 19 16,-3 0-4-16,-2 4-37 0,-1 0-36 0,-2 2-29 16,0 0-14-16,0 1 3 0,0 0 0 0,0 0 3 15,-18 0-11-15,18 0-19 0,-18 22-9 0,18-22-12 16,-27 22 9-16,12-9 4 0,-1 2 4 0,-1-1-6 16,0 1-5-16,2-1 0 0,-4 2 1 0,5 0 16 15,0-1 7-15,0 3 5 0,2-2 7 0,2-1 3 16,3 1 8-16,4-2 9 0,1-1 4 0,2-1 1 15,0-2 1-15,0-1 3 0,0-2-3 0,22-2 1 16,-22 0 14-16,23-1 8 0,-23-3 16 16,30 2 9-16,-15-3-6 0,1 0-6 0,1 0-8 15,-2 0 5-15,-1 0 7 0,-1-16 3 0,1 16 15 16,-2 0-8-16,0-20 4 0,-2 20 8 0,-3-14-15 16,3 14 3-16,-4-19-15 0,2 10-17 0,-5 0-7 15,2 1-9-15,-5 1-8 0,1 1-1 0,1 0-8 16,-2 2-6-16,0 2 0 0,0 1-2 0,0 1 4 15,0 0 6-15,0 0 3 0,-16 0 2 0,16 21 0 16,0-21-2-16,-17 23 0 0,17-9-11 0,-9 2-10 16,9 1-5-16,-11 0-8 0,11 0 7 0,0-1 7 15,-8-3 8-15,8-2 13 0,0-2 9 16,0-2 7-16,0-4-1 0,0-3-5 0,0 0 2 16,26 0-6-16,-26 0 6 0,21-23 21 0,-21 23 7 15,28-26 19-15,-14 10 10 0,1-1-12 0,1 0 6 16,-2-3 16-16,-2 1 4 0,-3-1 21 0,4 0 10 15,-2 0-10-15,-4 2 7 0,3 0-1 0,-4 1-10 16,2 3-15-16,-5 1-21 0,-2 2-33 0,1 2-27 16,-1 2-16-16,-1 2-16 0,0 1 1 0,0 3 8 15,0 1 0-15,0 0 16 0,0 0-7 0,-18 19-3 16,18-19 17-16,-17 25-6 0,17-9 7 0,-27 5 3 16,15 1-11-16,-1 2 8 0,1 1-1 0,-2 2 0 15,3 0 1-15,2 2-8 0,0-1 7 16,2-1-7-16,1-2 7 0,2 0-1 0,2-4-3 15,2-1 4-15,0-1 4 0,0-5 9 0,0-3 2 16,17-2 6-16,-17-3-11 0,26-1-2 0,-9-3 6 16,4-2-3-16,4 0 3 0,-1 0-7 0,3-19-10 15,4 19 3-15,-2-25-7 0,1 7 4 0,-2-3-1 16,-5-2-3-16,0-2 11 0,-3-4-1 0,-2-2 8 16,-5-3 41-16,0 0 26 0,-5-2 37 0,1-1 27 15,-4-3-29-15,1 1-5 0,-3 0-1 0,-1 1-13 16,1 1 10-16,3 2-19 0,-3 3-26 0,2 5-10 15,1 1-18-15,-2 4 11 0,0 2 10 16,3 3 0-16,-4 3 0 0,2 3-22 0,-3 1-20 16,-1 2-15-16,1 3-13 0,-2 2-8 0,3 3-2 15,-3 0 2-15,0 0 6 0,0 22 11 0,0-22 4 16,-20 31 12-16,20-6-6 0,-14 6 1 0,14 8-1 16,-20 4-2-16,20 3-55 0,-21 4-82 0,10 5-108 15,-1 0-126-15,4 0-70 0,-3-2-28 0,-1-2-13 16,3-2-25-16,-2-4-38 0,-2-2-76 0,-1-4-213 15,7-5-28-15,-3-4 168 0</inkml:trace>
  <inkml:trace contextRef="#ctx0" brushRef="#br1" timeOffset="158569.7">24695 10136 4328 0,'19'-23'23'16,"1"3"46"-16,-6 2 52 0,0 2 48 0,3-1 24 15,-11 4-15-15,2 3-37 0,-6 3-51 0,-2 4-55 16,0 1-42-16,0 1-13 0,0 1 6 0,0 0 7 16,-21 0 2-16,21 0 1 0,-20 21-4 0,20-21-1 15,-29 22 8-15,13-7 1 0,-4 0 3 0,1 2-4 16,-1 0 3-16,2 0 5 0,1 0-6 0,0-1 6 16,-1 0-10-16,3-2-15 0,-2-1-4 0,4-1 3 15,3-3 3-15,2-2 13 0,0-1 16 16,5-2-3-16,1-2 10 0,1-1 0 0,1 0 0 15,0-1 9-15,0 0-2 0,0 0-1 0,0 0-13 16,0 0-13-16,18 0-6 0,-18 0-10 0,0 0-1 16,21 0 5-16,-21 0 0 0,23 0 7 0,-15 26 3 15,4-10-2-15,4 4-1 0,-4 3-4 0,2 2-46 16,-2 3-47-16,-1 0-62 0,2 0-66 0,-4 2-37 16,-3-3-60-16,-4-1-59 0,-2-2-66 0,0 0-93 15,0-4-182-15,0-5-47 0,0-4 136 0</inkml:trace>
  <inkml:trace contextRef="#ctx0" brushRef="#br1" timeOffset="158814.23">24833 9873 4558 0,'14'-23'13'0,"2"6"51"0,-1 2 80 0,1 3 115 15,0-1 96-15,-4 3 23 0,-1 6-34 0,-5 1-95 16,-3 3-105-16,5 0-74 0,-3 0-43 0,2 0-8 15,1 27 24-15,3-5 13 0,-2 8 3 0,5 9-10 16,-1 9-30-16,2 8-13 0,-2 7-4 0,-1 5-3 16,-6 5 4-16,2-1-2 0,-6-1 0 0,-2-1 4 15,0 0 0-15,-25-3-58 0,25-4-92 0,-39-2-154 16,11-1-137-16,-3-4-68 0,-6-2-28 16,-1-4-8-16,-5-5-56 0,-5-6-122 0,-2-3-303 15,-3-7 140-15,4-5 193 0</inkml:trace>
  <inkml:trace contextRef="#ctx0" brushRef="#br1" timeOffset="160445.76">23508 8395 4029 0,'14'-3'13'0,"-2"-2"29"0,-1 2 31 16,-3-1 34-16,7 0 17 0,-7 0 19 0,0 1 13 15,-2 1 14-15,-1 1 15 0,-2 1 8 0,-3 0-11 16,0-1-33-16,0 0-47 0,0 0-62 0,0 1-36 15,0-1-15-15,0 1-4 0,0 0 11 0,0 0 4 16,-16 0 0-16,16 21 8 0,0-21-8 0,-18 24 4 16,18-9-4-16,-16 3-3 0,5 2 0 0,-1 3-8 15,3 1 7-15,-1 0 1 0,-4 3 3 16,2 2 6-16,1-1-2 0,-3 1-1 0,2 0 0 16,-2 0-14-16,1-1 14 0,2-2 0 0,1-1 8 15,-3-2 11-15,5-3-6 0,2-4 5 0,2-3 8 16,-3-3 41-16,7-4 134 0,0-2 102 0,0-2 31 15,0-2-20-15,25 0-141 0,-9 0-97 0,12 0-44 16,1 0 5-16,7 0 18 0,7 0 22 0,2 0 6 16,3 0-18-16,-3 0-20 0,-9 0-28 0,3 0-10 15,-8 0-6-15,-8-12 0 0,-3 12-6 0,-4 0-35 16,-7 0-59-16,-1-8-88 0,-2 8-112 0,-4 0-153 16,-2 0-135-16,1 0-80 0,-1 0-86 0,0 0-47 15,0 0-156-15,0 0-131 0,0 0 203 16</inkml:trace>
  <inkml:trace contextRef="#ctx0" brushRef="#br1" timeOffset="160948.82">24009 8575 2768 0,'19'-1'51'0,"-19"0"47"16,17 1 53-16,-17 0 51 0,25 0 2 0,-11 0 1 15,-3 0-15-15,1 0-21 0,0 0-32 0,1 0-38 16,-7 0-29-16,3 0-31 0,-2 0-26 0,-6 0-15 15,1 12-10-15,2-12 0 0,-2 0 3 0,-2 0 3 16,0 10 3-16,0-10 3 0,0 8-4 0,0-3 1 16,0 2-2-16,0 0-1 0,0 2 5 0,0-2-2 15,0 3 5-15,-14 0-1 0,14 0-2 0,0 2 4 16,-16 0-1-16,16 1-3 0,-14 1 5 16,5-1 0-16,1 1 0 0,-2-1 3 0,2 1-6 15,-5-1-36-15,2-2-27 0,-3-1-37 0,2-1-27 16,-3-2 13-16,4-3 11 0,-2-2 32 0,-2-2 18 15,1 0 18-15,0 0 6 0,0 0 8 0,0-27 16 16,5 27 2-16,1-26 9 0,3 11-1 0,2 0 0 16,3-1 11-16,0 1 1 0,0-1 10 0,20 2 3 15,-20-1 2-15,27 1-4 0,-15 3-13 0,8-1-4 16,-3 2-14-16,0 0 0 0,2 3 0 16,-5-1-38-16,1 2-63 0,1 2-91 0,-5 1-117 0,-2 2-102 15,2 0-132-15,0 1-157 0,-3 0 64 16,3 0 136-16</inkml:trace>
  <inkml:trace contextRef="#ctx0" brushRef="#br1" timeOffset="161360.84">24340 8541 3552 0,'11'-6'44'0,"0"-1"52"0,-4 1 60 0,3-2 53 16,-4 1-8-16,3 1-24 0,-4 2-54 0,-2 1-47 15,-1 1-42-15,-2 2-37 0,0 0-19 16,0 0-13-16,0 0 2 0,0 0 6 0,0 0 15 16,0 0 8-16,-19 0 2 0,19 18 4 0,-16-18 1 15,16 15-1-15,-21-15 1 0,8 20-3 0,-1-10 0 16,0 0-3-16,2-1-2 0,3 1 1 0,-2-2 0 16,1 0 0-16,6 0 1 0,-1-1 2 0,0-1 0 15,5 0 5-15,0 0 2 0,0-1 1 0,0 1 1 16,21 0-3-16,-21 0 3 0,20 0 20 0,-20 0 14 15,29 1 22-15,-15-2 4 0,0 1-16 0,0-2-16 16,-5 1-22-16,2-1-10 0,-11-2-7 0,14 0-4 16,-14 1 1-16,7 0 1 0,-7 0-1 0,6 0-2 15,-6-1 2-15,0 2-1 0,3 0-5 0,-3 0 6 16,0 1 0-16,0 1-3 0,0 1 10 16,0 1 3-16,0 0-8 0,0 2 6 0,-19 0 1 15,19 0 3-15,-17 2 1 0,17 0-20 0,-22 0-65 16,10 0-63-16,1 0-62 0,-1-2-61 0,-2 0-33 15,0-2-31-15,-2 0-37 0,2-4-42 0,-1-3-135 16,1-1-192-16,4 0 101 0</inkml:trace>
  <inkml:trace contextRef="#ctx0" brushRef="#br1" timeOffset="161721.78">24562 8468 3486 0,'31'-19'40'0,"-5"1"58"0,1 3 60 16,-7 0 61-16,3 1 14 0,-6 3-21 0,-4 2-38 15,-4 2-53-15,-1 3-61 0,-5 1-41 0,-2 1-33 16,1 1-13-16,-2 1 5 0,0 0 2 0,0 0 13 16,0 0 3-16,-23 20 9 0,23-20 6 0,-25 22-7 15,8-9 4-15,0 2-10 0,-2 2-22 0,-3-1-9 16,4 1-9-16,-1 0-3 0,3 1 18 0,1-2 10 16,3 0 6-16,1-1 10 0,4-2-2 0,7 1 7 15,0-1 4-15,0-2-3 0,0 1 5 0,21-3 22 16,-21 2 20-16,32-1 27 0,-10 0 24 0,1-1 7 15,4 1 8-15,1-1-6 0,-4 0-8 16,3 0-24-16,-2 0-25 0,-7 0-19 0,-1-2-26 16,-1 1-11-16,-7-1-6 0,-1 1-10 0,-2 0 9 15,-1 1-1-15,-2 1-2 0,-2 0 8 0,1 1 1 16,-2 1-13-16,0 0 15 0,0 4-7 0,0-2 10 16,0 3 6-16,-17 1 1 0,17 0-34 0,-20 0-71 15,4-1-68-15,1 2-79 0,-9-1-64 0,3 1-54 16,-6-2-51-16,-1-1-60 0,4-2-58 0,-6 0-150 15,2-4-97-15,-3-5 131 0</inkml:trace>
  <inkml:trace contextRef="#ctx0" brushRef="#br0" timeOffset="-121417.5">12428 4799 1898 0,'0'0'8'0,"0"0"9"0,0-14 12 0,0 14 16 16,0 0 10-16,0-12 1 0,0 12 7 0,0 0 0 15,0-9 7-15,0 9 3 0,0 0-9 16,0-6-8-16,0 6-21 0,0 0-16 0,0 0-9 0,0 0-9 15,0 0-6-15,0 0 0 0,0 0 3 16,0 0-1-16,0 0 0 0,0 0 1 0,0 0-1 16,0 0 4-16,0 0 1 0,0 0 9 0,0 0 5 15,0 0 4-15,0 12 9 0,0-12-2 0,0 0 9 16,0 0 6-16,0 8 1 0,0-8 4 0,0 0 11 16,0 0 8-16,0 0 11 0,0 0 12 0,0 0-8 15,0 0-4-15,0 0-8 0,0 0-15 0,0 0-9 16,0 0-13-16,16 0-3 0,-16 0-6 0,21 0-10 15,-5 0 3-15,-1 0-6 0,4 0 4 0,3 0 8 16,-1 0-1-16,0 0 1 0,2 0-8 0,-1 12-8 16,-1-12 0-16,0 0-3 0,-3 0-1 0,7 0 0 15,-2 0-2-15,4 6-2 0,2-6 4 16,4 5-2-16,2-5 0 0,6 5 0 0,1-4-2 16,-2 1 2-16,5-1-2 0,-3-1 4 0,-2 0-2 15,-1 0 0-15,-3 0 2 0,1 0-6 0,-1 0 6 16,-5-17 14-16,-2 17 8 0,1 0 10 0,-4-12 0 15,4 12-10-15,-5-11-6 0,1 11 1 0,0-11-1 16,-2 11 0-16,2-9 1 0,0 4-9 0,-2 0-1 16,1 1-5-16,-1 0-6 0,0 1 2 0,-6-1 0 15,1 0 0-15,-2 1 0 0,3 0 1 16,-1 2-4-16,-2-1 3 0,-3 0 0 0,4 1-2 0,-2 0-2 16,0 0 2-16,-1 0 2 0,1 1 0 0,-4-1 5 15,-1 1-5-15,-2-1-2 0,2 1 4 16,-5-1-2-16,2 1 2 0,-2-1-1 0,0 1-1 15,-1-1-1-15,-2 1 1 0,-1-1 0 0,1 1-2 16,0-1 2-16,0 1 1 0,-1 0-3 0,-1 0 0 16,-1-1 3-16,0 1-3 0,2 0 4 0,-2 0 0 15,0 0-2-15,0 0 3 0,0 0-5 0,0 0 6 16,0 0-2-16,0 0 14 0,0 0 13 0,0 0-2 16,0 0 9-16,0 0-2 0,0 0-4 0,0 0 4 15,0 0-4-15,0 0-11 0,0 0-3 0,0 0-6 16,0 0 5-16,0 0-5 0,0 0 5 0,0 0 1 15,0 0-3-15,0 0 3 0,0 0-4 0,0 0-2 16,0 0-1-16,0 0 3 0,0 0-3 16,0 0 5-16,0 0-8 0,0 0-3 0,0 0 6 15,0 0-2-15,0 0 0 0,0 0 1 0,0 0-10 16,0 0-2-16,0 0 3 0,0 0-2 0,0 0 5 16,0 0-3-16,0 0-3 0,0 0-3 0,0 0-2 15,0 0-1-15,0 0 2 0,0 0 3 0,0 0 1 16,0 0 4-16,0 0-1 0,0 19 4 0,0-19 2 15,0 23 2-15,0-7-3 0,0 1-2 0,0 3-1 16,-16 0-4-16,16 3 3 0,0-2 5 0,0 2-5 16,-14 0 6-16,14-1 6 0,0 1 9 0,-8 0 7 15,8-1 1-15,0 1-1 0,-7-2-18 16,7 1 0-16,-2 1-9 0,1-3 4 0,-1 3 2 16,0-2-5-16,-1 0 8 0,-1 1-7 0,2 0 0 15,1 0 0-15,-1 0 1 0,1 1 7 0,-4 0 2 16,5 4 14-16,-5 0 3 0,4 2 1 0,-1 0 8 15,2 4 0-15,-3 0 8 0,3 2 2 0,-3 0-1 16,1-1-12-16,-1-1-8 0,2-1 3 0,-2-2 0 16,3 1 14-16,-2-2 0 0,0-3-3 0,2-1-6 15,0 1-13-15,-1-3 2 0,-1 1 0 0,2-2 5 16,0 0-1-16,0-1 14 0,0 0 6 0,0 1-5 16,0-2 20-16,0 0-17 0,0 1 0 0,16 2-6 15,-16-4-12-15,0 2-13 0,0-1-3 16,0 2 4-16,0-1 2 0,9-2 25 0,-9 1 5 15,0 1 9-15,0 0 6 0,0 1-19 0,0 1-4 16,6 1-16-16,-6-1-11 0,0 1 12 0,4 0-16 16,-1 0 7-16,-3 0 4 0,1-1 1 0,1 0 29 15,2 0 4-15,-2-3-5 0,1 3-5 0,0-2-22 16,-1 2 0-16,4-2-4 0,0 2-3 0,-3-3-3 16,0 2 3-16,4-1 1 0,-3 1 1 0,-1-2-1 15,4 1-3-15,-3 1-6 0,1-1 0 16,-1-1 4-16,1 0 4 0,-2 1 9 0,-3 2 20 15,5-3 2-15,0 0-6 0,-2 2-7 0,-2 1-19 16,1 0-2-16,-1 1 3 0,2 0 7 0,1 2 7 16,-3-3 3-16,1 4-3 0,1 1 4 0,-2 2-1 15,2 2-6-15,-1 0 3 0,1 1-2 0,0 3-6 16,-3 0 12-16,2-1-6 0,-1 2-5 0,-1-2-2 16,0 0-13-16,0 2 5 0,0-3-4 0,0 3-3 15,0-3 1-15,0 1-1 0,0 1 5 0,0-1 12 16,0 0 8-16,0 0 2 0,-17 0-2 0,17 0-12 15,0-1-7-15,-15 2-1 0,15-2 0 0,-13 2-5 16,13 0-1-16,-11 1-2 0,7-1-2 0,-2 0 4 16,-2 1 1-16,3-2-6 0,0 2 0 0,-1-3 3 15,5 0-2-15,-4-4-22 0,2 0-68 16,0-1-54-16,3-4-70 0,0-1-75 0,0-4-57 16,0-2-68-16,0-3-24 0,0-2 20 0,0-5 39 15,0-2 10-15,15-3-70 0,-15-3-102 0,0 0-201 16,0-17-202-16,16-3 160 0</inkml:trace>
  <inkml:trace contextRef="#ctx0" brushRef="#br0" timeOffset="-114581.81">12400 4864 1321 0,'0'-8'61'0,"0"1"39"0,0-3 49 0,0 1 48 16,0 1-23-16,0-1-3 0,0 3-17 0,0 2-22 16,14 1-3-16,-14 2-11 0,0-1 1 0,0 1-3 15,0 1-14-15,0 0-11 0,0 0-14 0,0 0-13 16,0 0-11-16,0 0-1 0,0 0-9 16,0 0-4-16,0 0-3 0,0 0-2 0,0 0 17 15,0 0 14-15,0 0 16 0,0 17 12 0,0-17-5 16,0 17 22-16,-12-5-17 0,12 2-6 0,0 4 4 15,0-1-31-15,-10 5 20 0,10 2-1 0,-6 0-4 16,6 2 14-16,-11 3-8 0,7 1 2 0,-4 1 12 16,2 4-9-16,-4 0-10 0,4 2 22 0,-5 3-7 15,5 1 2-15,-5 5 22 0,3 3-15 0,-2 3 6 16,-3 0 5-16,2 4-14 0,0 1 0 0,-1 3-26 16,-2-1-14-16,0-3-5 0,2 0-18 0,1-2 21 15,-6-1 11-15,6-1-1 0,-2-2 1 16,1 1-21-16,0 1-13 0,1 2 2 0,0 1-12 15,2 3-9-15,2 0 0 0,-2 2-15 0,6 0 5 16,0 0 2-16,1-2 0 0,2-3 0 0,0-2-1 16,0-3-6-16,0-4 4 0,0-1 1 0,19-2-4 15,-19-3 7-15,0-1-4 0,15 0 4 0,-15-2 9 16,0 0-8-16,16-2 0 0,-16 1 7 0,6-1 17 16,-6 0 20-16,8-1 1 0,-8 0-6 0,3-3-24 15,-3 2-15-15,2-4-1 0,-1 0-1 0,-1-2 5 16,0-1 1-16,0-2-2 0,0 0 4 15,0-1 0-15,0-1-4 0,0-1 1 0,0 2-5 0,0-3-4 16,0 2 4-16,0 0 0 0,0-2 2 16,0 2-3-16,0 1 0 0,0-1-4 0,0 0 0 15,0 0 2-15,0 0-2 0,0 0 9 0,0-1-4 16,0 1 5-16,0-1 9 0,0 0 15 0,0 0 9 16,0 0 1-16,0 0-8 0,0-1-16 0,0 0-7 15,11 1-5-15,-11 0-3 0,0 0-4 0,0-2 1 16,0 4 3-16,0-2-1 0,0 1 2 0,0 1-6 15,0-2 0-15,0-1 3 0,-16 0-2 0,16-1 1 16,0-1-2-16,-13-1 1 0,13 1 2 0,0-2-3 16,-13-1 1-16,13 2 0 0,0-1 3 0,-8-2 1 15,8 2 2-15,-6 0-6 0,6-1-4 16,-5 0 4-16,5 2 0 0,-1-2 7 0,-2 1-3 16,3-2 3-16,-2 0-1 0,-2-1-4 0,2-2 4 15,2-1-6-15,0-2 6 0,-2-2 1 0,1-1-2 16,1-2 4-16,0-2-4 0,0 1 7 0,0-1 13 15,0-1 16-15,0 0 8 0,-2 0 4 0,2 0-8 16,0 0-10-16,0 0 0 0,0 0-5 0,0 0 3 16,0 0-8-16,0 0-4 0,0 0-4 0,0 0-8 15,0 0-2-15,0 0-5 0,0 0-3 16,0 0-2-16,0 0 2 0,0 0 0 0,0 0 5 0,0 0 1 16,0 0-1-16,0 0 4 0,0 0-5 0,0 0-1 15,0 0-1-15,0 0-2 0,22 0-2 16,-22 0 4-16,25 0 2 0,-11 0-1 0,5 0 4 15,1 0 0-15,5 0-2 0,1 0 3 0,5-14 3 16,2 14-1-16,2 0 9 0,9-16 5 0,-1 16 7 16,5-10 4-16,2 10-5 0,3-12-6 0,-2 12-10 15,0-9-8-15,8 9-6 0,2-9-4 0,2 9 0 16,3-3 4-16,5 3 4 0,2 0-2 0,1 0 0 16,-1 0 2-16,0 0 1 0,-11 0 10 0,1 0 1 15,-9 13-4-15,-8-13-2 0,-7 0-9 0,-5 0-1 16,-6 0 0-16,-4 0 0 0,-6 0 0 15,-4 0 0-15,-8 0 0 0,2 0 0 0,-2 0 0 16,-6 0 0-16,0 0 0 0,0 0 0 0,0 0 0 16,0 0 0-16,0 0 0 0,0 0 0 0,0 0-88 15,0 0-132-15,0 0-187 0,0 0-284 0,0 0-155 16,0 0-128-16,0 0-168 0,0 0-215 0,0 0 243 16</inkml:trace>
  <inkml:trace contextRef="#ctx0" brushRef="#br0" timeOffset="43058.33">23179 9230 2426 0,'-13'-5'13'0,"7"0"2"0,-3 0 3 15,4 1 5-15,4 0-6 0,-1 1 12 16,-1 2 3-16,1 1 18 0,1 0 13 0,1 0 6 16,0 0 5-16,-2 0-9 0,2 0-16 0,0 0-13 15,0 0-11-15,0 0-8 0,0 0 2 0,0 0 14 16,0 0 20-16,0 0 23 0,0 0 25 0,0 0 7 16,0 0 11-16,0 0 2 0,0 0-10 0,0 0-10 15,0 0-27-15,19 0-26 0,-19 0-19 0,28 0-12 16,-8 0-3-16,6 0 18 0,6 0 9 0,9 0 0 15,6 0 5-15,3 0-17 0,12 0-9 0,8 0-4 16,1 0-8-16,11 0-5 0,8 0-5 0,11 0-2 16,56 0 0-16,25 0 3 0,21 0 14 15,-138 0 8-15,-3 0 7 0,0 0 0 0,64 0-6 0,-8 0-7 16,-2 0-1-16,-13 0 15 0,-7 0 7 16,-11 0 9-16,-5 0 7 0,-11 0-11 0</inkml:trace>
  <inkml:trace contextRef="#ctx0" brushRef="#br0" timeOffset="44110.9">23621 9227 1155 0,'0'0'10'0,"0"0"4"16,-20 0 17-16,20 8 43 0,-19-8 25 0,19 0 25 15,-26 0 14-15,12 5-6 0,2-5-1 16,-4 1-5-16,2-1-20 0,-1 2-20 0,1-1-18 16,0-1-13-16,1 0 1 0,5 2 1 0,-1-1-5 15,0 0 2-15,4-1 3 0,2 2-6 0,-2-1 7 16,2 0 4-16,2 1 10 0,-2-2 12 0,3 0 10 16,0 1 10-16,0-1 5 0,0 0 2 0,0 0 7 15,0 0 5-15,0 0 4 0,0 0 1 0,0 0-10 16,0 0-21-16,18 0-25 0,-18 0-24 0,25 0-19 15,-6 0-9-15,7 0-5 0,8-17 3 0,4 17-5 16,10-11 0-16,3 11-9 0,3-12-3 16,7 12-4-16,7-11 2 0,-1 11 6 0,6-7-2 15,4 7-2-15,3 0-6 0,3 0-2 0,4 0-1 16,3 0 4-16,-6 0 0 0,0 16 1 0,-14-16 0 16,-7 0 4-16,-11 17 1 0,-12-17-7 0,-12 0-1 15,-11 0-9-15,-8 10-1 0,-7-10 7 0,-2 0 6 16,0 0 10-16,-37 8 4 0,2-8 3 0,-5 6-2 15,-16-4-1-15,-12-2-3 0,-14 0-1 0,-11 0 2 16,-7 0-3-16,-4 0 2 0,-4-22 1 0,-4 22-5 16,0-17 2-16,-1 17-1 0,6-17-4 0,4 17 3 15,5-14-3-15,11 14 1 0,7-9 4 0,15 9-7 16,15 0 6-16,13 0-2 0,9 0-1 0,12 0 7 16,7 0-5-16,9 0 2 0,0-7-3 15,25 7-4-15,-2 0-4 0,13-4-2 0,10 2-1 16,10-1 1-16,9 1 4 0,14 1-1 0,5 0 1 15,5 1 0-15,1 0 3 0,3 0 1 0,0 0-2 16,-1 0-4-16,-5 0 3 0,-4 20-5 0,-3-20 3 16,-11 13 0-16,-10-13-5 0,-10 0 1 0,-12 14-4 15,-14-14-9-15,-9 0 0 0,-11 7 8 0,-3-7 5 16,-32 7 16-16,-1-7 6 0,-12 6-4 0,-14-6 5 16,-12 3-3-16,-15-3-3 0,-9 0 1 15,-7 0-7-15,-4-19-3 0,-1 19 3 0,2-15-4 0,5 15 7 16,15 0-4-16,7-14-2 0,15 14-1 0,13 0-7 15,18 0 5-15,10 0 2 0,8 0 4 16,11 0 1-16,3 0 0 0,0 0-5 0,34 0-6 16,-5 0-1-16,7 0-1 0,14 0 1 0,9 15 6 15,14-15-3-15,3 15 0 0,3-6 1 0,3 1 0 16,4 3 2-16,-7 0-3 0,-2-1 4 0,-5 1 1 16,-10-1-2-16,-9-2 2 0,-8 0-8 0,-11-3-12 15,-8-1-6-15,-10-1-1 0,-12-2 5 0,-4 1 15 16,0-1 13-16,-45-1 3 0,14-1-1 0,-8-1-6 15,-10 0-2-15,-9 0 2 0,-4 0-1 16,-4 0 3-16,-3-18 0 0,7 18-1 0,2-17 3 16,12 17 2-16,6-13-3 0,9 13 5 0,13 0 2 0,7-11 0 15,13 11-2-15,0 0-5 0,0-10-9 16,35 10-1-16,-7-8 0 0,4 8-5 0,8-7 4 16,7 7-10-16,6 0-34 0,6 0-39 0,1 0-50 15,-1 0-56-15,-6 21-31 0,3-21-25 0,-11 17-23 16,-9-17-29-16,-7 18-15 0,-13-18-4 0,-7 17-15 15,-9-17-14-15,0 15-87 0,-39-15 44 0,10 12 90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21:23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3908 12048 4170 0,'22'-15'44'16,"-22"-2"19"-16,24 1 37 0,-24 0 71 0,19 2 24 15,-5 0 57-15,-14 1 55 0,14 5-1 16,-14 3-8-16,0 1-40 0,0 3-75 0,0-1-64 16,0 1-65-16,0 1-45 0,0 0-18 0,0 0 0 15,0 0 5-15,0 0 18 0,-19 24 10 0,19-24 6 16,-17 30 6-16,17-11 3 0,-23 6 19 0,12 3 0 15,2 1-6-15,-2 4-12 0,3 1-26 0,-1 1-8 16,0 1-2-16,2-1 0 0,1 0-3 0,-2-2-3 16,1-1 1-16,-1-2-1 0,5-3-2 0,-2-1-1 15,-1-5-33-15,4-3-32 0,-1-3-9 0,3-5 0 16,-3-3 41-16,3-4 30 0,0-1-26 0,0-2-45 16,0 0-50-16,0-20-32 0,20 20 10 15,-20-33 17-15,17 8 9 0,-17-6 0 0,19-4 15 16,-19-5 28-16,22-2 50 0,-14-2 26 0,1-1 10 15,-4 1 0-15,4 2-7 0,-4 3 5 0,1 4-1 16,1 3 0-16,-2 3-2 0,4 5-2 0,-2 2 9 16,2 5 0-16,-4 3-7 0,2 0 4 0,0 4-6 15,2 3-1-15,-3 1-7 0,2 3 0 0,-2 2 0 16,-1 1-3-16,6 0 10 0,-5 0-2 0,5 0 0 16,0 24 5-16,-4-24-1 0,6 26 1 0,-2-9-1 15,-4 3-6-15,4 1 7 0,-5 1-9 0,1 1 3 16,-6 2 6-16,1-2-6 0,-2 1 8 0,0 2-14 15,0-2-63-15,0 0-29 0,-19 0-25 0,19-3 3 16,-15 0 48-16,15-3 26 0,-19-1 22 16,19-3 12-16,-20-1 10 0,10-5 3 0,1-2 6 15,9 0-2-15,-14-2 11 0,14-3 1 0,-6 1 15 16,6-2 35-16,-3 0 19 0,3 0 27 0,0 0 9 16,0 0-14-16,0 0-9 0,0 0-19 0,0 0-25 15,0 0-17-15,0 0-24 0,0 0-7 0,17 0-4 16,-17 0 0-16,15 16 9 0,-1-16-5 0,-1 22-2 15,2-9 3-15,4 4-4 0,-2 2-28 0,-3 2-63 16,-2-1-80-16,-1 1-74 0,-1-1-66 16,-6 3-63-16,-2-1-83 0,-2-1-115 0,0 0-240 0,0 0-61 15,0-1 157-15</inkml:trace>
  <inkml:trace contextRef="#ctx0" brushRef="#br0" timeOffset="573.17">4634 12065 4157 0,'14'-22'6'0,"-1"0"5"0,-7 4 26 16,5 2 31-16,-7-1 12 0,4 5-5 0,-5 4-32 16,-3 7-37-16,0 1-13 0,0 0 1 15,0 0 4-15,-17 17 5 0,17-17-6 0,-21 27-1 16,21-9-26-16,-30 5-23 0,10 2-24 0,-7 0-15 15,4 1 1-15,-5-1-8 0,-1 1-3 0,-2-3-15 16,-2-1 5-16,4 0 16 0,-1-2 26 0,5-2 28 16,0 0 19-16,5-2 14 0,3-2 3 0,6-1 12 15,4-3 47-15,5-2 49 0,2 0 35 0,0-4 16 16,25 0-19-16,-7 0-30 0,1-2-14 0,4 0-6 16,1-1-5-16,4-1-14 0,-2 0-15 0,0 0-17 15,-2 0-22-15,1 0-2 0,-4 0-6 0,-4 0-1 16,0-13-3-16,-3 13-1 0,-3 0-3 0,-5 0-7 15,4 0-22-15,-7 0-18 0,-3 0-19 0,0 0-10 16,0 0 8-16,0 0 1 0,0 0 19 16,0 0 16-16,0 0 20 0,0-8 16 0,0 8 6 15,0 0 4-15,0 0 1 0,0 0 3 0,0-4-2 16,0 1-4-16,0-2 8 0,0 0 21 0,0-1 16 16,0-2 19-16,15 0 1 0,-15-2-6 0,21 2 0 15,-7-1 8-15,4 1 15 0,-1 0 8 0,2-1 18 16,-1 3 22-16,1 0 20 0,1 1 48 0,-4 0 38 15,-4 3 6-15,1-1-17 0,-2 1-55 0,-8 2-74 16,0-1-62-16,3 1-44 0,-6 0-25 0,1 0-10 16,-1 0 11-16,0 0 16 0,0 0 4 0,0 18 11 15,0-18-1-15,0 20-2 0,-21-7 6 16,21 3 4-16,-11 2-5 0,11 1-3 0,-20 0-32 16,20 0-105-16,-19 1-111 0,10 0-91 0,1 0-65 15,-3 0 3-15,3-2 2 0,1 1-48 0,2-3-62 16,0 1-95-16,2-3-229 0,3-3 31 0,0-3 156 15</inkml:trace>
  <inkml:trace contextRef="#ctx0" brushRef="#br0" timeOffset="1172.93">4939 12243 4383 0,'6'-14'12'0,"3"0"63"0,-6 0 97 0,2 2 122 15,4-4 107-15,-6 4 42 0,-3 5-53 16,2 1-106-16,-2 2-129 0,0 1-107 0,0 2-49 15,0-1-23-15,0 2 18 0,0 0 0 0,0 0 4 16,0 23 11-16,-17-23-9 0,17 24 2 0,0-8 0 16,-14 3-2-16,14 0-7 0,-8 0 3 0,8 2-4 15,-9 0 0-15,9 1 7 0,-8-3 0 0,8 0-2 16,-8 0 10-16,4-4-7 0,0-2 6 0,0-2 3 16,1-3-7-16,0-2 10 0,3-2-1 0,-2-2 8 15,0-2-7-15,2 0-27 0,-1 0-29 0,1 0-14 16,-3-27 0-16,3 27 8 0,0-32-15 0,0 10-1 15,0-1-10-15,0-4 14 0,0-1 40 16,0 1 8-16,25-2 14 0,-25 1 1 0,17 1-4 16,-17 2-2-16,25 2 3 0,-10 1-4 0,-1 4 8 15,2 1-1-15,-1 2 0 0,2 1 0 0,-1 1-4 16,1 3 6-16,-3-1-2 0,3 4-4 0,-3-1 4 16,0 3 14-16,0 1 7 0,-3 1 11 0,1 0 3 15,-3 1-22-15,-2 2-14 0,-3 0-12 0,2 0-17 16,-4 0 7-16,-1 0 10 0,-1 0 0 0,0 25 17 15,0-25-4-15,0 31-3 0,0-11 14 0,-18 3-9 16,18 3-8-16,-22-2 0 0,22 1-57 16,-23 0-29-16,10-2-20 0,-1-2-27 0,-1-1 41 15,3-2 27-15,1-4 21 0,1-1 34 0,1-3 12 16,4-3 17-16,5-1 8 0,-1-3 0 0,1 1 27 16,0-1 15-16,25-2 46 0,-7 2 44 0,4-1 26 15,6 1 24-15,1 1-10 0,4-1-20 0,-2 1-21 16,0-1-32-16,-1 0-19 0,-6 1-25 0,-2-1-31 15,-5 0-23-15,-3 1-19 0,-1-2-10 0,-7 2 0 16,2 1 0-16,-5 2 3 0,-3 0-1 0,0 2 0 16,0 1 7-16,0 3-9 0,-33 1 10 0,15 0 2 15,-6 0-56-15,-7 2-62 0,-1-2-99 0,-6 0-133 16,0-1-105-16,-4 0-50 0,3-1-23 0,-3 0-15 16,5-2-25-16,-1-1-69 0,4-1-172 0,5-4-127 15,4-1 179-15</inkml:trace>
  <inkml:trace contextRef="#ctx0" brushRef="#br0" timeOffset="1508.39">6000 12275 4047 0,'-7'0'11'0,"7"0"8"0,0 14 26 15,0-14 35-15,0 0 31 0,0 0 24 0,0 0 14 16,0 0-5-16,0 0-18 0,0 0-17 0,0 0-22 16,0 0-14-16,0 0-12 0,0 0-8 0,0 0-8 15,0 0-9-15,15 0 3 0,-15 14 19 0,30-14 14 16,-13 13-1-16,6-13-10 0,-1 13-23 0,1-13-26 15,0 8-4-15,1-8-4 0,-1 0-4 0,-3 5-57 16,2-5-65-16,-4 0-72 0,-1 0-74 0,-1 0-13 16,-2 0-33-16,-5 0-59 0,-3 0-85 0,-2 0-126 15,-3 0-262-15,-1 0-12 0,0 0 160 16</inkml:trace>
  <inkml:trace contextRef="#ctx0" brushRef="#br0" timeOffset="1707.51">5792 12424 3550 0,'-12'3'36'0,"9"2"57"0,3 0 71 16,0-1 67-16,18-3 25 0,-18 4 9 0,31 0-11 15,-10 1-1-15,0-1 0 0,3 0-2 0,0 0-9 16,6 0-44-16,1 0-52 0,0-1-67 16,3-2-42-16,3 1-18 0,-1-1-15 0,5-1 7 0,-4 1-14 15,-2-2-5-15,1 0-78 0,-6 0-140 16,-5 0-135-16,-1 0-123 0,-5-20-102 0,-5 20-92 15,-5-13-183-15,-3 13-233 0,-2-19 182 0</inkml:trace>
  <inkml:trace contextRef="#ctx0" brushRef="#br0" timeOffset="2064">6407 12145 3989 0,'0'-5'32'16,"0"-1"26"-16,0 2 59 0,0-2 59 0,17-1 11 15,-17 4 9-15,16 1-34 0,-16 2-32 16,15 0-28-16,-15 0-20 0,16 0-10 0,-7 0-27 16,5 17-15-16,-3-17-15 0,3 16-17 0,1-16-1 15,1 23 11-15,1-12-4 0,-3 1 4 0,1-2 3 16,-1 2-18-16,0-3 6 0,0-2 5 0,-3 0-1 16,-2-2 11-16,2 0 31 0,-1-1 57 0,-3-2 43 15,4 1 66-15,-5-3 26 0,5 0-10 0,-6 0 7 16,4 0-44-16,-6 0-42 0,5 0-44 0,-3 0-54 15,-2 0-26-15,-3 0-26 0,0 0-12 0,1 0-7 16,-1 0 4-16,0 0 8 0,0 0 5 0,0 16 7 16,-17-16 1-16,17 31 2 0,-18-11 0 0,18 5 1 15,-27 1-3-15,10 3-2 0,-3 2 1 16,-3 0 3-16,0 0-4 0,-4 3-82 0,-4 2-86 16,0 1-142-16,-1 1-170 0,-3-2-50 0,1 1-33 15,3-2-7-15,0 0 8 0,5-4-61 0,-1-2-194 16,6-5-94-16,0-5 166 0</inkml:trace>
  <inkml:trace contextRef="#ctx0" brushRef="#br0" timeOffset="3877.02">7441 12059 3262 0,'15'-6'11'0,"-2"-1"40"0,-2 1 55 16,-2-1 60-16,3 1 25 0,-7-1-18 0,-5 5-45 15,9 0-56-15,-9 2-32 0,0 0-13 0,0-1 2 16,3 1 15-16,-3 0 3 0,0 0-8 0,2 0-12 15,6 0-25-15,-2 0-7 0,6 0 7 0,4 0 11 16,-1 0 15-16,6 0 6 0,2 0 3 0,-1 0-4 16,4 0-2-16,-4 0-2 0,-2 0-11 0,0 0-8 15,-3 0-10-15,-4 0-3 0,-4 0-6 0,0 0-3 16,-4 0 5-16,-4 15 2 0,-1-15 2 0,0 15-2 16,0-5-17-16,-23 2-16 0,23 1-6 0,-31 1-12 15,11-1 6-15,-3 0 8 0,-1 0 9 16,-1-1 13-16,-1-1 13 0,3-1 4 0,1-1 3 15,3-2 1-15,5 0 2 0,2-3 3 0,6 0 42 16,6 0 30-16,0-3 21 0,0 3 33 0,0-3 0 16,31 1 9-16,-14 2 29 0,8 2 19 0,1 0 22 15,7 0 25-15,-1 1-11 0,3 0-6 0,-3 0-25 16,-1 1-29-16,0 0-26 0,-4-1-32 0,-6-3-35 16,-2 2-38-16,-5-2-20 0,-3 0-26 0,-7-1-3 15,1 0 7-15,-5 1 2 0,0 2 10 0,0 1 4 16,-23 2-2-16,23 1 2 0,-34 2-2 0,9 2-2 15,-6 2-1-15,-2-1-43 0,1 1-91 16,-10 2-143-16,3-1-139 0,-1 0-83 0,1 1-18 16,1 2 4-16,6-2-36 0,1 0-62 0,1-1-200 15,12-3-132-15,-1-3 171 0</inkml:trace>
  <inkml:trace contextRef="#ctx0" brushRef="#br0" timeOffset="4380.79">7986 12039 4282 0,'20'-6'1'0,"-2"1"18"16,1 1 57-16,-3 0 67 0,5-1 42 0,-8 5 34 16,-1 0 10-16,-3 0 8 0,-4 20 41 0,-3-20-8 15,-2 27-37-15,0-9-44 0,0 2-76 0,0 3-28 16,0 3-25-16,0 1-22 0,-21 0-5 0,21 2-7 15,-15-1 1-15,15 0-7 0,-22 0 1 0,22-2-9 16,-20 1-7-16,9-3-3 0,3 0 1 0,-1-3 0 16,1 1 3-16,-1-5-1 0,4-2-3 0,1-2 4 15,-2-4 5-15,4-3 7 0,-1-2 75 0,1-2 17 16,2-2-8-16,0 0-2 0,0 0-77 0,0-25-23 16,0 25 0-16,17-31-6 0,-17 9 2 0,16-6 0 15,-16-2 0-15,19-3 1 0,-9-1 2 16,3-2-3-16,-2-1 1 0,4 0 2 0,-1 3-6 15,3 0 5-15,2 4 0 0,-1 2-3 0,1 4 1 16,0 2 0-16,2 4 1 0,1 3 4 0,-3 2 0 16,3 3-9-16,-2 2 4 0,-3 4-7 0,-2 1 1 15,2 2 6-15,-1 1-5 0,-2 0 5 0,0 0 1 16,-2 20 11-16,-2-20 20 0,4 26 9 0,-2-8 13 16,-3 2 3-16,1 3-11 0,-1 5-4 0,-1-1-8 15,-2 3-15-15,-3 0-3 0,-3 1-6 16,0-1-2-16,0 1 0 0,0 0-3 0,-29-1 3 0,29 0-6 15,-33-1-50-15,13-1-66 0,-5-2-92 16,-3-2-121-16,-2-1-127 0,1-3-73 0,-5-3-45 16,1-2-22-16,-2-2 8 0,-3-4-43 0,4-3-109 15,2-3-200-15,2-3 165 0,4 0 184 0</inkml:trace>
  <inkml:trace contextRef="#ctx0" brushRef="#br0" timeOffset="5216.04">8827 12195 3767 0,'3'-8'67'15,"5"1"37"-15,-2 1 59 0,-3 0 60 16,5 0 8-16,-2 1 36 0,-3 2 21 0,0 0 14 15,-1 1-27-15,-2 1-36 0,1 0-48 0,-1 1-62 16,0-2-43-16,0 2-38 0,0 0-35 0,0 0-23 16,0 0-10-16,0 0 9 0,0 0 5 0,0 0 18 15,0 27 14-15,0-27-3 0,0 27-3 0,0-8-2 16,0 2-3-16,0 2-9 0,0 0-3 0,0 1 2 16,0 0-4-16,0 0 3 0,0 0 3 0,0-1-8 15,0-2-4-15,0-1 2 0,0-4-3 0,0-2 2 16,0-4 3-16,0 0-4 0,0-5 16 0,0-1 9 15,-15-3 7-15,15-1 3 0,0 0-15 16,0 0-26-16,0 0-29 0,0-28-13 0,0 28 5 16,0-31 11-16,0 11 15 0,0-4 3 0,-9-1 1 15,9 1 2-15,0-2 1 0,0 1 11 0,0 0-3 16,0 1 1-16,15 2 12 0,-15 0-2 0,0 2-7 16,23 0 9-16,-23 2-8 0,19 3-3 0,-19 0 9 15,19 2-6-15,-9 2 2 0,-3 1 1 0,2 2 2 16,-3 2-3-16,0 0-8 0,1 3-6 0,-1 2-4 15,0 1 0-15,0 0 6 0,4 0 3 0,-4 0 1 16,6 25 0-16,-1-25 0 0,-2 31 7 16,5-13-11-16,-1 3 5 0,-2 0 3 0,-4 3-7 0,6 0-66 15,-5-1-26-15,-1 2-28 0,-2-2-31 0,0-3 42 16,-2 1-3-16,-2-3 1 0,-1-1 13 16,0-4 18-16,0-2 13 0,0-3 18 0,0-3 24 15,-17-1 20-15,17-2 14 0,0-2 7 0,-15 0 2 16,15 0-6-16,-13-24 6 0,13 24-4 0,-14-29 2 15,14 11-4-15,-9-2-1 0,9-3-1 0,-8 2 5 16,8-3 3-16,0 1 2 0,0-1 9 0,0 3-2 16,19-1 10-16,-19-1-5 0,22 4-4 0,-22 1-4 15,23 1-9-15,-9 3-4 0,1 3 3 0,1 2-7 16,-1 3 0-16,-1 3 0 0,0 3-9 0,0 0 3 16,0 0 5-16,-4 28-3 0,2-10 0 15,-3 2-39-15,-1 3-48 0,1 5-46 0,-5 1-58 16,-1 2-19-16,-3 1-43 0,0 1-37 0,0-1-43 15,0-1-53-15,-21 0-61 0,21 2-151 0,-26-5-105 16,26-5 112-16</inkml:trace>
  <inkml:trace contextRef="#ctx0" brushRef="#br0" timeOffset="5640.24">9445 12290 2642 0,'18'-15'21'0,"4"-3"9"0,-5 2 18 15,-3 0 17-15,-5 0-7 0,4-1-1 16,-10 4-19-16,2 0-23 0,-5 1-12 0,0 2-11 16,0 1 1-16,-27 2 3 0,27 0 1 0,-28 2 2 15,13 1 2-15,-4 2 2 0,2 2 0 0,-5 0-2 16,4 0-1-16,-1 0-6 0,-4 0 4 0,6 0-4 16,0 17 1-16,1-17 3 0,4 15-4 0,4-15 8 15,-1 22-1-15,6-10 0 0,3 3 1 0,0 0-1 16,0-1-1-16,24-1 3 0,-24 0-3 0,33-1-1 15,-13-1 5-15,3-2-3 0,-1-4 24 0,0-1 26 16,1-2 14-16,-4-2 21 0,-1 0-4 0,-2 0-16 16,-4 0-6-16,2-22-9 0,-6 22-14 0,0-21-3 15,-5 21-2-15,2-23-1 0,-4 11 13 16,1 0 20-16,-1 2 6 0,-1 0 13 0,0 0 0 16,2 5-8-16,-2-1-14 0,1 6-25 0,-1-6-14 15,0 6-23-15,2 0-8 0,-2 0-2 0,0 0-4 16,0 0 6-16,0 0 5 0,0 0 3 0,0 21 3 15,0-21 0-15,0 22-2 0,0-8-2 0,0 5 4 16,0-1-4-16,0 2-35 0,0 1-54 0,-17-1-65 16,17 3-73-16,0 0-43 0,0 0-22 0,-13 0-27 15,13 2-44-15,0-3-90 0,0-1-166 0,0-1 81 16,0-4 121-16</inkml:trace>
  <inkml:trace contextRef="#ctx0" brushRef="#br0" timeOffset="5964.94">9688 12065 2851 0,'4'-17'63'0,"-1"-1"46"16,1 4 72-16,1 2 72 0,-2 1-8 0,-1 0-4 16,-1 5-54-16,4 0-67 0,-5 3-57 0,0 2-44 15,0 1-24-15,0 0-6 0,0 0 4 0,0 0 3 16,0 0 8-16,0 23-1 0,-16-23 6 0,16 31 2 15,0-14-3-15,-12 6 2 0,12 2-3 0,0 2 0 16,-9 1-3-16,9 0 1 0,0 1-6 16,0 0 0-16,0 1 7 0,0-1-7 0,0-1 5 15,0 0-5-15,15 1 0 0,-15-1 8 0,0-2-6 16,0 0 0-16,0-3-2 0,16-1-26 0,-16-3-23 16,0-2-18-16,0-3-27 0,10-3-4 0,-10-2-2 15,4-3-16-15,-4-2-23 0,7-4-25 0,-4 0-31 16,2 0-26-16,-2 0-19 0,3 0-23 0,-1-20-37 15,-2 20-65-15,0-21-117 0,2 8-61 0,-2-1 95 16</inkml:trace>
  <inkml:trace contextRef="#ctx0" brushRef="#br0" timeOffset="6585.34">9550 12312 2797 0,'-12'-6'56'15,"6"0"36"-15,-1 2 48 0,4 0 64 0,3 0 1 16,0-1 9-16,0 1-20 0,0 2-39 0,0 0-48 15,0-1-29-15,19 1-18 0,-19 1-16 0,0-1-4 16,12 0-13-16,-12 1-11 0,16-1-10 0,-7 0 1 16,-1 0-2-16,6 1 6 0,0-1 24 0,0 0-1 15,-2 1 11-15,2-2 10 0,-3-1-23 0,2 0 1 16,1-1-5-16,-1 1-9 0,-3-2 2 16,1-1-3-16,3 1 1 0,-2-3-5 0,0 2 17 0,-2 1 10 15,-1-1-3-15,-3 1 10 0,4 0-5 16,-6 2 1-16,2 1 9 0,-2 0 3 0,-1 2 5 15,-2-2-6-15,-1 3-10 0,2 0-8 0,-2 0-10 16,0 0 7-16,0 0 12 0,0 0 12 0,0 0 8 16,0 0 11-16,0 0 9 0,0 0 5 0,0 0 7 15,0 0-2-15,0 0-7 0,0 0-4 0,0 0-5 16,0 0-11-16,0 0-10 0,0 0-11 0,0 0-14 16,0 0-7-16,0 0-1 0,0 0-9 0,0 0-4 15,0 0-5-15,0 0-5 0,0 0-6 0,0 0-3 16,0 0-3-16,0 0-2 0,0 0 0 0,0 0-2 15,0 0 7-15,0 0-2 0,0 19 9 0,17-19 5 16,-17 22-10-16,12-8 4 0,-12 2-5 16,17 4 0-16,-17 0 3 0,22 0 6 0,-22 0-4 15,16-1 3-15,-16-1 0 0,9-1-3 0,-3 0 3 16,-6-1-2-16,5-3-5 0,-2-1-4 0,-3-2-4 16,1-4 4-16,3-1 2 0,-4-1 4 0,0-3 6 15,0-1 0-15,0 0 6 0,0 0 0 0,0 0 0 16,0 0 1-16,0 0-5 0,0-20-12 0,0 20 4 15,-21-21-1-15,21 7 2 0,0-2 8 0,0-1-6 16,-9-3 0-16,9 1-8 0,0 1 6 0,0-2-1 16,0-2-10-16,0 3-2 0,19-2-10 15,-19 0-5-15,17 1-9 0,-17 0-9 0,20 2-23 16,-8 2-30-16,2 1-35 0,-1 3-32 0,1 1-25 16,-3 1-5-16,3 4-14 0,0 2-4 0,-1 3-8 15,3 1-24-15,-2 0-13 0,0 0-29 0,-2 24-26 16,-2-24-20-16,1 29-23 0,-1-11-36 0,-5 1-80 15,3 2-164-15,-2-1 12 0,-3-1 121 0</inkml:trace>
  <inkml:trace contextRef="#ctx0" brushRef="#br0" timeOffset="6824.64">10114 12231 3428 0,'0'-9'20'0,"23"0"55"0,-23-1 69 16,20-1 59-16,-4-2 25 0,-16 3-16 15,25 2-31-15,-25 1-29 0,14 2-24 0,-14 0-29 16,7 1-40-16,-7 1-31 0,0 1-28 0,0 1-11 16,0 1-4-16,0 0-1 0,0 0 3 0,0 0 6 15,0 0 6-15,0 20 6 0,0-20-1 0,0 27-3 16,0-7 0-16,-14 1 0 0,14 6 3 0,0 0-23 16,0 2-58-16,0 1-42 0,0 1-60 0,-6-1-44 15,6 0-29-15,0-2-60 0,-9-2-54 0,6-1-54 16,-2-4-86-16,0-3-133 0,-2-7-45 0,2-5 121 15</inkml:trace>
  <inkml:trace contextRef="#ctx0" brushRef="#br0" timeOffset="6956.15">10196 11980 3036 0,'0'-34'24'16,"12"3"3"-16,-12 2-3 0,8 2-1 0,-8 3-25 15,11 0 2-15,-11 6 2 0,5 3-7 0,-4 5-44 16,1 0-82-16,-1 4-101 0,4 4-131 0,0 2-143 15,-1 0-149-15,6 0 102 0</inkml:trace>
  <inkml:trace contextRef="#ctx0" brushRef="#br0" timeOffset="7208.22">10634 11748 3329 0,'3'-12'54'0,"1"4"27"0,-2 2 42 0,0 1 44 16,1-1-18-16,-2 3 10 0,-1 2-14 0,0 1-22 16,0 0-31-16,0 0-39 0,0 0-24 0,0 0-9 15,0 0 30-15,0 21 13 0,0-4-7 0,0 6-1 16,0 5-40-16,0 6-7 0,0 6 0 0,0 4-6 16,0 1 4-16,0 1-5 0,0 2 2 0,0-1-44 15,0 0-55-15,0 0-54 0,0 0-87 16,0 1-69-16,-14-1-64 0,14 0-88 0,0 1-92 15,0-2-207-15,-11-1 26 0,11-3 140 0</inkml:trace>
  <inkml:trace contextRef="#ctx0" brushRef="#br0" timeOffset="7436.16">10741 12130 3924 0,'15'-29'52'0,"1"3"46"15,-4 2 53-15,2 2 51 0,0-1-14 0,-6 6-23 16,0 4-47-16,-4 5-55 0,-2 2-42 16,-2 3-23-16,0 2-7 0,0 1 3 0,-22 0 13 15,22 0 0-15,-35 22-3 0,11-22-2 0,-7 33-6 16,-5-10 3-16,-5 4 3 0,-6 4 8 0,0 2-9 16,-5 4-68-16,0 0-69 0,0 1-90 0,-1 2-119 15,2 3-87-15,1-2-109 0,-1 3-213 0,4-1-148 16,2-2 154-16</inkml:trace>
  <inkml:trace contextRef="#ctx0" brushRef="#br0" timeOffset="9492.01">4111 13161 2189 0,'0'-3'66'0,"0"3"52"0,-11 0 44 0,11 0 35 16,0-1-29-16,0 0-11 0,0-1-1 15,0 1 19-15,0-3 6 0,0 2 7 0,0-2-13 16,16 0-13-16,-16-1-5 0,0 2-6 0,0-1 4 16,0 1 2-16,11 2-9 0,-11-1-4 0,0 0 7 15,0 1-3-15,0 0 13 0,0 1 10 0,0 0 1 16,0 0-7-16,0-1-5 0,0 0-24 0,0 0-23 15,0 1-9-15,0-1-28 0,0 1-11 0,0-2-8 16,0 2-11-16,0 0-7 0,0 0-6 0,0 0-11 16,0 0-12-16,0 0-3 0,0 0-11 0,0 0 5 15,0 0 28-15,0 0 21 0,-13 0 10 16,13 22 1-16,0-22-22 0,-4 27-20 0,4-9-4 16,-7 3 1-16,7 1-7 0,-7 3 2 0,7 0-4 15,-3 3-7-15,1-2 1 0,1 1-4 0,-4-1 2 16,3-2 2-16,-1 1 3 0,3-3-6 0,-3-5 7 15,2-2-2-15,-1-3 4 0,-3-2 6 0,5-5 6 16,0 0 4-16,-1-5-2 0,1 0 0 0,0 0-11 16,0 0-6-16,0-23-4 0,0 23-1 0,0-30 0 15,17 11-2-15,-17-5 2 0,15-1-2 0,-15-1-3 16,19-1-6-16,-19 0-5 0,22-2-7 0,-11 1-3 16,-2 1 6-16,3 0 1 0,-1 0 5 15,-1 2 7-15,0 1 1 0,3 3 0 0,-2 3 6 16,0 1-2-16,1 1-1 0,2 3 0 0,0 3-5 15,-2 0 4-15,2 2-4 0,-3 3 4 0,5 1 0 16,-2 3-2-16,1 0 3 0,1 1-1 0,-2 0-1 16,1 0-2-16,-1 0-3 0,-3 0-4 0,-3 18 1 15,1-18 0-15,-7 13 2 0,-1-13 3 0,-1 17-10 16,0-6-43-16,0 1-24 0,0 3-19 0,-28 2-24 16,28 0 7-16,-26-1-10 0,10 0 0 0,1-1 17 15,-1-1 34-15,1-1 34 0,1 0 21 16,4-3 15-16,10-2 7 0,-15 0 4 0,15-4 8 0,-5 2 11 15,5-4 0-15,0-1-3 0,0 1 2 0,25-1 47 16,-25 0 44-16,36 0 40 0,-14 1 25 16,2 0-28-16,0 0-27 0,1-1-23 0,-5 1-14 15,-2 1-18-15,-4-3-20 0,-1 1-18 0,-2 0-23 16,-11 1-9-16,6-1-8 0,-6-1 0 0,0 3 7 16,0 1 7-16,0 2 7 0,0 3 4 0,0 1-3 15,-28 2-1-15,28 1-2 0,-31 3-4 0,11 1-2 16,-2 0 3-16,-3 0 3 0,-4 2-43 0,1 0-88 15,-2 0-131-15,2-3-187 0,0-2-83 0,2 0-23 16,4-1-3-16,-1-2 38 0,9-2-26 16,0-4-39-16,8 0-111 0,1-1-117 0,5-4 155 15</inkml:trace>
  <inkml:trace contextRef="#ctx0" brushRef="#br0" timeOffset="9731.95">4706 13110 3855 0,'15'-14'17'0,"1"0"47"16,-5 0 76-16,0 0 67 0,2-1 57 0,-6 3 29 16,-1 5-5-16,-1 2-37 0,-2 0-68 0,1 4-79 15,-2-1-78-15,-2 2-37 0,0 0-12 0,0 0 16 16,0 0 7-16,0 25-3 0,0-10 7 0,-22 3-14 16,22 3 6-16,-18 4 15 0,18 4 3 15,-22 1 4-15,6 1-3 0,1 0 0 0,-2 3-16 16,1 1-66-16,1 0-110 0,-2 2-94 0,-1-3-80 15,8-1-39-15,-1 0-1 0,0-3-19 0,6-2-22 16,1-2-29-16,0-4-82 0,4-7-162 0,0-2 63 16,24-5 135-16</inkml:trace>
  <inkml:trace contextRef="#ctx0" brushRef="#br0" timeOffset="10212.01">4881 13389 3036 0,'16'-20'78'15,"-1"0"52"-15,-4 2 65 0,-2 1 69 0,2-1-25 16,-3 0-13-16,-3 1-32 0,-2 4-38 0,-3 2-41 15,0 1-40-15,0 3-39 0,0 1-34 0,0 3-15 16,0 3 2-16,0 0 7 0,-17 0 2 16,17 0 1-16,-19 0 0 0,19 23-2 0,-23-23 0 15,23 23 9-15,-19-9 2 0,19 1-6 0,-17 2 3 16,17 2-5-16,-11 0-5 0,11-1 9 0,-4 0-1 16,4 0 0-16,0 0-3 0,0-4 1 0,0 0 1 15,0-3 3-15,18-2 11 0,-18-1-7 0,17-4-2 16,-17 0-1-16,24-4-8 0,-12 0 9 0,3 0 2 15,-2 0-1-15,2 0 26 0,1-17 12 0,-1 17 21 16,1-14 15-16,-2 14-6 0,1-16-3 0,-1 16-8 16,0-14 10-16,-1 14 13 0,-2-16 13 0,-2 16 10 15,2-11-10-15,-6 11-7 0,2-9-27 0,-2 6-33 16,-3 3-26-16,-1-3-32 0,1 3-10 16,1 0 1-16,-3 0 3 0,0 0 9 0,0 0 12 15,0 0 14-15,0 22 4 0,0-22 9 0,0 23-22 16,-19-6 5-16,19-1 0 0,0 1-14 0,0 1-5 15,-14 0-60-15,14 0-29 0,0 1-18 0,0-1-3 16,0-6 32-16,-6 2 24 0,6-2 28 0,0-3 34 16,0-3 20-16,0-4 1 0,0-2-9 0,0 0-4 15,25 0-2-15,-25-22 3 0,25 22 5 0,-8-28 0 16,3 11-2-16,-2-4-3 0,1-1 0 0,-2-2 1 16,-1 1-6-16,1-2 9 0,-3 1-50 0,3-1-51 15,-3 1-40-15,0 3-61 0,1 2-29 0,-1 0-46 16,2 5-66-16,-2 1-64 0,1 3-50 15,-1 4-79-15,3 4-184 0,0 1 36 0,7 1 127 16</inkml:trace>
  <inkml:trace contextRef="#ctx0" brushRef="#br0" timeOffset="10528.01">5847 13359 3641 0,'0'-6'0'0,"23"1"17"15,-23 0 79-15,17 1 71 0,-17-3 43 0,20 4 16 16,-20 1-62-16,0 2-57 0,13 0-31 0,-13 0-18 16,12 0-5-16,-3 0 0 0,-1 0-7 0,5 0-1 15,-3 21-8-15,3-21 9 0,-1 14 16 0,1-14 11 16,1 14 11-16,-2-14-22 0,-1 13-27 0,0-13-17 15,0 10-14-15,4-10 0 0,-2 7 3 0,-1-7-4 16,3 7 0-16,-1-5-4 0,4 0-22 0,-1 1-65 16,0 0-46-16,0-1-47 0,0 0-38 15,-2 0-12-15,-1-1-61 0,-1 2-77 0,-5-3-80 16,-2 2-64-16,-2 0-28 0,-4 1-113 0,0-2-2 16,0 1 136-16</inkml:trace>
  <inkml:trace contextRef="#ctx0" brushRef="#br0" timeOffset="10720.25">5884 13609 3092 0,'-2'12'53'16,"2"-5"49"-16,0 2 76 0,0-4 75 0,19-2 21 15,-19 1 9-15,19-1-29 0,-19 0-26 0,26 0-29 16,-26 0-28-16,26-2-16 0,-13 0-44 0,-1-1-35 16,4 0-34-16,4 0-26 0,-3 0-13 15,2 0-3-15,4 0 0 0,-1 0-12 0,-1 0-69 0,6 0-80 16,-4 0-70-16,0 0-73 0,2 0-28 15,-3 0-54-15,0 0-67 0,-2 0-108 0,-2-18-220 16,1 18-47-16,4-18 141 0</inkml:trace>
  <inkml:trace contextRef="#ctx0" brushRef="#br0" timeOffset="11056.09">6500 13319 3650 0,'0'-6'20'0,"0"1"3"0,0-1 43 0,0 2 89 16,0-1 53-16,25 0 55 0,-25 2 16 0,0 0-49 15,11 1-42-15,-11 1-31 0,0 1-40 0,0 0-44 16,0 0-29-16,11 0-25 0,-11 0-23 16,14 0 3-16,-8 0 0 0,8 20 1 0,-2-20-5 15,2 19 4-15,0-19 3 0,0 20-6 0,-5-20 14 16,4 19-3-16,-2-10-8 0,-3 1 3 0,2-3-14 16,0 0 4-16,-4 0 3 0,5-2 1 0,-5 0 19 15,2 0 0-15,-4-3 35 0,0 1 24 0,0-1-11 16,-2-2-9-16,-1 1-37 0,-1-1-30 0,0 0 4 15,0 0 5-15,0 3-1 0,0 1 9 0,0 4 0 16,0 4 6-16,0-1-6 0,-23 4 15 0,23 3 0 16,-23 2-10-16,7 4 14 0,-7 1-19 0,-2 2 3 15,-6-2 5-15,-8 5-9 0,0 1-98 16,-4-1-104-16,-4 0-92 0,-1-1-94 0,2-1 11 16,2-1-22-16,2 0 18 0,2 0 6 0,4-1-19 15,5-1-12-15,8 0-178 0,0-4-124 0,7-2 109 16</inkml:trace>
  <inkml:trace contextRef="#ctx0" brushRef="#br0" timeOffset="11928.09">7705 13109 4430 0,'0'-12'-4'16,"24"1"18"-16,-24 1 57 0,0-2 77 0,25 1 88 15,-25 2 100-15,0 3 55 0,13 4 15 0,-13-1-28 16,0 3-78-16,0-1-103 0,0-1-88 0,0 2-61 15,0 0-43-15,0 0-18 0,0 0-1 0,0 0 12 16,0 0 2-16,-16 20 6 0,16-20 1 16,0 26-9-16,-17-6 4 0,17 5 1 0,-14 3 0 15,10 3 2-15,-7 3-1 0,6 4-1 0,-4 3-4 16,2 5-40-16,-2-2-98 0,5 3-114 0,-1 2-166 16,-1 0-104-16,3 1-38 0,-2-3-61 0,2 1-37 15,0-5-127-15,1 0-283 0,2-9 178 0</inkml:trace>
  <inkml:trace contextRef="#ctx0" brushRef="#br0" timeOffset="12432.02">8118 13438 4429 0,'15'-28'28'0,"-3"0"33"15,-2 1 94-15,2 1 128 0,1 0 105 0,-2 3 97 16,-5 4 9-16,1 6-57 0,-3 2-96 0,0 2-114 15,-4 3-104-15,2 2-79 0,-2 2-48 0,0 2-14 16,0 0 1-16,0 0 7 0,0 19 12 0,0-19-1 16,-23 30-4-16,23-9 4 0,-21 4-3 0,21 3 4 15,-23 7 5-15,11-3 0 0,-2 3-1 0,1 3 0 16,1 0-2-16,1 0-3 0,-1-1 1 0,-1-1 1 16,4-6 0-16,-1 1-1 0,1-6-1 0,5-5 3 15,-1-7 9-15,2-3 12 0,0-5-2 16,3-5-4-16,0 0-8 0,0-17-13 0,0 17 0 15,26-34-3-15,-26 11 1 0,30-7 3 0,-15-1-1 16,5-4 0-16,2-2 0 0,-2 0-5 0,5-1 0 16,-2-1-1-16,2 1 1 0,0 5-1 0,1-2 0 15,-1 2 1-15,-2 4-4 0,4 4 6 0,-5 2 3 16,2 3-1-16,-3 4 2 0,-1 1-4 0,0 5 1 16,-3 0 0-16,-1 3-3 0,-2 3 1 0,-1 0-2 15,-5 3-3-15,5 1 1 0,-2 0 1 0,-4 0 0 16,4 0 3-16,-3 20 0 0,0-20 4 0,1 26-1 15,-3-10 3-15,3 4 4 0,-2 2-3 0,-4 2-3 16,1 2-1-16,-4 2 0 0,0 1 2 16,0 5 8-16,0-4-1 0,-26 2 2 0,26 3-78 15,-31-1-47-15,12 3-75 0,-4-1-103 0,0-1-51 16,-2-2-81-16,-3 1-43 0,3-1-5 0,0-3 19 16,-1-5 1-16,4-2 13 0,2-3 4 0,-2-6-9 15,7-1-70-15,2-5-207 0,6-7 75 0,0-1 116 16</inkml:trace>
  <inkml:trace contextRef="#ctx0" brushRef="#br0" timeOffset="13053">8891 13420 3907 0,'27'-15'41'16,"-5"0"53"-16,-2 3 68 0,-3 0 77 0,-6-2 32 15,-1 5 32-15,-6 2-18 0,4 2-50 0,-6 3-76 16,-1 1-91-16,-1 0-56 0,0 1-37 0,0 0 0 15,0 0 16-15,0 0 1 0,0 18 8 0,0-18 8 16,-17 25-13-16,17-6 5 0,0 4 8 0,-17-1-13 16,17 2 9-16,-12 1 0 0,12 0 0 0,-14 2 6 15,7-1-6-15,-2 1-3 0,1-2 3 0,1 1 10 16,-1 1-10-16,0-3 9 0,2-3-9 16,0-1 0-16,1-5 5 0,2-1-9 0,1-5 12 0,1-1 4 15,1-4 9-15,0-2 0 0,0-2-29 16,0 0-37-16,0 0-10 0,0-23 1 0,25 23 16 15,-25-34 21-15,21 13-4 0,-21-5 7 0,24-1-4 16,-24-2 13-16,20 3 9 0,-20-2-4 0,15 0 5 16,-15 2-11-16,14 2-1 0,-4 1 0 0,-7 1-4 15,3 3 4-15,-1-1 4 0,-2 3 0 0,1 1 3 16,1 4 0-16,0 2 0 0,-4 3-8 0,4 1-4 16,-2 3-4-16,-1 2-11 0,1 1-4 0,0 0 3 15,5 0 3-15,-1 21 12 0,4-21 5 0,-2 30-3 16,4-9 1-16,1 2 2 0,-2-2 2 0,-1 1 2 15,-3 4-5-15,-3-2-39 0,-1 1-30 0,-2-2-30 16,-2-4-24-16,0 2 16 0,0 1 13 16,0-4 19-16,0-3 18 0,-22-4 15 0,22-2 16 15,0-3 21-15,0-2 19 0,-16-1 6 0,16-3 2 16,0 0-7-16,0 0-12 0,0-23-1 0,0 23 3 16,-6-29 0-16,6 10-4 0,0-2 5 0,0-1-4 15,0 2 7-15,0-1 6 0,0 0-4 0,0 1-2 16,0 0-4-16,17 1-2 0,-17 1 0 0,0-1 6 15,24 1 0-15,-24 2 7 0,18 3 4 0,-18 2 4 16,19 0-2-16,-7 2-5 0,-1 3-13 16,-2 2-6-16,4 2-4 0,-1 2 1 0,-2 0 3 15,2 0 1-15,0 26 4 0,-1-9-3 0,-1 5 0 16,-1 1-32-16,-4 4-52 0,-2 4-60 0,-3 4-72 16,0 2-63-16,0 4-52 0,0 0-55 0,-24-2-65 15,24 5-162-15,-27-3-158 0,27-3 118 0</inkml:trace>
  <inkml:trace contextRef="#ctx0" brushRef="#br0" timeOffset="13773.16">9583 13511 3464 0,'22'-25'0'0,"-4"0"13"0,-1 2 36 0,-9 5 33 16,6-3 13-16,-6 5-7 0,-4 3-36 0,-4 2-35 15,0 2-17-15,0 2-7 0,0 3 3 0,-20 1-1 16,20 2 7-16,-29 1-3 0,9 0-1 0,-2 0 6 16,-5 0-7-16,3 23 2 0,-1-23-14 0,-2 16-26 15,3-16-10-15,-1 21-16 0,6-21-1 0,-1 21 9 16,1-11-3-16,8-1 12 0,1 0 11 0,0-1 21 16,7-1 18-16,3-1 6 0,0-2 4 0,0 0-4 15,25-4 24-15,-25 0 17 0,36 0 11 0,-10 0 15 16,0 0-15-16,-1 0-3 0,5 0 3 15,-2 0-8-15,-2-15 5 0,-1 15-4 0,0 0-5 16,-7-12-7-16,-1 12-9 0,-1 0-13 0,-4-11-9 16,-2 11 2-16,-6 0-12 0,0-6 3 0,-4 6-7 15,1 0-8-15,-1 0 5 0,0 0 2 0,0 0 6 16,0 0 5-16,0 0-2 0,0 24-5 0,0-24 2 16,-17 22-3-16,17-22-1 0,0 22 7 0,-14-9-1 15,14 0 2-15,-12 2-3 0,12-2 3 0,-10 4-2 16,10 2-1-16,0 1 5 0,0 1-5 0,0 0-1 15,0-2 4-15,0-1 0 0,0-1-1 0,19-4 5 16,-19-3-3-16,20-2 2 0,-6-4-1 0,0-4-6 16,3 0 0-16,2 0 1 0,4-29 0 15,-1 11 16-15,3-3 30 0,-2-3 20 0,2-3 20 16,-4 2 17-16,3-2-8 0,-6-3-1 0,4 3 3 16,-3-2-8-16,-2 2-10 0,-2 0-25 0,-1 2-18 15,-1-5-11-15,-1 5 21 0,1 1 22 0,-1 0 22 16,0 2 3-16,-2 1-1 0,1 3-2 0,-2 1 5 15,-3 4 1-15,-1 2-29 0,2 3-28 0,-3 3-39 16,-4 1-32-16,0 4 7 0,0 0 1 0,0 0 12 16,0 0 16-16,0 27-16 0,-16-12 11 0,16 5-4 15,-15 3 0-15,15 4-1 0,-21 4-1 0,21 5 4 16,-23 0 1-16,14 2 9 0,-4 2 3 16,1 4 1-16,0 0-9 0,1-1-70 0,-2 0-50 0,2-6-34 15,-3 2-23-15,5-5 45 0,1-5 41 16,1-6 27-16,-1-6 34 0,5-6 31 0,0-3 4 15,3-6 5-15,0-2-1 0,0 0-13 0,21 0-26 16,-21 0-28-16,27-23-47 0,-9 23-38 0,1-18-33 16,3 18-36-16,-1-20-27 0,-2 20-29 0,3-20-25 15,-4 9-24-15,1 1-25 0,-3 1-52 0,-1-2-61 16,-1 0-117-16,-3-3 35 0,-5-2 125 0</inkml:trace>
  <inkml:trace contextRef="#ctx0" brushRef="#br0" timeOffset="14419.85">9878 13494 2924 0,'0'0'42'0,"0"0"51"16,0 0 60-16,0 0 64 0,15 0 11 0,-15 0-13 16,0 0-36-16,17-15-50 0,-17 15-34 0,0 0-27 15,17 0-3-15,-17-14 2 0,14 14-6 0,-14 0-1 16,14-10-16-16,-4 10-15 0,-1-8-6 0,2 8-11 15,0-10-2-15,1 4-4 0,1 0-3 0,1 0 1 16,1 0-2-16,2 0 4 0,3-1-5 16,-1 2 0-16,0-1 2 0,-1 0-3 0,4 0 7 0,-2-1 4 15,0 2 12-15,0-1 18 0,1 0 20 16,-4 1 24-16,-2 0 2 0,-1 1 13 0,-1 0-2 16,-6 1-14-16,1 2-7 0,-3-2-27 0,-4 3-27 15,2-1-16-15,-3 1-15 0,4 0-4 0,-4 0 1 16,0 0-1-16,0 0 5 0,0 0-4 0,0 0 7 15,0 0-3-15,0 0 6 0,0 0 1 0,0 0 0 16,0 0 11-16,0 0 0 0,0 0 16 0,0 0 28 16,0 0 5-16,0 0 8 0,0 0 6 0,0 0-19 15,0 0-8-15,0 0-8 0,0 0-9 0,0 0-13 16,0 0-5-16,0 0-8 0,0 0-8 0,0 0-4 16,0 0-1-16,0 0 9 0,0 0 13 15,0 18 14-15,0-18 4 0,0 21-4 0,0-5-6 16,0 5-1-16,15 3-15 0,-15-3 5 0,0 1 0 15,9 1-17-15,-9 2 17 0,0 2-13 0,0 1 2 16,11-4 1-16,-11 3 0 0,3 3 9 0,-3-2-12 16,3-1 9-16,1-4-9 0,-3-3 3 0,-1-5-1 15,0-2 5-15,0-4 4 0,0-2 2 0,0-4 17 16,0-2 0-16,0-1 7 0,0 0-4 0,0 0-17 16,0 0-4-16,0-21-14 0,0 21-2 0,0-27 7 15,0 7 1-15,0-3 1 0,0-4-4 16,0-2 1-16,0-1 1 0,0 4-1 0,17 2 11 0,-17-3-6 15,20 1-5-15,-7 0-4 0,1 3-4 16,1 2 4-16,4 4-6 0,-2-3-23 0,2-1-55 16,4 5-51-16,-3 3-49 0,5 2-14 0,-5 2-3 15,0 1-7-15,-1 2-4 0,-7 3-25 0,2 1-32 16,-1 2-40-16,-6 0-36 0,0 0-19 0,-6 0-12 16,2 25-14-16,-1-25-83 0,1 28-181 0,-3-13 52 15,0 3 114-15</inkml:trace>
  <inkml:trace contextRef="#ctx0" brushRef="#br0" timeOffset="14696.12">10673 13494 3357 0,'9'-11'46'0,"2"1"41"0,0-3 63 16,-4 2 64-16,6-2 6 0,-4 4 6 0,-1 4-34 15,-4 0-41-15,4 1-40 0,-5 3-45 0,-3-2-32 16,3 3-23-16,-3-2-19 0,0 2-5 0,0 0-9 16,0 0 4-16,0 0 11 0,0 0-1 0,0 0 12 15,0 27-2-15,0-27-4 0,0 26 9 0,0-6-3 16,-15 1-5-16,15 5-48 0,0 1-58 16,0 1-51-16,0-3-59 0,0 6-24 0,-9-1-28 15,9 1-21-15,-8-4-26 0,3-1-17 0,-3-5-39 16,4-1-97-16,-4-6-174 0,-1-5 67 0,-4-5 119 15</inkml:trace>
  <inkml:trace contextRef="#ctx0" brushRef="#br0" timeOffset="14824.07">10759 13412 2746 0,'21'-23'5'0,"-6"3"1"16,2-1 3-16,-1 4-2 0,-1-1-5 15,-1 2-3-15,-4 4 0 0,-1 3-9 0,-4 2-58 16,-2 2-87-16,1 2-152 0,-2 1-170 0,-1 2-148 0,1 0 88 15</inkml:trace>
  <inkml:trace contextRef="#ctx0" brushRef="#br0" timeOffset="15048.26">10958 13379 3158 0,'6'0'61'16,"1"-16"41"-16,-3 16 76 0,4-16 71 0,-3 16-3 15,4-13-1-15,-6 13-58 0,0-7-59 0,-3 7-56 16,0 0-38-16,2 0-25 0,-1 0-15 0,-1 0-9 16,0 0 2-16,2 0 6 0,1 0 5 0,2 25 7 15,-2-11-4-15,1 10 0 0,6-1-17 16,-4 4-49-16,3 6-46 0,-1 2-66 0,0 1-83 16,1 2-63-16,-3 1-75 0,-3-5-84 0,2 5-141 15,1-4-148-15,-3-4 123 0</inkml:trace>
  <inkml:trace contextRef="#ctx0" brushRef="#br0" timeOffset="15224.17">11244 13534 4063 0,'6'-26'26'0,"5"3"36"0,-7 4 60 0,3 3 37 16,-1 1-3-16,-5 3-27 0,1 6-66 0,-2 4-30 16,0 2-12-16,0 0 4 0,-31 0 6 0,11 0-2 15,-7 26-12-15,-4-26-4 0,-6 34 8 16,-5-8-7-16,-3 5-1 0,0 6-79 0,-1 5-77 15,-3 2-90-15,1 4-130 0,3 2-80 0,-1 1-108 16,1 0-203-16,1-3-133 0,9-3 152 0</inkml:trace>
  <inkml:trace contextRef="#ctx0" brushRef="#br0" timeOffset="17484.03">11713 12252 2508 0,'-7'11'20'0,"-4"-11"33"0,-1 8 44 0,4-8 34 16,-1 0 15-16,1 5-1 0,-1-5-17 0,-2 3 6 15,5-2 7-15,1 1 5 0,-1-1 9 0,4-1-12 16,2 0-23-16,0 0-22 0,0 0-21 0,0 0-19 15,0 0-7-15,0 0 9 0,0 0 9 16,0 0 14-16,0 1 6 0,24 1 0 0,-24 0-11 16,24 0-6-16,-2 1 9 0,3-1 3 0,5-1 6 15,4 2 2-15,3-3-11 0,-1 0-13 0,4 0-12 16,-1 0-12-16,3 0-12 0,0 0-10 0,3-16-4 16,-3 16-3-16,1 0 7 0,0 0 4 0,-5-14 11 15,-1 14-3-15,-6 0-23 0,-11 0-7 0,0-9-19 16,-7 9-4-16,-2 0-17 0,-8 0-95 0,-3 0-87 15,0 0-95-15,0 0-91 0,0 0 9 0,0 0-18 16,0 0-25-16,-19 0-26 0,19 17-141 0,-28-17-182 16,13 16 124-16</inkml:trace>
  <inkml:trace contextRef="#ctx0" brushRef="#br0" timeOffset="17732">11886 12390 2990 0,'-1'2'0'0,"1"0"15"0,0 0 46 0,0 0 61 15,26-2 57-15,-26 2 45 0,19 0 6 0,-19 2-14 16,23-1-20-16,-23 1-17 0,19 0-13 0,-19-4-8 16,17 3 2-16,-17 0 1 0,18-2 12 0,-5-1 0 15,1 2 6-15,3-2-3 0,3 0-22 0,6 0-13 16,4 0-29-16,1 0-35 0,2 0-29 0,1 0-22 16,1-13-13-16,0 13-8 0,-6 0-5 15,1 0-4-15,-7 0-3 0,0 0 4 0,-6 0 2 16,-3-9-60-16,-6 9-69 0,0 0-90 0,-5 0-88 15,-2 0-22-15,-1 0-14 0,0 0-5 0,0 0-25 16,0 0-62-16,0 0-121 0,0 0-213 0,0 0-128 16,0-20 145-16</inkml:trace>
  <inkml:trace contextRef="#ctx0" brushRef="#br0" timeOffset="18060.47">12363 12180 3718 0,'0'-6'37'0,"0"0"27"0,0 0 48 15,15 0 57-15,-15-2 8 0,0 1 36 16,0 3 2-16,0 3-7 0,0 1-22 0,0 0-50 16,0 0-49-16,0 0-51 0,0 0-29 0,0 0-15 15,0 0-6-15,0 0 11 0,0 0 10 0,0 18 15 16,21-18 17-16,-21 21-3 0,18-7-4 0,-18 1-3 16,27 3-11-16,-15-1 4 0,4-1 3 0,-1-2 8 15,-1 0 20-15,-2-1 40 0,1 0 29 0,-2-4 19 16,-4 0-4-16,4-2-25 0,-6-2-20 0,-2 0-28 15,-3-2-13-15,2-1-23 0,-2-1-14 0,0-1-14 16,0 1 5-16,0 1 16 0,0 0 35 16,-16 2 20-16,16 1-4 0,-18 2-10 0,4 2-38 0,-2 2-12 15,-3 2-3-15,-4 0-7 0,-2 2 1 0,-3 1 1 16,-1 0-5-16,-1 1-79 0,1 2-106 16,1 0-149-16,0 0-135 0,2-1-46 0,-1 2-34 15,5 2-30-15,2 2-61 0,0 0-158 0,5-1-179 16,4 0 178-16</inkml:trace>
  <inkml:trace contextRef="#ctx0" brushRef="#br0" timeOffset="29864.07">15027 11176 1982 0,'0'0'42'0,"0"0"21"0,0 0 4 0,0 0 15 16,0 0-21-16,0 0 4 0,-21-17 31 0,21 17 27 15,0 0 14-15,-18 0 10 0,18-13 18 0,-11 13-11 16,11 0-6-16,-13 0-8 0,13 0-28 0,0 0-5 15,-4 0-16-15,4 0-16 0,0 0-4 16,0 0-23-16,0 0-4 0,0 0 5 0,0 0 2 0,0 0 21 16,0 0 3-16,0 0-1 0,15 0-9 15,-15 16-18-15,0-16 0 0,14 10-7 0,-14-10-7 16,0 8-2-16,8-8-1 0,-8 0-1 0,0 4 10 16,0-4 11-16,0 0 9 0,0 0 16 0,0 0 14 15,0 0 3-15,0 0-1 0,0 0-10 0,0 0-17 16,0 0-8-16,19 0-10 0,-19 0-1 0,21 0 13 15,-21 0 8-15,25 0 14 0,-5 13-6 0,-3-13-11 16,1 0 8-16,0 0-6 0,-1 12 11 0,5-12 10 16,-2 0-11-16,0 0 3 0,4 0-5 0,-3 5-5 15,6-5 3-15,1 0-7 0,3 0-4 16,1 0-6-16,2 0-15 0,5 0-6 0,0 0-10 16,6 0 3-16,-3 2-6 0,1-1 2 0,-1 1 6 15,5-1-9-15,-2 1 14 0,0 1 10 0,0-1 6 16,2 1 5-16,-6 0-3 0,0-2 10 0,-1 0 1 15,-7-1 1-15,-4 1 1 0,1-1-19 0,-5 0-5 16,-4 0-2-16,1 0-7 0,0 0 1 0,0 0-3 16,1 0-3-16,-1-15-5 0,2 15-2 0,4 0-5 15,0 0-2-15,3-12 1 0,5 12-3 0,1 0-1 16,5 0-4-16,3 0 1 0,0 0-4 0,2 0 2 16,2 0-1-16,1 0-2 0,4 0 3 0,-4 0-5 15,1 12 2-15,4-12 0 0,1 0 2 16,-1 0 1-16,1 0-2 0,-1 0 0 0,2 0-5 15,0 0-1-15,-1 0 0 0,3 0 1 0,-1 0 1 16,-2 0 4-16,1 0-1 0,-6 0 1 0,2 0-4 16,-2 0 0-16,-4 0 0 0,1 0 0 0,-1 14 4 15,-6-14-2-15,0 0-3 0,-4 0 2 0,-1 0 1 16,-1 11-2-16,-5-11 3 0,-7 0-2 0,2 6 0 16,-8-6 2-16,-4 0-1 0,-4 4-2 0,-1-4 1 15,-5 0 1-15,-2 2-2 0,-1-2 0 16,0 0 1-16,0 0-1 0,0 0-19 0,0 0-59 15,0 0-66-15,0 0-83 0,0 0-105 0,0 0-115 16,0 0-98-16,0 0-68 0,0 0-59 0,-12 0-23 16,12 0-91-16,-9 0-284 0,9 0 184 0</inkml:trace>
  <inkml:trace contextRef="#ctx0" brushRef="#br0" timeOffset="34877.46">20779 10544 2023 0,'-8'0'16'0,"4"0"5"0,-1 0 26 15,3 0 31-15,-1 0 20 0,3 0 37 0,-3 0 11 16,3-14 5-16,0 14-15 0,0 0-22 0,0 0-30 16,0 0-28-16,0 0-20 0,0 0-14 0,0 0 2 15,13 0 7-15,-13 0 14 0,0 0 9 0,0 0 4 16,0 0 3-16,11 0-8 0,-11 0-4 0,0 0-9 15,0 0-17-15,0 0-10 0,0 0-9 16,0-6-4-16,0 6 0 0,0 0-6 0,0 0-48 16,0 0-64-16,0 0-98 0,0 0-143 0,0 0-229 15,0 0-199-15,0 0 99 0</inkml:trace>
  <inkml:trace contextRef="#ctx0" brushRef="#br0" timeOffset="38153.19">22274 10234 2780 0,'0'-7'13'0,"3"0"12"0,2 0 23 0,-4 2 26 16,2-1 16-16,-1 1 17 0,-2 1-1 0,0 2 3 15,0 1-7-15,0 0-3 0,0 1-3 0,0-2-7 16,0 2-9-16,0 0-20 0,0 0 7 0,0 0 6 15,0 0 11-15,0 20 21 0,-16-20-2 0,16 32-6 16,0-8 1-16,-15 3-13 0,15 7-6 16,-13 2 3-16,13 3 4 0,-14 4 21 0,14 1 0 15,-4 3 1-15,4 4 10 0,0 2-3 0,0 4 26 16,0 7 2-16,0 2-16 0,0 6 14 0,0 1-20 16,18-1-22-16,-18 4-13 0,0-3-34 0,22-1-10 15,-22-4 0-15,11-3-11 0,-11-1 3 0,11-2-12 16,-11 0-2-16,12 1-3 0,-12 0-12 0,5-1 6 15,-5 1-8-15,3-4 10 0,-3-2 1 0,0-3-3 16,0-5-2-16,0-5-3 0,0-7 1 0,0-5-41 16,-17-6-80-16,17-3-121 0,0-6-110 0,0-4-59 15,0-3 9-15,0-5 48 0,-9-2-21 0,9-2-79 16,0-1-126-16,0 0-325 0,0-20-40 0,20 20 175 16</inkml:trace>
  <inkml:trace contextRef="#ctx0" brushRef="#br0" timeOffset="39784.26">22167 10088 2328 0,'8'-10'34'0,"-4"2"31"15,-2 3 37-15,2-1 39 0,3 1 4 0,-7 3 8 16,3-2 11-16,-3 3 2 0,1 0 1 0,1 0-8 16,-2 1-9-16,0-1-22 0,0 1-20 0,0-2-14 15,0 2-27-15,0-1-12 0,0 1-18 0,0 0-20 16,0 0-6-16,0 0-18 0,0 0 3 0,0 0 4 16,-14 0-1-16,14 0 25 0,-14 22 16 0,5-22 4 15,-7 26 13-15,-6-6 2 0,-4 4 2 0,-2 3 7 16,-8 4 2-16,-4 2 4 0,-2 2-7 0,-1 0-12 15,-6 1-13-15,0-1-14 0,-2 0-8 16,-5 0-1-16,1-3 0 0,1 0-6 0,0-1-7 16,-2-2-1-16,5 1-2 0,4-4-3 0,-3 0 3 15,12-3 3-15,-1 0-3 0,8-5-5 0,1 0 7 16,5-1-5-16,4-3 0 0,0-4 11 0,7-2-12 16,0-1 5-16,7-3 8 0,4-2 5 0,-4 0 79 15,6-2 56-15,1 0 65 0,0 0 52 0,0 0-21 16,0 0-42-16,0 0-64 0,0 0-56 0,0 0-58 15,0 0-20-15,15 0-1 0,-15 0-16 0,0-16 16 16,17 16 0-16,-17 0 1 0,14-17 2 0,-14 17-8 16,14-10-1-16,-14 10-9 0,11-9 8 0,-8 9 6 15,0-7-2-15,1 7 13 0,0-4 6 0,-2 4 2 16,-1-4 4-16,-1 2 7 0,3-1 1 16,-3 3 5-16,2-1 4 0,-2-1-8 0,0 2 2 15,0-1-10-15,0 1 0 0,0 0-4 0,0 0-10 16,0 0 2-16,0 0-8 0,0 0-1 0,0 0 1 15,0 0-5-15,0 0 0 0,0 0-3 0,0 0-6 16,0 0-2-16,0 0-2 0,0 0-3 0,0 0 0 16,0 0-2-16,0 0 5 0,0 14 3 0,0-14 3 15,0 15 9-15,0-3 8 0,0 1 19 16,0 5 14-16,16 3 4 0,-16 5-1 0,0 1-5 0,0 3-12 16,4 5 4-16,-4 3 4 0,0 1 0 15,0 2 2-15,0 1-7 0,0 1-2 0,0 1-9 16,0 0-1-16,5-1 1 0,-5 1-7 0,0-3-1 15,3 2-8-15,-3 0-1 0,1-2 2 0,1 0 0 16,-2 2 17-16,3-1 9 0,2 2 9 0,-2 2 2 16,0 4-4-16,3-1-3 0,-1 3-5 0,1-1 7 15,2 1-3-15,-2 2-5 0,-4-3 1 0,7-3-12 16,-4-1-9-16,-4-1-3 0,4-2-10 0,-5-3-2 16,4-3 0-16,-4 0 0 0,0-3 0 0,0-1 0 15,0-1 0-15,0-3 0 0,0 0 0 0,-17-3 0 16,17 1 0-16,0-1 0 0,0-1 0 0,-12-2 0 15,12 1 0-15,0 0 0 0,0-2 0 0,0 1 0 16,-11-3 0-16,11-1 0 0,0-1 0 16,0-1 0-16,0-4 0 0,0 1 0 0,0-3 0 15,0 0 0-15,0-2 0 0,0 1 0 0,0-4 0 16,-3 2 0-16,3-3 0 0,0-1 0 0,0 1 0 16,0-2 0-16,-3-1 0 0,3-1 0 0,0 0 0 15,0 1 0-15,0 0 0 0,0 0 0 0,-5 1 0 16,5-1 0-16,0 1 0 0,0 2 0 0,0-2 0 15,0 0 0-15,0 0 0 0,0-1 0 0,0 1 0 16,0-1 0-16,0 0 0 0,0 0 0 16,0-2 0-16,0 1 0 0,-1-1 0 0,1 1 0 0,-2-1 0 15,2-1 0-15,0 0 0 0,0 0 0 16,0 2 0-16,0-2 0 0,-1 0 0 0,1 0 0 16,0 0 0-16,0 0 0 0,0 0 0 0,0 0 0 15,0 0 0-15,0 0 0 0,0 0 0 0,0 0 0 16,0 0 0-16,0 0 0 0,0 0 0 0,0 0 0 15,0 0 0-15,17-19 0 0,-17 19 0 0,21-18 0 16,-8 5 0-16,5-2 0 0,4-4 0 0,9-1 0 16,0-4 0-16,10-4 0 0,4-3 0 0,7-3 0 15,3-3 0-15,1 0 0 0,7 0 0 0,1-1 0 16,3 1 0-16,-4 0 0 0,1 4 0 0,-2 0 0 16,-3 3 0-16,-2 2 0 0,-2 1 0 0,-6 4 0 15,3 1 0-15,-7 1 0 0,-2 3 0 16,-3 1 0-16,-7 2 0 0,-2 0 0 0,-3 4 0 15,-6-1 0-15,-4 2 0 0,-2 3 0 0,-5 0 0 16,-2 3 0-16,-6 1 0 0,0-1 0 0,-1 2 0 16,-2 2 0-16,3 0 0 0,-3 0 0 0,0 0-93 15,0 0-128-15,0 0-134 0,0 0-210 0,0 0-157 16,-20 0-54-16,20 0-109 0,-17 18-66 0,17-18-261 16,-19 0 161-16,7 17 243 0</inkml:trace>
  <inkml:trace contextRef="#ctx0" brushRef="#br0" timeOffset="46031.47">22752 10764 2518 0,'15'-6'13'0,"-15"-4"19"16,11 2 46-16,-11 3 46 0,0-2 36 0,11 2 22 16,-11 1-6-16,3 2-8 0,-3 0-15 0,0 2-5 15,3 0-20-15,-3 0-23 0,0 0-21 16,0 0-27-16,0 0-10 0,0 0-8 0,0 0 0 16,0 0 2-16,0 0-2 0,0 0 4 0,0 0-5 15,0 0-5-15,0 0-2 0,0 0-5 0,0 0-1 16,0 0-6-16,0 0 1 0,0 0-6 0,0 0-1 15,0 0 6-15,0 0 2 0,0 0 6 0,0 0-3 16,0 0-2-16,0 0-12 0,0 0-3 0,0 0-5 16,0 0-4-16,0 0-2 0,0 0 0 0,0 0 1 15,0 0-5-15,0 0 0 0,0 0 3 0,0 0-3 16,0 0 8-16,0 0 9 0,-17 0-3 0,17 0 1 16,-15 21 0-16,15-21-10 0,-19 12 3 15,8-12 0-15,-3 14-2 0,3-14 9 0,1 13-10 16,-1-13 3-16,0 8 3 0,2-8-9 0,-1 8 8 15,6-4-2-15,-3-1-6 0,4 0 4 0,0 2-2 16,3 1 0-16,0 0 8 0,0 1 0 0,0 1-3 16,0 1 2-16,22 1-4 0,-22 2 0 0,26 0 2 15,-10 2 0-15,1-1-4 0,2 1 4 0,-6 2 0 16,1-3-1-16,0 0-4 0,-3-1-2 0,-1 0-7 16,-1-2 0-16,-9-2 7 0,9-1-1 0,-6 0 6 15,0-1-1-15,-1 1 1 0,-2-1-4 0,0 4 5 16,0 0 2-16,0 1-3 0,0 1 6 0,-17 1-4 15,17 2 1-15,-19-1-8 0,19-1-16 16,-28 0-14-16,14 0-11 0,-4-2-8 0,-2-1-7 16,-2-3 5-16,3 0-6 0,1-1 11 0,2-2 19 15,2-2 15-15,3-2 16 0,0 0 7 0,5 0 6 16,3 0-3-16,3-16-3 0,0 16-2 0,0-24-3 16,0 8-2-16,20-2 3 0,-20-2-4 0,28-4 2 15,-11 1 0-15,2-3 0 0,7 1 5 0,-6-1-7 16,5-1 3-16,-3 2 0 0,1-1-6 0,-3 2 7 15,-1 1 2-15,-2 4-3 0,-4 1 9 0,1 1-1 16,-2 2-4-16,-4 3 0 0,0 0-7 0,-7 1-17 16,1 1-29-16,-2 1-52 0,0 1-60 0,0 1-54 15,0 0-48-15,-19 1-24 0,19 3-13 0,-26 0-14 16,26 3-18-16,-25 0-46 0,12 0-49 16,13 0-88-16,-24 0 97 0</inkml:trace>
  <inkml:trace contextRef="#ctx0" brushRef="#br0" timeOffset="46408.57">23028 10899 2563 0,'5'0'19'0,"3"0"16"16,-5 0 35-16,0-13 44 0,2 13 25 15,-2 0 23-15,-2 0 1 0,2-10-18 0,-3 10-26 16,0 0-34-16,0 0-33 0,0 0-28 0,0 0-20 0,0 0-8 15,0 0-8-15,0 0-4 0,0 0 2 16,0 0 3-16,0 0 9 0,0 0 7 0,0 0-2 16,-14 23-3-16,14-23-1 0,0 21 1 0,-12-8-14 15,12-2-25-15,-11 4-18 0,2-4-32 0,4 2-10 16,-6-2 0-16,0-1-8 0,5 1 6 0,-8-2 0 16,6-2 9-16,-1 0 4 0,-2-1 13 0,2-3 21 15,1 0 15-15,3-2 23 0,-2-1 13 0,2 0 3 16,4 0 3-16,-4-17 3 0,2 17 11 0,0-20 18 15,3 20 4-15,0-26 6 0,0 12-10 16,0 2-11-16,0-1 0 0,26 0-11 0,-26 2-4 16,20 0-8-16,-6 2-6 0,3 3 5 0,-1 1-6 15,4 5-12-15,-3-4-26 0,0 4-41 0,-1 0-40 16,-2 0-55-16,0 0-80 0,-4 17-105 0,1-17-144 16,-4 0 5-16,0 17 106 0</inkml:trace>
  <inkml:trace contextRef="#ctx0" brushRef="#br0" timeOffset="46748.13">23291 10939 2711 0,'17'0'25'0,"-3"0"6"16,1-18 30-16,-4 18 31 0,-2 0 10 16,1-15 16-16,-3 15-12 0,-4 0-13 0,-3 0-34 15,2 0-19-15,-2 0-22 0,0 0-21 0,0 0-7 16,0 0-3-16,0 0 6 0,0 0 6 0,-22 0 1 15,22 0 1-15,-11 21-1 0,11-21 3 0,-15 21-3 16,15-9 4-16,-17 2-2 0,17-1-2 0,-19 1-3 16,13 1-24-16,-3-1-24 0,2 0-20 0,-3-1-11 15,3-2 3-15,-2 0 17 0,3-3 16 0,-2-1 19 16,-1-6 18-16,0-1 11 0,2 0 2 16,-2 0-6-16,3-20 4 0,-5 20-3 0,6-28 3 0,-3 11 2 15,5-3 1-15,3 1 8 0,0 1 9 16,0-3 7-16,0 3-4 0,0 0-6 0,24 1-13 15,-24 1-8-15,25 2-1 0,-10 1 0 0,1 2 1 16,5 2 1-16,-4 3-36 0,0 1-59 0,4 5-83 16,-6 0-111-16,1 0-144 0,-2 0-217 0,-4 24 56 15,-3-24 112-15</inkml:trace>
  <inkml:trace contextRef="#ctx0" brushRef="#br0" timeOffset="47600.12">22196 12657 3351 0,'8'-3'9'0,"-3"1"17"0,-2-1 22 15,0-1 32-15,3-2 25 0,-3 3 14 0,-1 2-2 16,-2-1-18-16,0 1-30 0,0 1-30 16,0 0-15-16,0 0-12 0,0 0-3 0,0 0 8 15,-19 0-7-15,19 0 3 0,-19 24 2 0,19-24-6 16,-26 18 3-16,12-18-5 0,-3 23-5 0,3-11 4 16,-6 1-3-16,6 1-1 0,-3 0 6 0,0 0-10 15,-2 3 2-15,1-2 3 0,0 3-6 0,4-3 6 16,-1 1 1-16,1 1-3 0,0-1-3 0,6 0-2 15,-3-1-4-15,7 1 8 0,-2 1 3 0,2-1 1 16,4-1 3-16,0-2-6 0,0 1 2 0,0-2 1 16,24-1 0-16,-24-1 15 0,21-3 19 0,-21-2 14 15,27 0 7-15,-13-3-6 0,-2-1-9 16,-2-1-6-16,4 0-5 0,-4 0-11 0,0 0-7 0,-3-19-7 16,0 19-5-16,-3-15-4 0,-1 15 1 15,-3-20-12-15,0 7-17 0,0-1-15 0,0-2-30 16,-23-1-29-16,23 2-34 0,-25-3-51 0,25 2-56 15,-26 1-53-15,26 2-43 0,-20 3-49 0,20 3-106 16,-19 1-181-16,19 2 30 0,0 2 117 0</inkml:trace>
  <inkml:trace contextRef="#ctx0" brushRef="#br0" timeOffset="48072.03">22401 12822 2788 0,'6'-4'28'0,"-1"1"20"15,0 2 38-15,-1-3 44 0,-1 2 16 0,1 0 33 16,-3 0 4-16,-1 1-10 0,2 0-17 0,-2 1-22 15,0-1-22-15,0 0-19 0,0 0-22 0,0 1-21 16,0-1-20-16,0 1-19 0,0 0-9 16,0 0-6-16,0 0-1 0,0 0-6 0,0 0 6 15,0 0 2-15,0 0-3 0,0 0 13 0,0 19-13 16,0-19-4-16,0 18 8 0,-16-6-4 0,16 0 10 16,0 1 6-16,-14 3-6 0,14-3-2 0,-11 1 1 15,2-1-6-15,3-2 4 0,-5 1 1 0,2-1-3 16,1-1 2-16,-3-3-2 0,-3-1-2 0,8-1-2 15,-7-2 0-15,1-1-5 0,4-2-1 0,-3 0 6 16,5 0-1-16,-3 0-8 0,4-22-1 0,-3 22-6 16,5-22 0-16,0 9 10 0,2-1 9 0,1 0 2 15,0 0 2-15,0 0-2 0,0 3-4 0,0 0 0 16,20 1-2-16,-20 2-2 0,15 1-10 16,-15 0-22-16,16 2-30 0,-16 0-36 0,17 2-46 15,-17 2-50-15,17 1-56 0,-17 0-55 0,15 0-60 16,-8 0-113-16,-1 0-189 0,2 0 38 0,-2 17 116 15</inkml:trace>
  <inkml:trace contextRef="#ctx0" brushRef="#br0" timeOffset="48440.12">22589 12904 3601 0,'17'0'9'0,"0"0"-4"0,0-15 12 15,-1 15 45-15,-1 0 34 0,-1-14 48 0,-6 14 15 16,3 0-23-16,-8 0-39 0,3 0-41 0,-4 0-29 16,-2 0-22-16,0 0-5 0,0 0-5 0,0 0 6 15,0 0-3-15,0 0 3 0,0 0 1 0,-22 20-4 16,22-20 7-16,0 15-2 0,-19-15 2 0,19 19 1 16,-21-9-3-16,8 0-4 0,-1 0 4 0,0 1 1 15,-3-1-1-15,0 2-3 0,-2-2-30 0,2 0-19 16,-4 1-19-16,4-4-4 0,1 2 17 15,1-3 4-15,-1 0 10 0,2-2 9 0,6-1 14 0,-3-2 17 16,7 0 14-16,-1-1-3 0,4 0-5 16,1 0-4-16,0-17-3 0,0 17-1 0,17-20 4 15,-17 20-1-15,23-25 0 0,-23 12 1 0,26 0-3 16,-10-1-1-16,-1 1 4 0,-2 2-3 0,1 0-8 16,6 1-28-16,-8 1-46 0,2 0-58 0,-1 3-69 15,-2-1-56-15,-5 3-58 0,3 0-87 0,-3 1-197 16,2 1-95-16,-5 0 101 0</inkml:trace>
  <inkml:trace contextRef="#ctx0" brushRef="#br0" timeOffset="52301.23">21597 11438 3058 0,'8'-7'29'15,"-5"0"48"-15,3 0 73 0,2 2 71 0,-3-4 27 16,-2 2-1-16,4 2-35 0,-3 1-49 0,-4 2-31 16,3 1-29-16,-3 0-28 0,0 0-25 0,0 1-27 15,0 0-19-15,0 0-13 0,0 0 0 0,0 0 1 16,0 0 1-16,0 0 6 0,0 19 12 0,-19-19 12 15,19 20 6-15,-17-6 11 0,17 3-3 16,-17 1-10-16,17 1-2 0,-16 1-9 0,4 2-13 16,6 0 0-16,-2 1-3 0,3-2-7 0,2 1 10 15,-3-2-1-15,4-1 4 0,-1-1 3 0,3-2-4 16,0-3 1-16,0-1-4 0,0-3 3 0,0-3 8 16,0-1 2-16,0-2 12 0,0 0-7 0,0-3-6 15,0 0-5-15,0 0-7 0,0-19 0 0,0 19-1 16,0-23 4-16,0 8-7 0,17-5 4 0,-17-2-1 15,0-2-11-15,14 1 7 0,-14-3-4 0,14 0-1 16,-14 0 9-16,13 3-1 0,-4 1 1 0,2 2 0 16,-2 1-5-16,1 1-5 0,2 2 2 15,0 3 0-15,-2 0 4 0,4 2 3 0,-2 0-3 0,4 1 6 16,-4 2-5-16,-1 0-1 0,0 2 5 16,1-1-7-16,-1 1 7 0,-3 2-8 0,0 0 2 15,-5 0 1-15,0 1-3 0,1 1 5 0,-4 0-5 16,4 2 3-16,-4 0-5 0,0 0-6 0,0 0 2 15,0 0-14-15,0 0-13 0,0 0-1 0,0 0-3 16,0 0 7-16,0 15 5 0,0-15-2 0,0 16-9 16,0-16-8-16,0 23-3 0,0-9-2 0,0 0 0 15,0-1 4-15,0 0 11 0,0 0 3 0,0-2 8 16,0 1 4-16,-25-3 4 0,25 0 14 16,-19-2 4-16,19-1 9 0,-20 0-6 0,8-1 0 0,1-3-2 15,3 2 1-15,8-3 5 0,-16 1 6 16,16-1 24-16,-6-1 12 0,6 0 10 0,0 0-2 15,0 1-12-15,0 1-3 0,0 0-5 0,17 2-1 16,-17 1-7-16,24 0-10 0,-12 4-1 0,-12 0-5 16,28 1-3-16,-14 0-3 0,0 3-6 0,0 1 3 15,0-1-5-15,-6 2 3 0,-1 0 1 0,3 2-18 16,-4-3-44-16,-5 3-50 0,6 0-83 0,-6-1-86 16,-1 0-75-16,0-1-90 0,0 0-105 0,0 0-236 15,-22-2 32-15,22-4 138 0</inkml:trace>
  <inkml:trace contextRef="#ctx0" brushRef="#br0" timeOffset="53469.08">21610 10095 1546 0,'0'-3'45'16,"0"1"36"-16,3 0 28 0,-3-2 32 0,0 1 1 15,1 0-5-15,2 0 6 0,0-1-4 0,-3 0-12 16,0 0 1-16,2 0-3 0,1 0 5 0,-3 1-8 16,2-2 3-16,-2 3 0 0,3-3-6 0,-3 1-3 15,0 3-11-15,0-2-13 0,0 0-11 0,0 2-12 16,0 0-11-16,0 1-3 0,0-2-3 0,0 2 0 15,0 0-8-15,4 0-9 0,-4 0-16 0,0 0-10 16,0 0-5-16,0 0-8 0,0 0-4 0,0 0-1 16,0 0-1-16,0 0 12 0,0 20 6 15,0-20 12-15,0 24 8 0,0-7-2 0,0 3 8 16,-15 3-3-16,15 3 3 0,0 2-1 0,-14 1-10 16,14 1-10-16,-9-1-14 0,9 3 0 0,-8-2 3 15,8-1 5-15,-10 1 7 0,10-3-19 0,-7 0-56 16,-1-1-58-16,6-1-72 0,1-2-77 0,-2-1-52 15,-2 1-63-15,2-2-85 0,3-3-148 0,0-1-130 16,0-1 116-16</inkml:trace>
  <inkml:trace contextRef="#ctx0" brushRef="#br0" timeOffset="55517.43">21566 9935 1977 0,'5'-2'38'0,"-1"0"19"15,-2 2 16-15,-1-1 29 0,1 0-4 0,1 0 12 16,2 0 13-16,-5 0-5 0,3 0-3 0,-3 1-6 15,3-1-13-15,-3 1-7 0,0 0-10 0,0 0-9 16,0 0 10-16,0 0 12 0,0 0 16 16,0 0 19-16,0 0 0 0,0 0-6 0,0 0-15 15,0 0-15-15,0 0-8 0,0 0-15 0,0 0-5 16,0 0-7-16,0 0-3 0,0 0 2 0,0 0-2 16,0 0-1-16,0 0-10 0,0 0-6 0,0 0-8 15,0 0-10-15,0 0-2 0,0 0-7 0,0 0-5 16,0 0-4-16,0 0 0 0,0 0-1 0,0 0 11 15,0 0 29-15,-23 16 9 0,23-16 3 0,-14 14 1 16,14-14-15-16,-24 20 8 0,12-20 5 0,-3 23 5 16,1-10 9-16,-4 1-6 0,0 0 7 0,-2 0 12 15,-2 2 0-15,0 0-7 0,-3 2-5 16,5 0-19-16,-8-1-17 0,3 1 5 0,-1 0-8 16,-2 1 4-16,0-1 5 0,3 1-9 0,-6-1 7 15,5 1 0-15,-5 0-8 0,0 0 0 0,1 1-14 16,2-2-6-16,-3 1 6 0,0 0-10 0,2-1 0 15,-2 1 4-15,6-1-4 0,-3 0 8 0,2 0-4 16,-4-2 0-16,5 0-5 0,-1-1 10 0,-1-1 3 16,6 0-8-16,-6-1 0 0,-1 0-9 0,10-3 11 15,-4 1-3-15,2-2-2 0,1 1-1 0,4-1-4 16,1-1 4-16,0 0 4 0,6-2-4 0,-3-1 4 16,0 1-4-16,7-2-5 0,-4 1 9 15,3-1-8-15,2-1 4 0,2 1 7 0,-1-2-11 16,-1 0 15-16,-2 0 0 0,5-2-12 0,0 0 9 15,-3 1-9-15,3-1-4 0,0 1 12 0,0-1 0 16,0 0-8-16,0 0 12 0,0 0-9 0,0 0 2 16,0 0-5-16,0 0 1 0,0 0 4 0,0 0 3 15,0 0 4-15,0 0-5 0,0 0 1 0,0 0 0 16,0 0 3-16,0 0-6 0,0 0 3 0,0 0-1 16,0 0-3-16,0 0 4 0,0 0-4 0,0 0 4 15,0 0 0-15,0 0-3 0,0 0 2 0,0 0-2 16,0 0 21-16,0 0 12 0,0 0 10 0,0-11 3 15,14 11-7-15,-14 0 1 0,0 0-5 16,0-7 13-16,8 7 0 0,-8 0 5 0,0-6 5 16,8 6-5-16,-8-3-2 0,4 1 4 0,-4 0 2 15,5-1-5-15,-2 1-4 0,0-1-4 0,-3 1-4 16,2-1 2-16,-2 2-2 0,1-2-3 0,-1 2-6 16,5-1-4-16,-5 2-6 0,0-1-6 0,3 0-5 15,-3 1-7-15,0 0-2 0,0 0-5 0,0 0-2 16,0 0-1-16,0 0-4 0,0 0-3 0,0 0 2 15,0 0-5-15,0 0 3 0,0 0 4 0,0 0 1 16,0 0 4-16,0 17 3 0,0-17-2 0,0 14 1 16,0-4 1-16,-17 1-6 0,17 2 2 0,0 3-1 15,0 0 7-15,0-1 1 0,0 5 1 16,0 0-3-16,0 4-3 0,0 1 0 0,0 3 2 16,0-1-2-16,0 4-1 0,0 2 1 0,0 1 0 15,0-3 3-15,0 2-1 0,17-2-4 0,-17 2 1 16,0-2 7-16,12 0-3 0,-12-1 5 0,0 0-1 15,8-2 0-15,-8 0 4 0,0-1 0 0,0-2 0 16,2 1-1-16,-2-2-2 0,0-1 1 0,0 1-2 16,0 0 1-16,0-1-5 0,0 0 4 0,0 0-3 15,0-1-4-15,0 0 7 0,0 0-9 0,-14-1 7 16,14-1 0-16,0 1-1 0,0-1 5 16,0-2-12-16,-8 4 3 0,8-3 1 0,0 0 6 0,-8 1 17 15,8-1 6-15,-3 0 1 0,0 0-7 16,0-2-5-16,-2-2-2 0,5 1 1 0,-3-2-1 15,2 0-6-15,1-2-5 0,0 1-1 0,-2-1-4 16,-1 0 4-16,3-1-2 0,0 1-2 0,-3-1 1 16,3-1-2-16,0-1 0 0,0 2 2 0,0 0 5 15,0-2-4-15,0 3 3 0,0-3-5 0,0 2 0 16,0-1 4-16,0 2-4 0,0-3 0 0,0 1-4 16,0 0-2-16,0-1 6 0,0 0 2 0,0 1 1 15,0-2-1-15,0 1 0 0,0 0-6 0,0 1 5 16,0-1 1-16,0 1-3 0,0 1 5 0,-11-2-4 15,11 1-2-15,0 1 3 0,0-1-1 16,0-1 0-16,0 2 4 0,0-1-5 0,0 2 1 16,0-1 0-16,0 0-4 0,0 0 4 0,0 0 4 15,0 0-4-15,0-1 1 0,0 2-3 0,0-2 0 16,0-1 2-16,0 0-2 0,0 2 4 0,0-2 2 16,0 2-2-16,0-2 0 0,0-1-2 0,0 1-5 15,0-1 3-15,0 2 6 0,0-1-6 0,0 1 4 16,0 0 1-16,0-1-3 0,0 1 2 0,0 1-3 15,0 0 3-15,0-1-2 0,0 0 1 0,-12-2 1 16,12 2-2-16,0-1 1 0,0 2 5 16,0 1-4-16,0-2 2 0,0 1 0 0,0 2-5 0,0 3 7 15,0-2-6-15,0 0-3 0,0-1 5 16,0-1-3-16,0 0 3 0,0 1 4 0,0-3-6 16,-7 0-1-16,7 0 1 0,0-1-5 0,0 1 7 15,0 1-2-15,0-3-6 0,-1 2 8 0,1 0-4 16,0 0 0-16,0 1 3 0,-5-1-4 0,5 1 1 15,0-2-1-15,0 1 5 0,0 0-4 0,0-2 2 16,-3 1 1-16,3-1-3 0,0 0 6 0,0-1-6 16,0 0 1-16,0 0 1 0,-2 0-4 0,2-1 8 15,0 0-4-15,0 0-2 0,0-1 0 16,0 0-2-16,-3 0 2 0,3 1 4 0,0-3-1 0,0 2-1 16,0 0-2-16,0-1 0 0,0 0 0 15,0-1 0-15,0 1 2 0,0-1-3 0,0 1 1 16,0-1 2-16,0 0-2 0,0-1 0 0,0-1 0 15,0 1-2-15,0 0 5 0,0-1 1 0,0 0 0 16,0-1 0-16,0 0 1 0,0 1-3 0,0-1 1 16,0 0 1-16,0 0-1 0,0 0 6 0,0 0-1 15,0 0 1-15,0 0-4 0,0 0-4 0,0 0-1 16,0 0 0-16,0 0 0 0,0 0 0 0,0 0 0 16,0 0 0-16,0 0 0 0,0 0 0 0,0 0 0 15,14-15 0-15,-14 15 0 0,8-12 0 0,-8 12 0 16,17-19 0-16,-4 4 0 0,-1-1 0 15,2-2 0-15,-2-5 0 0,5-1 0 0,-3-2 0 0,7-2 0 16,-4-2 0-16,4-1 0 0,4-1 0 16,0 1 0-16,0 0 0 0,3 1 0 0,3 3 0 15,0 0 0-15,3 1 0 0,2 2 0 0,-5 0 0 16,5 1 0-16,-5 2 0 0,0-1 0 0,-2 2 0 16,-1 0 0-16,-6-1 0 0,-2 0 0 0,-1 1 0 15,-4 0 0-15,-1-1 0 0,-5 1 0 0,-1 0 0 16,-2 0 0-16,2 0 0 0,-2 2 0 0,-4 2 0 15,1 1 0-15,-1-1 0 0,2 4 0 0,-4 0-34 16,3 3-54-16,-3 2-75 0,0 1-99 16,0 2-108-16,0 2-162 0,0 0-136 0,0 2-46 15,0 0-9-15,0 0 38 0,0 0 12 0,0 22-238 16,0-22-11-16,0 21 179 0</inkml:trace>
  <inkml:trace contextRef="#ctx0" brushRef="#br0" timeOffset="56725.44">20905 11397 2981 0,'8'-4'35'0,"-4"-2"37"0,2 1 48 0,1 1 46 15,-4-2 0-15,0 2-13 0,5 1-34 0,-5 1-42 16,-3 0-36-16,1 1-26 0,-1 1-17 15,0 0-6-15,0 0-4 0,0 0 8 0,0 0 0 0,0 0 0 16,0 0 10-16,0 19-9 0,-21-19 4 16,21 16 7-16,-18-16-8 0,4 22 7 0,-1-11-7 15,-2 3-2-15,-5 0 2 0,5 3-4 0,2 0 8 16,-3 2-6-16,-2 1 1 0,6 3 4 0,2-2-5 16,3 3 5-16,4-2 7 0,2 1-7 0,3 1 9 15,0-2-2-15,0 0 6 0,22-1 5 0,-22-2 1 16,24-1-3-16,-7-3-9 0,-3-1 2 0,2-3 1 15,-5-4 10-15,1-1-3 0,-1-4-1 0,-11 0-5 16,16-2-3-16,-16 0-3 0,6 0-5 16,-6 0-4-16,0-15-6 0,0 15 4 0,0-14 2 0,0 14 1 15,-23-17-2-15,23 17-2 0,-16-18 4 16,16 9-3-16,-17 1 9 0,17 0 1 0,-16 1-6 16,16 1 8-16,0 0-4 0,-7 0-2 0,7 3-3 15,0-1-2-15,0 1-2 0,23-1-3 0,-23 0 5 16,23 1-2-16,-9-1 2 0,8-1 9 0,-2 0 4 15,3 1 8-15,-2-1 18 0,-3 0 12 0,7 1 12 16,-8 0 8-16,3 1-2 0,-4-2 10 0,-1 2 5 16,-2 0-4-16,1 0 5 0,-8 0-15 0,2 1-17 15,-5 1-10-15,-2 0-24 0,-1 1-18 0,0 0-4 16,0 0-7-16,0 0 3 0,0 0 7 0,0 0-3 16,-15 0 3-16,15 21 5 0,-17-21-3 15,17 19 5-15,-25-5 6 0,14 2-6 0,-3 3 3 0,0 1-1 16,0 3-54-16,2 2-62 0,-4 3-72 15,8 1-104-15,-2-1-82 0,0 1-80 0,6 1-111 16,1-1-232-16,3-3-42 0,0-1 144 0</inkml:trace>
  <inkml:trace contextRef="#ctx0" brushRef="#br0" timeOffset="59536.53">20902 10318 1884 0,'0'3'30'0,"0"-1"17"0,0-1 16 15,0 0 16-15,0 0-13 0,0-1 4 0,0 0 6 0,0 0 10 16,0 0 12-16,0 0 7 0,0 0 13 16,0 0 6-16,0 0 4 0,0 0 7 0,0 0 5 15,0 0 3-15,0 0-11 0,0 0-24 0,0 0-26 16,0 0-11-16,0-14-13 0,0 14 9 0,0-12-2 16,0 12-12-16,0-19 4 0,-10 8-6 0,10-3 2 15,0-2 0-15,-9 0-7 0,9-5 0 0,-6 0 0 16,6-5-1-16,-8 2 2 0,5-6-3 0,0 1-8 15,3-4-4-15,0-1 2 0,0 2-12 0,0 2-1 16,0 2-7-16,0 0-19 0,0 4 4 16,0 2-6-16,0 4 2 0,0 2 3 0,0 2-42 0,0-1-44 15,0 5-60-15,0 0-81 0,0 3-52 16,0 3-73-16,0 0-47 0,0 2-33 0,0 2-55 16,-14 0-86-16,14 0-42 0,-17 0 119 0</inkml:trace>
  <inkml:trace contextRef="#ctx0" brushRef="#br0" timeOffset="60044.24">20750 9794 2767 0,'10'-5'22'0,"-6"-1"36"0,3-1 49 0,-4 2 53 15,1-1 26-15,-1-1 13 0,-3 3 0 0,4-1-10 16,-4 1-12-16,0 1-14 0,0-1-23 0,0 1-19 16,0-1-14-16,0 1-20 0,0-1-14 0,0 2-10 15,0 1-9-15,0-1-9 0,0 0-9 0,0 2-13 16,0 0-14-16,0-1-2 0,0 1 0 0,0 0 3 16,0 0 8-16,0 0 5 0,-14 0 3 0,14 0-2 15,-17 14-10-15,3-14 7 0,-3 0-5 0,-5 16 13 16,1-16 19-16,-6 17-2 0,-2-8 4 0,-5 2-3 15,0 3-8-15,-5 0-12 0,3 0 0 0,-6 0-7 16,3 2-7-16,-1 2-3 0,-2 2-3 16,0 1 1-16,3 1-10 0,1 3 9 0,2 1 0 15,3 4-1-15,1-2 4 0,2 1 0 0,1-3-5 16,1 0 4-16,3 0-4 0,0-3 0 0,2-2-1 16,1-3-7-16,0-1 3 0,1-2 4 0,3-3 1 15,0-2 7-15,2-2 5 0,4-1-17 0,-2-1 4 16,6-2 0-16,-1-3 0 0,6 2 9 0,1-3 0 15,-1 0-9-15,3 1 9 0,0-1 44 0,0 0 17 16,0 0 18-16,0 0-17 0,0 0-37 0,0 0-23 16,0 0-10-16,0 0 3 0,0 0-8 0,0 0 4 15,0 0-56-15,0 0-88 0,0 0-84 16,0 0-92-16,0 0-33 0,0 0-12 0,0-12-47 16,0 12-65-16,0 0-94 0,0-15-208 0,0 15-103 15,16-16 153-15</inkml:trace>
  <inkml:trace contextRef="#ctx0" brushRef="#br0" timeOffset="61300.33">19916 10246 2161 0,'0'0'63'0,"0"0"35"16,0 0 36-16,0 0 37 0,0 0-19 0,0 0 13 15,0 0 10-15,0 0 11 0,0 0 2 0,3 0-7 16,-3 9-8-16,0-9-16 0,0 0-14 0,0 0-17 15,0 0-15-15,0 0-5 0,0 0-4 16,0 0-2-16,0 0 0 0,0 0-6 0,0 0-11 16,0 0-5-16,0 0-7 0,0 0-9 0,0 0-8 15,0 0-11-15,0 0-12 0,0 0-9 0,0 0-10 16,0 0-9-16,0 0 1 0,0 0 0 0,0 0 20 16,0 0 28-16,-15 0 20 0,15 16 10 0,0-16-3 15,-17 15-20-15,17-3-15 0,-14 0 5 0,14 2-10 16,-10-1 4-16,10 2-4 0,-11 3 3 0,10 0 27 15,-2 2 3-15,-3 0 13 0,2 4-6 0,4-2-20 16,0 3-3-16,0 0 7 0,0 2-6 0,0-1 1 16,0 0-4-16,0 2 0 0,0-1 4 0,22 0 0 15,-22-2 7-15,0 1-12 0,13-1-5 16,-13 4-5-16,14-3-7 0,-14 1-1 0,0 0-6 16,10 0-4-16,-10 3-2 0,0-2-3 0,0-2-2 15,0 0 2-15,0-2 4 0,0 2-6 0,0-4 6 16,0 1 0-16,0-1 6 0,0-2 7 0,-17 2 1 15,17-3 1-15,0 1-13 0,-17-2-4 0,17 1-6 16,0-1-4-16,-12 1-1 0,12-2 1 0,-13 3 0 16,13-3-5-16,-4 2-1 0,-4 0 2 0,3 0 1 15,4 1-1-15,-10-2 2 0,8 2-5 0,0 0 0 16,0-1 1-16,-2 2 8 0,0-1 4 0,1 1 3 16,1 1 5-16,-2 1-4 0,2-2 8 0,1 1 8 15,2 3 2-15,-3-1 0 0,3 1-4 16,0 2-10-16,0 0-2 0,-6 1 1 0,6 1-5 15,0 2-2-15,-3-2-2 0,3 1-8 0,-2-3 1 16,-1 2 1-16,0-2 4 0,3 0-1 0,-5-1-1 16,1-1-4-16,4-1-5 0,0-1 3 0,-2 0 2 15,2-1 1-15,-3-1 0 0,3-1-2 0,-3-1-3 16,3-1 1-16,0 1 1 0,-5-3 0 0,5 0-1 16,0 0 1-16,0-2-5 0,0 1 1 0,0-1-1 15,0-1-1-15,0 0 2 0,0-1-2 0,0 1 0 16,0 0 0-16,0-3 0 0,0 1 0 0,0-1 0 15,0 2 0-15,0-2 0 0,0-2 0 16,0 1 0-16,0 2 0 0,0-2 0 0,0 1 0 16,0 0 0-16,0-2 0 0,0 5 0 0,0-3 0 15,0 0 0-15,0-2 0 0,0 1 0 0,-14-1 0 16,14 0 0-16,0 1 0 0,0-2 0 0,-9 2 0 16,9 0 0-16,-8 2 0 0,8 0 0 0,-1 1 0 15,-2 2 0-15,0 0 0 0,-4 0 0 0,7 1 0 16,-4-1 0-16,1 0 0 0,-1 2 0 0,0-1 0 15,4-2 0-15,-3 1 0 0,0-2 0 0,-1-1 0 16,4-1 0-16,-4-3 0 0,1 0 0 0,3-1 0 16,-2-1 0-16,2-1 0 0,0 0 0 15,-3 0 0-15,1-1 0 0,2 2 0 0,0 0 0 16,-3 0 0-16,3 1 0 0,0-1 0 0,0 1 0 16,0 0 0-16,0-1 0 0,-4 1 0 0,4-1 0 15,0-2 0-15,0 3 0 0,0-2 0 0,0 0 0 16,0 2 0-16,0-2 0 0,0 2 0 0,0-3 0 15,0 1 0-15,0-1 0 0,0 0 0 0,0-2 0 16,0 1 0-16,0 0 0 0,0-1 0 0,0 0 0 16,0-1 0-16,0 0 0 0,0 0 0 0,0 0 0 15,0 0 0-15,0 0 0 0,0 0 0 0,0 0 0 16,21-16 0-16,-21 16 0 0,18-20 0 0,-4 6 0 16,1-4 0-16,-1-5 0 0,3-4 0 0,3-5 0 15,4-6 0-15,-1 0 0 0,5-3 0 16,1-3 0-16,2 2 0 0,3-1 0 0,-3 5 0 15,1 1 0-15,-1 4 0 0,0 6 0 0,0 2 0 16,-8 3 0-16,2 4 0 0,0 1 0 0,-5 1 0 16,-3 3 0-16,3 2 0 0,-8 1 0 0,-1-1 0 15,0 3 0-15,-5 0 0 0,2 2 0 0,-8 0-67 16,3-1-119-16,-3 2-144 0,0-1-193 0,0 1-176 16,0-2-58-16,-28 2-46 0,28-1-39 0,-28 1-54 15,11 0-210-15,0 0 192 0</inkml:trace>
  <inkml:trace contextRef="#ctx0" brushRef="#br0" timeOffset="62216.03">20088 11324 3726 0,'0'-6'37'0,"0"-1"39"15,25 2 50-15,-25-1 54 0,19 1 9 0,-19-1 1 16,17 4-21-16,-17-2-33 0,14 3-30 0,-14 1-30 15,0 0-26-15,0 0-2 0,0 0 13 0,0 0 15 16,0 0 10-16,0 22-9 0,0-22-6 0,0 22 2 16,0-7 7-16,-17 4 37 0,17-1 21 0,-11 2-8 15,11 1 6-15,-16 0-25 0,16 3-15 0,-17-1-4 16,11 1-19-16,6-1-17 0,-12 2-24 0,12-2-22 16,-8-3 1-16,3 1-5 0,2-4-5 0,2 1 4 15,1-7-4-15,-4-1 4 0,4-3 9 0,0-2 23 16,0-3 59-16,0-1 19 0,0-1-8 0,0 0-23 15,0 0-59-15,0-18-25 0,0 18 1 16,21-24 2-16,-21 9-3 0,15-5-3 0,-15-1 0 16,20-2-2-16,-7-1-4 0,-1-2 0 0,2-1-3 15,-1 0-1-15,-4 0 3 0,3-2 3 0,1 3 1 16,-2 0 6-16,-4 3-4 0,6 2-2 0,-1 0 3 16,-2 4-6-16,2 1 9 0,2 2 2 0,-2 2-2 15,1 2-2-15,-4 2 0 0,3 0 4 0,1 2 2 16,-2 3 3-16,-5 1-2 0,5 0-5 0,-5 2-9 15,-1 0 0-15,4 0-4 0,-7 0 1 0,1 0 8 16,1 17 1-16,-1-17-1 0,1 19 1 0,-4-7 1 16,0 3-1-16,0 0 3 0,0 2-4 0,0 1 4 15,-25-1 1-15,25 2-3 0,-25-2 4 16,3 0-12-16,5-1-8 0,-2-1-3 0,2-2-10 16,-3 0 4-16,3-3 9 0,-2-2 7 0,12-2 11 15,-6-2 7-15,9-1 0 0,1 0 6 0,3-2 1 16,0 0 2-16,0 0 7 0,0 0 9 0,0 0 12 15,27 4 12-15,-27-2 8 0,39 3 8 0,-17 2 7 16,6 1 0-16,0 0 4 0,-2 2-1 0,-2 0-10 16,0 0-12-16,-3-2-13 0,-7 3-20 0,-2-4-11 15,-3 1-9-15,-1-1-8 0,-5 1 2 0,-3-2 0 16,0 0 8-16,0 4 1 0,0-2 1 0,-31 1-3 16,16 1 2-16,-6-2-4 0,-5-1 0 0,-5 1-17 15,-3-2-72-15,0 0-78 0,-5-3-119 16,5 0-149-16,-5 1-152 0,5-1-83 0,3-2-52 15,0 0-40-15,4-1-14 0,2 0-294 0,1-1 105 16,5 0 205-16</inkml:trace>
  <inkml:trace contextRef="#ctx0" brushRef="#br0" timeOffset="66223.36">23252 7400 1639 0,'1'-7'43'0,"2"1"42"0,-1-1 45 0,0 2 34 16,-2-2-1-16,4 1-3 0,1 1-6 0,-2 0 1 15,-2 2-2-15,1-1-3 0,-2 2-8 0,2 1 2 16,-2-1-2-16,0 0-2 0,0 1 6 0,0 1-5 15,0-1-8-15,0 0-2 0,0 1-13 0,0-1-13 16,0 0-8-16,0 1-9 0,0 0 3 0,0 0-3 16,0 0-2-16,0 0-4 0,0 0-13 0,0 0-5 15,0 0-19-15,0 0-13 0,0 0-17 16,0 0-12-16,0 0-8 0,0 0 2 0,0 16 28 16,0-16 13-16,0 21 16 0,0-4 1 0,0 3 0 15,0 5-5-15,0 5 4 0,0 3 21 0,0 4 11 16,0 1 20-16,0 4 4 0,0 1-20 0,-17-1-6 15,17 2-15-15,0 2-19 0,-11-1 6 0,11 3-18 16,0-2-2-16,-10 3 12 0,10 3-6 0,-9 1-7 16,6 1-13-16,-2 3-2 0,1-1-8 0,1-1-6 15,-1 1 4-15,3-3-6 0,-2-6 1 0,-2-1-1 16,4-4 3-16,-3-5 1 0,4-3-2 0,-3-3 5 16,2-5-5-16,-1-5 0 0,1 0 5 0,1-5 3 15,-3-3-1-15,1-2 0 0,2-4-1 16,-3-1-40-16,3-2-80 0,0-4-115 0,0 1-117 15,0-1-65-15,0 0-29 0,0 0-49 0,0 0-104 16,0 0-181-16,0-15-323 0,0 15 164 0</inkml:trace>
  <inkml:trace contextRef="#ctx0" brushRef="#br0" timeOffset="66821.07">23146 7208 1604 0,'0'-2'46'0,"0"2"15"0,0-2 21 15,0 1 19-15,0 1-23 0,0 0 5 16,0 0 2-16,5 0 0 0,-5 0-6 0,0 0-4 15,0 0-6-15,0 0 0 0,0 0-2 0,0 0 4 16,0 0-7-16,0 0-7 0,0 0-13 0,0 0-16 16,0 0-10-16,0 0-11 0,0 0-2 0,0 0-5 15,0 0 0-15,0 0 2 0,0 0-6 0,0 0 1 16,0 0 1-16,0 0-19 0,0 0-29 0,0 14-33 16,0-14-38-16,0 0-28 0,0 0-11 0,0 10-15 15,0-10-14-15,0 0-21 0,0 11-25 0,0-11-37 16,0 8-81-16,-14-2 11 0,14-6 70 0</inkml:trace>
  <inkml:trace contextRef="#ctx0" brushRef="#br0" timeOffset="67420.67">23260 7343 1924 0,'0'0'41'0,"0"0"38"16,0 0 41-16,0 0 44 0,0 0-4 0,0-7 3 16,0 7 2-16,0 0-4 0,0 0-8 0,0 0-3 15,0 0-12-15,0 0-10 0,0 0-2 0,0 0-13 16,0 0-2-16,0 0-10 0,0 0-3 0,0 0-7 16,0 0-8-16,-16 0-6 0,16 0-7 0,0 0-5 15,0 0-8-15,0 0-10 0,0-4-2 16,0 4-8-16,0 0-2 0,-6 0 6 0,6 0 15 15,-10 0 27-15,6 0 13 0,-5 0 7 0,-4 0-6 16,-2 0-18-16,-4 0 1 0,-3 20 2 0,-6-20 1 16,-4 21 7-16,-2-10 4 0,-5 2-8 0,-5 2-4 15,4 2-23-15,-5 2-15 0,-3 1-7 0,-3-1-15 16,2 2-5-16,1 0-3 0,0 1-12 0,3-1 2 16,-1-1 3-16,-1 0-10 0,5-2 11 0,6 1-6 15,2-2 0-15,2-1 2 0,4-2 0 0,1 1-4 16,4-2 11-16,0 0 1 0,6-3-9 15,1 0 5-15,1-2-7 0,2 0-4 0,5-2 6 16,1-1 4-16,1-1 5 0,-2-1 5 0,6-1-3 16,2-1-4-16,-1-1 0 0,1 1 4 0,0-1 0 15,0 0-1-15,0 0-20 0,0 0-104 0,0 0-123 16,0 0-98-16,0 0-73 0,0 0-8 0,0 0-20 16,0 0-69-16,14 0-80 0,-14 0-145 0,0 0-165 15,14 0 166-15</inkml:trace>
  <inkml:trace contextRef="#ctx0" brushRef="#br0" timeOffset="68168.56">21580 7749 1442 0,'-14'2'28'0,"14"-1"24"0,0 1 30 0,0-2 45 16,0 2-4-16,0-2 4 0,-9 0-3 0,9 1-19 15,0 0 5-15,0 0-1 0,0-1 2 0,0 1 2 16,0-1-1-16,0 0 2 0,0 0 3 0,0 0 6 16,0 0 5-16,0 0 9 0,0 0 5 15,0 0-1-15,0 0-18 0,0 0-26 0,0 0-30 0,0 0-25 16,21 0-6-16,-21 0 7 0,30 0 5 16,-8-14 5-16,3 14 4 0,2 0-8 0,3-12 4 15,4 12 8-15,-1 0 3 0,9-8 4 0,-4 8 5 16,6-5-1-16,1 5-3 0,-2 0 5 0,-4-3-1 15,0 1-5-15,-6 2-5 0,-6-2-10 0,-6 1-20 16,-4 1-15-16,-3 0-5 0,-3-1-16 0,-7 0-3 16,-1 1 1-16,-1 0-9 0,-2 0 3 0,0-1-31 15,0 1-51-15,0 0-58 0,0-1-66 0,0 1-48 16,0 0-45-16,-16 0-40 0,16 0-45 16,-15 0-61-16,4 0-103 0,-3 0-206 0,-3 0 107 15,-3 0 143-15</inkml:trace>
  <inkml:trace contextRef="#ctx0" brushRef="#br0" timeOffset="69556.83">21394 7744 1730 0,'0'0'57'0,"0"0"21"16,0 0 28-16,0 0 24 0,0 0-33 16,0 0 1-16,0 0-1 0,0 0-7 0,0 0-4 15,0 0 2-15,0 0-6 0,0 0 7 0,0 0 3 16,0 0 1-16,0 0 5 0,0 0-4 0,0 0 5 15,0 0 3-15,0 0 0 0,0 0 6 0,0 0-5 16,0 0-3-16,0 0 3 0,0 0-8 0,0 0-1 16,0 0-2-16,0 0-2 0,0 0 2 0,0 0 4 15,0 0-3-15,0 0-11 0,0 0-15 0,0 0-21 16,0 0-7-16,0 0-1 0,15 0-1 0,-15 0 7 16,0-14 1-16,14 14-6 0,-14 0 2 0,10-11-3 15,-3 11-8-15,-2-10 4 0,6 4 3 0,-2 2 2 16,0-2 5-16,4-1 0 0,-2 0 8 15,1 0 24-15,1 0 3 0,1-2 7 0,1 2-10 0,-1-2-19 16,0 0 8-16,3-1 1 0,3 1 6 0,-7-2-1 16,5 0-16-16,-1 0-5 0,4 0-5 15,-4-1 0-15,-2 1-3 0,4-2-13 0,-2 2-4 16,1-2-4-16,0 2 19 0,-4-1 15 0,3-1 10 16,0 1-1-16,-2 0-16 0,2 1-3 0,0-1 0 15,-1 0 8-15,1 1 9 0,-3-1 2 0,3 2-9 16,-1-1-1-16,-3 1-7 0,1 0-6 0,2-2 0 15,-7 4-6-15,2-2-6 0,2 0 0 0,-3 1-4 16,3 0-9-16,-4 1-4 0,2-2-6 0,-5 3 3 16,7-1 3-16,-1 0 1 0,-3 1-6 0,1 0-6 15,2 0-4-15,-3-1 0 0,-1 2 1 0,6-1 1 16,-5 1 0-16,1 0-3 0,1 2 6 16,0 0-2-16,-4-1-1 0,4 0 1 0,-5 1-1 15,5 1 8-15,-1-2 3 0,-3 1 3 0,1 1 5 16,0 1 3-16,1 0-6 0,-3 1 1 0,5-2-5 15,-5 1-7-15,4 1 3 0,-3-2-2 0,3 0-5 16,-2-1 1-16,1 1-2 0,2-1 1 0,-5 1 1 16,3-1-1-16,-3 1-1 0,2 0 0 0,0-1 1 15,0 1-2-15,-4 2 1 0,3-1 1 0,0 0 1 16,-4 0-2-16,-1 1-1 0,1-1 2 0,2 1-2 16,-5 1 6-16,1 0 2 0,1 0-8 0,-2-2-1 15,0 2-1-15,0 0-1 0,0 0 1 16,0 0 2-16,0 0 0 0,0 0-1 0,0 0-2 15,0 0-2-15,0 0 0 0,0 0-3 0,0 0 6 16,0 0 0-16,0 0-1 0,0 0 3 0,0 0 1 16,0 0-2-16,0 0 2 0,0 0 0 0,0 0-2 15,0 0-2-15,0 0 0 0,0 0 0 0,0 0 1 16,0 0 4-16,0 0 0 0,0 0 0 0,0 0 1 16,0 0-4-16,0 0 0 0,0 0 1 0,0 0-3 15,0 0 4-15,0 0 1 0,0 0 2 0,0 0-1 16,0 0 2-16,0 0-1 0,0 0-1 0,0 0 4 15,0 0-1-15,0 0 2 0,0 0-3 16,0 0-2-16,0 0-2 0,19 0-1 0,-19 0 3 16,17 0-1-16,-3 0 1 0,1 0-2 0,4 0 0 15,6 0 0-15,3 16-1 0,1-16 2 0,4 0-1 16,-1 10 2-16,1-10 2 0,2 0-1 0,4 11-6 16,5-11 1-16,-5 7 7 0,2-7-4 0,-2 7 3 15,3-7-2-15,-1 2-1 0,-4 0 2 0,-6-2 3 16,-2 0 5-16,-4 0-4 0,-3 0 2 0,-3 0 3 15,-5 0 38-15,-2 0 20 0,-3 0 9 0,-1 0-5 16,-6 0-36-16,1 0-21 0,0-11-13 16,-3 11-2-16,0 0-9 0,0 0 0 0,0 0-8 0,0 0-45 15,0 0-55-15,0 0-82 0,0 0-104 16,0 0-101-16,0 0-98 0,0 0-37 0,-14 0 8 16,14 0 32-16,-14 0 18 0,5 0-17 0,-4 17-32 15,-2-17-69-15,-6 17-174 0,0-7 86 0,-9 2 136 16</inkml:trace>
  <inkml:trace contextRef="#ctx0" brushRef="#br0" timeOffset="70852.33">22196 7726 1750 0,'5'-2'52'0,"3"2"36"0,-4-1 38 0,3 0 35 16,-1 0-12-16,-5 0 3 0,2 1-7 0,5-1 5 16,-5 1-12-16,-3 0-2 0,0 0 5 0,2 0-4 15,-2 0 7-15,0 0-4 0,0 0-6 0,0 0-12 16,0 0-17-16,0 0-10 0,0 0-10 0,0 0-10 16,0 0-1-16,0 0-13 0,0 0-13 0,0 0-12 15,0 0-19-15,0 0-10 0,0 0-6 16,0 0-1-16,0 0 21 0,0 14 26 0,-16-14 31 15,16 13 23-15,0-3-3 0,-7 2-5 0,7 3 1 16,-8 2 2-16,8 3 13 0,-11 4 41 0,8 2-14 16,0 4-11-16,0 2-14 0,3 3-50 0,-4 3 23 15,0 6 21-15,1 1 5 0,3 4-14 0,-6-1-23 16,6 2-15-16,-8 0 25 0,6 0 23 0,2-1-7 16,-3-2-13-16,0-5-36 0,-3 0-21 0,3-3-7 15,1-3-8-15,-3-1-4 0,1-2 4 0,-1-2-2 16,2-1 3-16,3 0 0 0,-2-2 5 0,2 1 1 15,0-1 6-15,0 0-1 0,0-2-3 16,0-1 1-16,0 1-10 0,0-3 1 0,16 0-7 16,-16-1-2-16,0-3 3 0,0-2-3 0,14 1 7 15,-14-2 1-15,0-3 5 0,0-1 0 0,6-4 0 16,-6 0 0-16,0-2-3 0,0-3 0 0,0-1-1 16,0 1 2-16,5-2 4 0,-5 0 1 0,0-1 0 15,0 0-3-15,0 0-6 0,0 1-6 0,0-1-3 16,0 0-2-16,0 0-1 0,0 0 5 0,0 0-4 15,0 0 0-15,0 0 0 0,0 0-2 0,0 0-2 16,0 0 4-16,0 0-1 0,0 0-2 0,0 0 2 16,0 0-5-16,0 0 1 0,0 0 0 0,0 0 2 15,0 0 1-15,0 0 0 0,0 0 1 16,0 0 1-16,0 0 0 0,0 11-2 0,0-11 3 16,0 0-2-16,0 0 0 0,0 0 3 0,0 7-3 15,0-7 1-15,0 0 0 0,0 3-2 0,0-3 1 16,0 4-1-16,0-4 1 0,0 2 1 0,0-1-2 15,0 0 3-15,0-1-1 0,0 1 1 0,0-1 3 16,0 0-2-16,0 0 11 0,0 0 30 0,0 0 11 16,0 0 9-16,0 0 1 0,0 0-17 0,0 0 0 15,0 0 1-15,0 0 4 0,0 0 5 0,0 0 12 16,0 0 11-16,0 0-15 0,0 0-18 16,0 0-25-16,0 0-24 0,0 0 0 0,0-11 0 0,22 11 0 15,-10-11 0-15,4 2 0 0,5-1 0 0,4-4 0 16,9-3 0-16,5-3 0 0,5-3 0 15,8 2 0-15,3-3 0 0,5-2 0 0,2-1 0 16,2 0 0-16,0 0 0 0,-4 2 0 0,1 0 0 16,-2 1 0-16,-5 0 0 0,-4 1 0 0,-2 3 0 15,-5 1 0-15,-6 1 0 0,1 1 0 0,-7 0 0 16,-6 3 0-16,-2 0 0 0,-5 2 0 0,-4 3 0 16,-4 1 0-16,-1 1 0 0,-4 2 0 0,-1 1 0 15,-1 2 0-15,-3 0 0 0,0 1-19 0,0 0-127 16,0 1-134-16,0 0-163 0,0 0-199 0,-23 0-53 15,23 0-9-15,-29 0-15 0,9 0 22 0,-10 0-68 16,-4 0-260-16,-6 0 139 0,-5 0 196 16</inkml:trace>
  <inkml:trace contextRef="#ctx0" brushRef="#br0" timeOffset="75951.09">21543 7892 2667 0,'0'0'40'0,"0"-8"28"15,-13 8 25-15,13 0 35 0,0 0-5 0,0 0 15 16,0 0 14-16,0 0-1 0,0 0-12 0,0 0-18 16,0 0-22-16,0 0-21 0,0 0-16 0,0 0-24 15,0 0-10-15,0 0-15 0,0 0-4 16,0 0 19-16,0 0 22 0,0 0 25 0,0 16 17 16,0-16 4-16,0 23-4 0,-17-5 8 0,17 3 14 15,0 2-7-15,-14 4 4 0,14 5-6 0,-12 4-7 16,12 5-1-16,-16 5 6 0,12 3 6 0,-6 3 0 15,6 4 3-15,-4 0-5 0,2 1-8 0,0 0-21 16,-2 1-10-16,5-3-18 0,-5-3-24 0,5 2-3 16,-2-4-4-16,2-1 3 0,-3-2-1 0,3-1-2 15,1 0-1-15,-1-4-14 0,3-2 1 0,-3-3-5 16,3-4 7-16,0-3-3 0,-3-6 11 0,3-4-6 16,0-6 1-16,0-2 24 0,0-5 19 0,0-2 19 15,0-2 4-15,0 0-6 0,0-3-15 16,0 0-7-16,0 0-4 0,0 0-9 0,0 0-10 15,0 0-1-15,0 0-8 0,0 0-1 0,0 0-5 16,0 0-4-16,0 0-2 0,0 0 0 0,0 0 5 16,0 0-4-16,0 0 7 0,0 0-8 0,0 0 1 15,0 0 5-15,0 0-7 0,0 0 7 0,0 0 1 16,0 0 1-16,0 0 12 0,0 0 8 0,0 0 17 16,0 0 5-16,0 0-5 0,0 0-11 0,20 0-21 15,-9 0-8-15,8 0-4 0,1 0 1 0,8 0 4 16,4 0 2-16,4-15-3 0,12 15 5 0,-1 0-1 15,9-12 11-15,-2 12 28 0,6-11 24 0,-1 11 34 16,2-10 30-16,-2 5 19 0,-6 0-30 16,-7 0-38-16,-4 0-45 0,-6 1-44 0,-8 0-2 15,-6 2 0-15,-12 0 0 0,3 0 0 0,-7 0 0 16,-3 1 0-16,-3 0 0 0,0 1 0 0,0-1 0 16,0 1-31-16,0-1-77 0,0 1-88 0,0 0-105 15,0 0-111-15,0 0-124 0,-15 0-104 0,15 0-67 16,0 0-85-16,-16 0-50 0,16 0-272 0,-12 0 74 15,12 0 228-15</inkml:trace>
  <inkml:trace contextRef="#ctx0" brushRef="#br0" timeOffset="77128.08">23784 7723 3126 0,'-3'-2'13'0,"3"0"-4"16,0 1-1-16,0-1-8 0,0 2-14 0,0-2-1 15,0 2 0-15,0 0 3 0,0 0-4 0,0 0 4 16,0 0 0-16,0 0 2 0,0 0 6 0,0 15 2 16,-17-15 0-16,17 12 6 0,-19-12-2 0,19 18 1 15,-23-7 4-15,12-3-7 0,11 3 4 0,-18-1-3 16,11 0-4-16,7 0 1 0,-10 0 0 0,10 0 2 15,0 1 1-15,0 0 1 0,0 0 0 16,31 1-4-16,-31 0 3 0,31 1 22 0,-16-1 19 16,1-1 11-16,1 0 5 0,-2-1-18 0,1 0-17 15,-4-1-9-15,-12-2-10 0,16 1-6 0,-7 0-2 16,-3-3-1-16,-1 2 0 0,1 0 1 0,-6 0 0 16,3 1 2-16,-3-1-1 0,0 1 2 0,0 2 1 15,0 1 2-15,-18 0 2 0,18 2-1 0,-16-1 3 16,16 0 0-16,-25 0 3 0,11 0 0 0,-3-3-3 15,-1-2-1-15,-7-3 1 0,1-2-2 0,-4-2 3 16,-1 0-2-16,3 0 0 0,4 0 6 0,0-19 1 16,5 19 9-16,8-19 2 0,-2 19 2 0,11-21 5 15,0 8-1-15,0-1-5 0,23-3-3 16,-4 0-14-16,1-1-2 0,9 0 4 0,3 0 14 16,0-2 10-16,2 1 18 0,5 2 25 0,-5 3-1 15,3-2 8-15,-5 1-6 0,-6 3-13 0,0-2-10 16,-7 3-13-16,0-2-16 0,-9 3-18 0,3-1-9 15,-10 0-18-15,-2-1-29 0,-1 0-33 0,0-1-30 16,0 1-31-16,-31-1-34 0,31 0-37 0,-32 0-46 16,10 3-52-16,-3 1-55 0,8 4-100 0,-1 1-126 15,2 2 21-15,4 2 116 0</inkml:trace>
  <inkml:trace contextRef="#ctx0" brushRef="#br0" timeOffset="77487.39">24182 7852 2710 0,'7'0'4'0,"4"0"0"16,-6 0-2-16,1 0 1 0,-3 0 1 0,-1 0 2 16,-2 0 2-16,0 0-5 0,0 0-7 0,0 0-4 15,0 0-1-15,0 0 4 0,0 0 4 0,0 0 4 16,-16 0 2-16,16 13 0 0,0-13-5 0,-18 13-1 15,18-13 3-15,-16 16 2 0,16-6 2 16,-17-2-2-16,6 3-2 0,3-1-1 0,-1 2-9 16,-3-3-15-16,2 2-28 0,-1-1-22 0,-1-3-4 15,-2 0 8-15,0-1 21 0,2-1 17 0,-1-5 13 16,2 0 5-16,-1 0 5 0,0 0 4 0,2 0 4 16,1-18 5-16,4 18 4 0,-1-16 5 0,6 16 12 15,0-20 6-15,0 20 1 0,0-19 1 0,23 9-13 16,-23 1-6-16,30 0-7 0,-12 1-8 0,-2-1 1 15,4 2-3-15,2 1-2 0,-4-1 2 0,0 3-33 16,-3 1-45-16,1-1-90 0,-4 1-155 0,-6 2-191 16,4-1-35-16,-7 1 95 0</inkml:trace>
  <inkml:trace contextRef="#ctx0" brushRef="#br0" timeOffset="77837.03">24416 7824 2876 0,'15'0'2'16,"-4"0"-4"-16,-4 0 9 0,-1 0 22 0,0 0 21 15,-3 0 17-15,-3 0-11 0,0 0-22 0,0 0-24 16,0 0-17-16,0 0 0 0,0 0-1 0,0 0 1 16,0 0 7-16,0 0 1 0,-17 0 2 15,17 17 0-15,0-17-4 0,-12 15 1 0,12-15 0 0,-8 19-1 16,8-8 3-16,-11 1 0 0,11 0 0 15,-8 0 2-15,2 1-2 0,1-2-2 0,-2 3 0 16,0-2-12-16,-2-2-10 0,3-3-4 0,-7 1 2 16,4-3 8-16,-3-3 16 0,-2-2 8 0,0 0-3 15,-2 0-3-15,2 0-1 0,-1-25-1 0,1 25 1 16,3-27 7-16,3 11 3 0,0 1 3 0,5-2 0 16,3 1-3-16,0 2-7 0,0-2-6 0,24 3 1 15,-24 0 0-15,29 1-2 0,-13 2-9 16,5 1-37-16,-2 2-53 0,4 3-80 0,-3 2-99 0,-4 2-125 15,1 0-160-15,-3 0-22 0,-2 0 108 16</inkml:trace>
  <inkml:trace contextRef="#ctx0" brushRef="#br0" timeOffset="78401.05">22963 9039 3699 0,'6'0'4'0,"-6"0"0"0,0 0 0 0,0 0 7 15,11 0 0-15,-11 0 9 0,0-15 1 0,0 15-4 16,0 0-6-16,0 0-9 0,0 0-3 0,0 0-1 15,-19 0 4-15,19 0 0 0,-21 0 2 0,8 0 3 16,-5 0-8-16,-1 0-8 0,0 18-19 0,-1-18-17 16,-1 18-1-16,3-6-2 0,-2 1 15 0,2 2 11 15,-3 1 3-15,4 2 9 0,2 0-2 0,-1 0 2 16,2 2 3-16,4-2 1 0,3-1 1 0,1-1 5 16,5 1-2-16,1-4 2 0,0 0 2 0,0-1 0 15,24-1 3-15,-24-1-3 0,28-2 3 0,-11-1-1 16,-3-1 8-16,0-2 21 0,0-1 8 15,-1-2 11-15,-2-1-13 0,-1 0-17 0,-10 0-10 0,11 0-14 16,-11 0-10-16,5-17-25 0,-5 17-29 0,0-14-28 16,0 14-16-16,0-18-9 0,-19 18-21 15,19-21-25-15,-18 11-34 0,18 0-43 0,-24 1-64 16,24 0-105-16,-18 1-172 0,18 1 44 0,-14 0 116 16</inkml:trace>
  <inkml:trace contextRef="#ctx0" brushRef="#br0" timeOffset="78824.37">23055 9075 2931 0,'4'-7'2'0,"6"0"10"0,-4-1 35 0,5 3 41 15,-5-1 47-15,5-1 26 0,-7 4-7 0,4-1-21 16,-3 2-33-16,-2 1-24 0,-2 0-17 0,4 0-21 16,-3 1-19-16,1 0-15 0,-2 0-12 0,-1 0-1 15,2 0-1-15,-2 0-2 0,1 0 6 0,1 20-2 16,-2-20 7-16,0 17 6 0,3-17-7 0,-3 21 0 16,0-10-1-16,0 4-5 0,0 0 13 15,0-1-7-15,-20 2 5 0,20-1 3 0,-16 1-8 16,16 0 5-16,-18-2-5 0,18 0-14 0,-20-1-25 15,9-2-17-15,-2 0-16 0,1-3-1 0,4-2 22 16,-3-1 15-16,4-3 24 0,-3-1 16 0,4-1 7 16,-2 0 4-16,5 0-5 0,0-22-2 0,3 22 0 15,-2-27-2-15,2 10 4 0,0 0 2 0,0-3-5 16,16 1 2-16,-16 0-5 0,20 1-1 0,-20 2 1 16,22 0-5-16,-22 5 3 0,26 1-8 0,-12 1-34 15,-1 4-45-15,2 5-69 0,-2-3-68 16,-3 3-61-16,3 0-74 0,1 0-132 0,-3 20-182 0,-2-20 94 15</inkml:trace>
  <inkml:trace contextRef="#ctx0" brushRef="#br0" timeOffset="79157.05">23409 9124 3138 0,'17'0'20'16,"-3"-12"10"-16,0 7 31 0,-5 1 40 0,2-2 21 15,0 1 27-15,-5 2-8 0,-5 0-28 0,1 2-43 16,-2 1-41-16,0 0-28 0,0 0-16 0,0 0 0 16,0 0 3-16,0 0 4 0,0 21 11 0,-16-21-2 15,16 27 5-15,-14-8-1 0,14 2-9 16,-18 0 7-16,8 3-8 0,-3-1 3 0,2 1-1 16,-3-4-21-16,3-1-20 0,1-1-20 0,0-5-9 15,-3-2 16-15,5-3 28 0,-1-4 24 0,-2-4 11 16,2 0 4-16,-2 0-2 0,-1-30-5 0,-2 11 1 15,6 0 1-15,-4-5 0 0,5-2 2 0,0 0 0 16,5-1 1-16,2 3-5 0,0 0-1 0,0 2-4 16,31 2-5-16,-14 2 2 0,8 4-3 0,0 4 2 15,7 2 2-15,-1 4-11 0,0 4-52 0,4 0-65 16,-4 0-104-16,-6 0-114 0,-1 26-183 0,-7-26-250 16,-3 21 103-16</inkml:trace>
  <inkml:trace contextRef="#ctx0" brushRef="#br0" timeOffset="80001.14">21799 9361 3193 0,'0'7'14'0,"11"-7"5"15,-7 0 21-15,0 0 33 0,2 0 28 16,-2 0 32-16,3 0 11 0,-4 0-16 0,0 0-24 15,-2 0-23-15,2 0-19 0,4 0-10 0,-4 0-13 16,1 0-14-16,7 0-15 0,0 0-9 0,0 0-4 16,0 0-4-16,4 0 3 0,1 0 0 0,-1 0-3 15,-2 0 2-15,1 0 2 0,0 17-5 0,-6-17-1 16,2 0-2-16,-3 12-4 0,-3-12 6 0,-4 11-2 16,0-11 6-16,0 12 0 0,0-3 3 0,0 1 3 15,-17 1-3-15,17-1 2 0,-20 3-2 16,20 0 4-16,-23 0-2 0,10-2 1 0,1 1 1 0,-2-1-3 15,5-1 5-15,-4-2-2 0,5-2 3 0,2 0 5 16,6-2-1-16,-8-3 7 0,8 1 19 16,0-1 29-16,0-1 30 0,0 0 20 0,0 0 9 15,0 0-8-15,22 2-5 0,-22-2 15 0,20 1-6 16,-6 0-2-16,2 1 2 0,-2 1-10 0,3 0 2 16,-2 1-1-16,1-1-24 0,-2 1-22 0,-5-1-31 15,1 0-30-15,-3-1-11 0,-4 1-17 0,1-1 0 16,-4 1 4-16,0-1 9 0,0 2 12 0,0 1 4 15,-18 1 4-15,18 2 4 0,-29 1 1 0,4 2-72 16,-1-2-89-16,-5 1-101 0,-7-1-116 0,3 0-66 16,-6-2-88-16,3 0-99 0,-4 0-200 0,4-3-123 15,1 0 171-15</inkml:trace>
  <inkml:trace contextRef="#ctx0" brushRef="#br0" timeOffset="192297.46">4853 2223 4722 0,'11'-8'7'15,"-3"1"11"-15,-2-2 29 0,-1 2 40 0,4-6 38 16,-4 6 42-16,-2 1 22 0,-2 4 2 0,-1 0-6 16,0 2-21-16,0 0-28 0,0 0-13 0,0 0 4 15,0 0 6-15,-17 24 5 0,17-24-20 0,-17 32-31 16,17-11-27-16,-26 4-4 0,13 4 11 0,-1 4-2 15,4 1-3-15,-4 2-19 0,1 5-3 0,5 0-10 16,-2 1-4-16,3 3-4 0,-2 0-19 0,3 0 5 16,-4 0-7-16,4 0 1 0,-1-4 2 0,0-2-3 15,0-3 0-15,2-8 0 0,0-3 1 0,1-7 3 16,0-4 9-16,3-4 3 0,1-4 8 0,0-5-2 16,0-1-7-16,0 0-5 0,0-23-9 15,0 6-9-15,0-6 4 0,0-6-8 0,0-8-8 16,0-6-15-16,0-3-15 0,0-3-3 0,0-1 12 15,0 0 12-15,19 2 14 0,-19 1 10 0,17 3-2 16,-3 4 3-16,-2 1 0 0,4 3 2 0,1 3-2 16,1 1 4-16,4 3 0 0,-2 3-2 0,-1 2 10 15,2 2 0-15,0 2 3 0,2 3-4 0,-1 2-8 16,-2 3-1-16,3 1-12 0,-3 4 6 0,-1 1-8 16,3 3 1-16,-5 3 4 0,-3 0-8 0,0 0 8 15,-3 19 4-15,1-19 2 0,-3 32 0 0,-1-12 2 16,0 4-4-16,-4 2-1 0,-2 3 1 15,-2 1 2-15,0 0 0 0,0 1-20 0,-20-1-25 16,20 0-16-16,-27 1-28 0,9-1-8 0,-1 0-8 16,-3-1 0-16,2-4-3 0,-1 2 5 0,-3-3 25 15,3-1 3-15,-1-3 15 0,3-2 37 0,-1-4-4 16,4-3 22-16,3 1 25 0,0-6 2 0,4-2 21 16,4-1 40-16,0-3 35 0,4 0 31 0,1 0 30 15,0 0-16-15,0 0-31 0,0 0-16 0,0-20-25 16,0 20-22-16,0-13-7 0,19 13-21 0,-19-13-15 15,0 13-12-15,21-9-16 0,-21 9-7 0,22 0 3 16,-8 0-2-16,0 0 9 0,1 21-2 0,1-21-2 16,1 31-5-16,0-10-40 0,-1 1-55 15,-2 3-80-15,-3 2-97 0,-1 2-108 0,0-1-62 16,-6 1-32-16,-2-1-13 0,-1 1-7 0,-1-2-30 16,0-2-67-16,0-1-203 0,0-5-35 0,0-2 152 15</inkml:trace>
  <inkml:trace contextRef="#ctx0" brushRef="#br0" timeOffset="193513.8">5989 2470 5614 0,'8'-25'33'0,"2"4"78"0,-4 1 105 16,3 6 102-16,0-5 46 0,-4 8-26 0,-3 3-77 16,-2 3-104-16,0 3-82 0,0 1-52 0,0 1-31 15,0 0 3-15,0 0 14 0,-16 22 6 0,16-22 14 16,-14 30-1-16,14-8-7 0,-19 3-5 0,19 3-9 16,-20 1 5-16,9 2 3 0,-1 4 0 0,6 1-3 15,-4-1-8-15,0 1-4 0,3 1 0 16,1-4-1-16,-2 1 5 0,4-3-1 0,-2-5-1 15,1-6 8-15,3-3 1 0,-1-5 5 0,2-4 11 16,-1-4-1-16,2-4 2 0,0 0-9 0,0 0-13 16,0-23-3-16,0 6-11 0,0-6 3 0,22-5-1 15,-22-8 2-15,17-1 2 0,-17-4 0 0,26-5 0 16,-9-1-2-16,-1 1-1 0,3 0-3 0,-2 4 9 16,4 0-5-16,0 4 8 0,-1 1 0 0,1 5-4 15,0 3 2-15,-3 3 11 0,1 4 11 0,1 1 7 16,-1 4 16-16,-5 3-3 0,1 2-7 0,-2 1-2 15,-1 4-19-15,-1 1-10 0,1 2-8 0,-2 0-8 16,-3 4-6-16,3 0-1 0,-4 0-1 0,3 0 4 16,-3 0 7-16,-1 25-5 0,4-25 7 15,-2 27-2-15,0-10-7 0,-4 2-16 0,2 2-16 16,0 2-13-16,-5 1-6 0,0-1 8 0,0 1 1 16,0-1 7-16,-25 1 2 0,25-1 1 0,-26 0-1 15,10-2-2-15,-1-1 7 0,1-3 6 0,1-1 19 16,1-3 9-16,3-3 5 0,2-2 9 0,-1-4-2 15,10 0 7-15,-6-2 11 0,6-1 3 0,0-1 9 16,0 0 9-16,0 0-3 0,0 0-2 0,22 0-2 16,-22 0 6-16,37 0 13 0,-15-13 11 15,6 13 9-15,3 0 0 0,0 0-3 0,0 0-3 0,0 0-18 16,0 0-16-16,-4 0-21 0,-6 0-7 16,3 0-8-16,-6 23 0 0,-2-23 7 0,-1 20-3 15,-4-7 3-15,-3 4-2 0,0 4-4 0,-7 1-1 16,-1 2 5-16,0 3-3 0,0 4 0 0,-34-1-1 15,11 3-13-15,-4-2-59 0,-1-2-61 0,-9-1-70 16,0-1-81-16,-5-4-62 0,-2-1-119 0,1-5-104 16,3-3-42-16,-2-3-24 0,1-4 4 0,4-4-23 15,3-3-154-15,5 0-168 0,1 0 180 0</inkml:trace>
  <inkml:trace contextRef="#ctx0" brushRef="#br0" timeOffset="195638.28">5606 2226 3314 0,'19'0'35'15,"-19"0"0"-15,0 0 4 0,0 0 14 0,12 0-17 16,-12 0 22-16,0 0 22 0,0 0 11 0,0 0 5 15,0 0 4-15,0 0-3 0,0 0-7 0,0 0-1 16,0 0-20-16,-33 0-11 0,12 0-20 16,-6 15-19-16,-4-15-12 0,-6 17-5 0,-2-5 1 15,-3 1-2-15,4 1 9 0,-1 3-12 0,6 2 1 16,4 2-3-16,1 2-15 0,9 3-5 0,4 2-24 16,7 1-8-16,2 2-9 0,6-1 4 0,0 1 21 15,0 0 10-15,29 1 22 0,-29-3 8 0,33 0-2 16,-10-5 7-16,-3-3-4 0,0-1 7 0,4-4 5 15,-6-6 11-15,-1-1 25 0,0-6 11 0,-4-1 12 16,-2-2-10-16,-5 0-18 0,2 0-17 0,-5-17-17 16,-3 17-8-16,0-20-3 0,0 7-4 0,0-2 3 15,-27-1 3-15,27-1-3 0,-20 1 20 0,20 2-8 16,-23 1-3-16,23 4-1 0,-19 0-18 16,19 3 6-16,-12 6 3 0,12-7 2 0,0 7-2 15,0-6 0-15,0 3 0 0,0-1-1 0,20 3 2 16,-20-2 2-16,25 0-2 0,-10 2 3 0,6-1 0 15,-1-1 19-15,-2 2 18 0,6 0 17 0,-3-2 15 16,-2 1 6-16,4 0 5 0,-4 0 11 0,-2-1 10 16,-1 0 8-16,-3-1 9 0,-2 1 13 0,-4-1 31 15,0 0 25-15,-2 1 18 0,-2 0 7 0,-3 1-18 16,0 0-34-16,0-1-21 0,0 2-33 0,0-1-27 16,0 2-14-16,0 0-25 0,0 0-14 0,0 0-15 15,0 0-16-15,0 0-5 0,0 0-6 16,0 0 8-16,0 19 4 0,0-19 14 0,0 19 1 15,0-4 3-15,-19 3-2 0,19 5-10 0,0 3-1 16,-23 2-20-16,23 2-91 0,-12 2-119 0,12 4-157 16,-11-3-128-16,11 1-39 0,0-2-52 0,-9-2-48 15,9 0-126-15,0-4-298 0,0-3 171 0</inkml:trace>
  <inkml:trace contextRef="#ctx0" brushRef="#br0" timeOffset="196658.57">6905 2912 4951 0,'0'0'0'15,"17"-19"2"-15,-17 19 42 0,14-17 47 0,-14 6 73 16,20 11 56-16,-20-13-2 0,0 13-39 15,0 0-73-15,0 0-67 0,0 0-48 0,0 0-13 16,0 0 9-16,0 0 4 0,0 17 7 0,0-17 9 16,-21 30-8-16,21-9-85 0,-22 1-93 0,10 3-84 15,-2 0-88-15,-2-1-11 0,2 0-37 0,5-1-85 16,-2-1-99-16,3-1-219 0,4-3-110 0,0-1 165 16</inkml:trace>
  <inkml:trace contextRef="#ctx0" brushRef="#br0" timeOffset="196933.13">7567 2188 4949 0,'9'-7'6'16,"-6"2"-3"-16,0 3 3 0,-1-1 5 0,7-4 20 15,-9 5 46-15,1 2 92 0,-1 0 97 0,0 0 14 16,0 22-18-16,0-22-89 0,0 31-96 0,0-9-41 16,-20 3-21-16,20 4-8 0,0 3 0 0,-15 2 1 15,15 3-4-15,-13 4-1 0,13-2-40 0,-12 4-119 16,12 1-133-16,-11 2-108 0,11 1-70 0,-6-1-11 16,6-1-30-16,-6-2-59 0,3-2-108 15,-2-5-214-15,5-8 88 0,-2-7 169 0</inkml:trace>
  <inkml:trace contextRef="#ctx0" brushRef="#br0" timeOffset="197150.18">7754 2289 4887 0,'13'-17'16'0,"-2"3"37"16,-4 3 43-16,3 3 53 0,-4-3 25 0,2 4 6 15,-5 4-12-15,0 0-58 0,-2 3-40 16,-1 0-53-16,0 0-21 0,0 0 5 0,0 24 6 15,0-9 16-15,0 4-9 0,0 5-4 0,0 3-3 0,0 6-3 16,0 1-8-16,0 4 13 0,0 0 1 16,0 4-122-16,-15 1-109 0,15 4-126 0,0-2-127 15,-9 1-39-15,9 2-72 0,-13-3-109 0,4-2-274 16,3-8 94-16,-8-3 188 0</inkml:trace>
  <inkml:trace contextRef="#ctx0" brushRef="#br0" timeOffset="197374.25">7453 2572 3867 0,'0'-6'7'0,"16"2"20"0,-16 0 45 16,14 2 44-16,-14-3 39 0,9 2 9 0,-9 1-24 16,0 1-31-16,6 1-46 0,-6 0-21 0,0 0-20 15,0 0-14-15,6 0 1 0,2 0-9 0,0 0 2 16,6 0-4-16,5 0-4 0,1 0 7 0,1 0-13 15,4 0-28-15,0 16-37 0,5-16-65 0,-1 0-63 16,2 0-67-16,-4 0-80 0,2 0-85 0,1 0-168 16,-6 0-281-16,4 0 119 0,-3 0 145 0</inkml:trace>
  <inkml:trace contextRef="#ctx0" brushRef="#br0" timeOffset="197806.13">8350 2318 4179 0,'13'0'26'0,"-2"0"55"0,-2 0 53 15,0-14 44-15,-1 14 10 0,-2 0-48 0,-6-14-53 16,0 14-48-16,0 0-36 0,0 0-10 0,-21 0-8 16,21 0 8-16,-32 0 3 0,14 0-4 0,-5 0 7 15,-4 0-4-15,-1 16 4 0,-1-16 2 16,1 18 1-16,5-18 4 0,-1 22-8 0,6-9 1 15,-1-1-2-15,5-1 1 0,0 0 0 0,8-1 6 16,-2-1 18-16,5 0 46 0,3 0 71 0,0-1 95 16,0 1 69-16,20-1 31 0,-20 2-11 0,30 1-43 15,-12-1-42-15,6 2-41 0,-3-2-26 0,7 2-23 16,-3-1-8-16,0 0-4 0,3-2-6 0,-5 2-15 16,-1-3-23-16,-2 1-31 0,-1-1-29 0,-4-2-24 15,-4 2-5-15,0 0-3 0,-5 0 0 0,0 1 6 16,-3 4-6-16,-3 1 0 0,0 2 0 0,0 3 1 15,0 0-1-15,-26 4 0 0,26 0 0 16,-25-1 0-16,5 0 0 0,1 1 0 0,-1-1 0 0,-5 0 0 16,2-1 0-16,-2 1 0 0,2-2-14 15,-3 0-65-15,-2-1-68 0,4-1-81 0,1 0-95 16,-3-4-64-16,4 0-135 0,-1-4-76 0,1-1-22 16,2-4-22-16,-2-2 27 0,3-3-40 0,-1 0-143 15,3-21-143-15,2 4 178 0</inkml:trace>
  <inkml:trace contextRef="#ctx0" brushRef="#br0" timeOffset="198197.54">8417 2414 4334 0,'53'-19'59'0,"-5"1"62"0,-3 2 74 0,-9 1 104 16,-4 0 87-16,-1-2 67 0,-6 3 23 16,-6 4-31-16,-7 1-96 0,-4 2-95 0,-2 2-77 15,-1 0-66-15,-4 2-51 0,1 1-39 0,-2 1-28 16,0 0-9-16,0 1 4 0,0 0-1 0,0 0 11 15,-19 19 5-15,19-19 7 0,-15 24 10 0,15-6 20 16,-16 4 12-16,16 4-6 0,-15 2-6 0,15 2-20 16,-13 6-9-16,13-2-1 0,0 3-2 0,-6 5 0 15,6 0-8-15,0 1 3 0,0 0-3 0,0 1 2 16,0-2 2-16,0 2-1 0,0-6 7 0,0-4 0 16,0-4 4-16,0-7 8 0,0-3-1 0,14-6 22 15,-14-5-3-15,14-5-10 0,-5-4-3 16,7 0-23-16,4 0-4 0,0-24 0 0,2 7 0 15,4-5 0-15,1-5 0 0,-2-4 0 0,3-6 0 16,-2-7 0-16,0 1 0 0,-1-2 0 0,2-2 0 16,-6 1 0-16,4 2 0 0,-5 3 0 0,2 4 0 15,-3 2 0-15,-4 2 0 0,-1 4 0 0,-5 5 0 16,2 1 0-16,-1 5 0 0,-7 3-31 0,0 5-146 16,-2 3-193-16,1 2-292 0,-2 3-164 0,0 2 8 15,0 0 35-15,0 18 111 0,0-18-28 0,0 35-234 16,0-12 41-16,0 8 179 0</inkml:trace>
  <inkml:trace contextRef="#ctx0" brushRef="#br0" timeOffset="198422.82">9052 3123 4720 0,'22'0'0'0,"-13"0"19"15,-1 0 51-15,0 0 67 0,1-19 56 0,-1 19 27 16,-8 0-34-16,0 0-71 0,0 0-64 0,0-10-47 16,0 10-26-16,0 0 5 0,0 0-17 0,-21 0-88 15,21 0-68-15,-17 18-77 0,17-18-40 0,-21 22 12 16,8-6-26-16,-1-1-49 0,5 6-74 0,-2 0-117 16,-1 3-273-16,7-2 56 0,-3 1 140 15</inkml:trace>
  <inkml:trace contextRef="#ctx0" brushRef="#br0" timeOffset="209853.47">4298 1940 1841 0,'0'1'19'0,"0"0"16"0,-2 1 13 0,2 0 23 16,0-2 7-16,0 0 12 0,0 1 17 0,0-1 5 16,0 0 3-16,0 0 0 0,0 0-5 0,0 0-5 15,0 0-10-15,0 0-15 0,0 0-4 0,0 0-10 16,0 0-5-16,0 0-3 0,0 0-4 15,0 0 3-15,-11 0 3 0,11 0 11 0,0 0 8 16,0 0 1-16,0 0 0 0,0 0 0 0,0 0-7 16,0 0 3-16,0 0-2 0,0 0-9 0,0 0-3 15,0 0-5-15,0 0-5 0,0 0-1 0,0 0-4 16,0 0-9-16,0 0-8 0,0 0-6 0,0 0-1 16,0 0 2-16,20 0 9 0,-20 0 3 0,19 0 6 15,-4 0-1-15,1 0 0 0,3 0-5 0,1 0-7 16,5 0-2-16,1 12-6 0,-1-12-1 0,6 0-2 15,-2 0 0-15,2 0-2 0,2 0 6 16,1 0-2-16,2 0 2 0,-2 0 7 0,-1 0-10 0,2 0 2 16,1 0-6-16,-2 0-7 0,2 0 5 15,1 0-1-15,-3 0 39 0,5 0 33 0,-3 0 18 16,-4 0 17-16,1 0-39 0,-2 0-34 0,-2 0-12 16,1 0-7-16,-4 0 19 0,-2 0 29 0,5 0 9 15,1 0 0-15,-1 0-2 0,2 0-15 0,2 0-6 16,-2 0-2-16,3 0-4 0,2 8-2 0,-2-8 2 15,-2 0 0-15,1 5 6 0,0-5 5 0,1 4-1 16,1-1-1-16,1-1 3 0,-3 1-7 0,1-1-6 16,2 0-1-16,-2-1-10 0,-2 0-7 0,1 0-2 15,-2-1-8-15,0 1-6 0,0-1-7 16,0 0-4-16,2 0 4 0,-2 0-2 0,4 0 9 16,1 0 4-16,-3 0-4 0,1 0-2 0,-1 0-7 15,4 0-7-15,-2 0-3 0,-2 0 0 0,6 0 2 16,-2 0-1-16,0 0-3 0,1 0 1 0,-3 0-1 15,4 0 2-15,-2 0 3 0,4 0 1 0,-4 0-1 16,3 0 1-16,-2 0-2 0,4 0 4 0,-2 0 0 16,0 0 3-16,2 0 3 0,-6 0-2 0,6 9 1 15,-7-9-5-15,7 0 1 0,-4 0 1 0,0 3-3 16,-2-3 0-16,3 3 1 0,-3-3-2 0,-1 0 8 16,3 0 0-16,-6 0 2 0,1 0 8 0,-2 0-7 15,0 0 0-15,0 0-4 0,0 0-6 0,-5 0 0 16,4 0-1-16,-2 0-4 0,-2 0-1 15,4-12-4-15,-1 12 0 0,1 0 3 0,2 0-3 16,4 0 0-16,0 0 3 0,-1-7-5 0,4 7 2 16,-2 0 3-16,1 0-1 0,0 0 1 0,-2 0 2 15,1 0 0-15,-1 0-4 0,-2 0 4 0,0 0-2 16,2 0-2-16,-2 0 6 0,0 0-1 0,1 0-2 16,3 0 3-16,-2 0-4 0,4 0-1 0,-2 0 0 15,2 0 0-15,-3 0-2 0,5 0 1 0,0 0 2 16,-3 0-3-16,4 0-3 0,1 0 6 0,-2 0-2 15,0-12 4-15,1 12 0 0,-1 0-6 16,-6 0 2-16,1-7 1 0,-3 7 3 0,-4 0-1 16,-4-7 1-16,0 7-6 0,-1-3 6 0,-3 0 2 15,0 0-3-15,-2 1 2 0,-1 1-5 0,-4-2 0 16,2 1 0-16,-1 0 3 0,1 0 1 0,-3 0-3 16,1 0 3-16,1 2-5 0,-2-2 0 0,1 0 5 15,-1 1-7-15,0-1 7 0,-3 1-2 0,-2-1-4 16,4 1 8-16,-2-1-5 0,-5 1 2 0,6 0 0 15,-6 0-3-15,2 0 4 0,-3 0-1 0,-2 0 2 16,2 0 0-16,-2 0-2 0,-2 0 0 0,1 1 0 16,-2-1-3-16,0 1 3 0,0 0-3 0,0 0 2 15,1 0 2-15,-1 0 3 0,0 0 24 0,0-2 1 16,0 2 4-16,0 0 1 0,0 0-21 0,2-2-3 16,-2 2-2-16,0 0 3 0,0 0 0 15,0-1 0-15,0 0 0 0,0 0-3 0,0 1-5 16,0 0-1-16,0 0-3 0,0 0-4 0,0 0 0 15,0 0 1-15,0 0-1 0,0 0 1 0,0 0-1 16,0 0-2-16,0 0 1 0,0 0 3 0,0 0 1 16,0 0 5-16,0 0 2 0,0 15-1 0,-17-15 9 15,17 15 16-15,0-15 8 0,0 23 3 0,-13-12-2 16,13 2-19-16,0 0-1 0,-15 3 7 0,15-1 12 16,-9 2 12-16,-1 1-2 0,6 1-13 0,-6 1-17 15,4 2-11-15,-3 1-7 0,4 1 0 16,-6 0 0-16,5 0 0 0,-3 3 0 0,4 0 0 15,-4 0 0-15,3 2 0 0,-4 0 0 0,4 1 0 16,-2 2 0-16,2-1 0 0,0 2 0 0,-2-2 0 16,3 3 0-16,-1 2 0 0,2 2 0 0,-1 0 0 15,2 1 0-15,-3 1 0 0,4 1 0 0,-1 0 0 16,1 1 0-16,1-4 0 0,-1-1 0 0,-1-1 0 16,2-1 0-16,-2-4 0 0,3-1 0 0,-7-1 0 15,6-3 0-15,-5-2 0 0,2-2 0 0,1-3 0 16,-3-2 0-16,3 0 0 0,2-3 0 0,-3-2 0 15,1-1 0-15,-1-1 0 0,1 0 0 0,1-3 0 16,2 0 0-16,-2-1 0 0,-1 1 0 0,2-3 0 16,-1 1 0-16,-1-3 0 0,3 1 0 15,-1-2 0-15,-1 0 0 0,2-1 0 0,0 1 0 16,0-1 0-16,0 0 0 0,-2 0 0 0,2 0 0 16,0 0 0-16,0 0 0 0,0 0 0 0,0 0 0 15,0 0 0-15,0 0 0 0,0 0 0 0,0 0 0 16,0 0 0-16,0 0-58 0,0 0-162 0,0-15-220 15,0 15-321-15,0-14-166 0,0 3-122 0,0-2-121 16,0-2-116-16,0-7 223 0</inkml:trace>
  <inkml:trace contextRef="#ctx0" brushRef="#br0" timeOffset="211629.16">4142 1902 2937 0,'2'-4'33'0,"-2"-1"34"15,0 2 36-15,1 1 39 0,1-3 2 16,-2 2 7-16,0 2 3 0,0-1 0 0,0 2-4 15,0 0-13-15,3 0-22 0,-3 0-19 0,0 0-24 16,2 0-20-16,-2 0-18 0,0 0-14 0,0 0-8 16,0 0 1-16,0 0 9 0,0 0 11 0,0 0 9 15,0 13 12-15,0-13 4 0,0 0 2 0,0 13 0 16,0-6-7-16,-21 2-7 0,21 0-12 0,0 0 1 16,-17 3-10-16,17-1-1 0,-14 2 0 0,14 0 4 15,-10 0 21-15,2 2 1 0,5 1-8 0,-4 0 0 16,1 1-11-16,3 1 17 0,0 2 22 0,0 1 21 15,0 0 6-15,1 1-18 0,1 1 2 0,1 1-23 16,0 1 2-16,0-1 7 0,0 1 5 16,0 1 12-16,0 1-5 0,0 0 1 0,0-1-9 15,0 2-24-15,0-1 8 0,0 0 13 0,0 1 5 16,0-2 16-16,0 2-12 0,0-1-22 0,0 0-15 16,0 3-6-16,0 0-4 0,0-2 0 0,0 1 5 15,0 0-6-15,-14-1 6 0,14-1 2 0,0-3-7 16,0 0 4-16,-14-2-6 0,14-3-4 0,0 1 2 15,-5-2-6-15,5-1 7 0,-6-2 4 0,6 1-1 16,-5 0-1-16,4-3-11 0,-2 1-2 0,3-2-3 16,-4 1 8-16,1 0 3 0,-1-1 3 0,1-1 3 15,1 2 1-15,-1-2 6 0,0 1-1 0,-2-2-5 16,2 1-5-16,2-3-11 0,-3 2 1 16,1 0 6-16,-1-3 1 0,1 1 0 0,1 0-2 15,0-1-1-15,-2 0-1 0,-1-1 4 0,2 0 1 16,2-1-1-16,-4 2-9 0,-1-3-1 0,3 1-8 15,-2-1 1-15,-1 0 0 0,3-1-1 0,-1 2-1 16,1-4-4-16,0 3 4 0,0-2 0 0,-2 1 0 16,5-2-4-16,0 0 0 0,-1 1-2 0,1-2 3 15,-2 1 5-15,2-1 0 0,-1 0-2 0,1 0 2 16,0 0 1-16,0 0-3 0,-2 0 1 16,2 0-5-16,0 0-1 0,0 0-1 0,0 0 2 0,0 0 1 15,0 0-1-15,0 0 2 0,0 0-4 16,0 0 2-16,0 0 2 0,0 0 1 0,0 0 8 15,0 0 9-15,0 0 4 0,0 0-1 0,0 0-8 16,0 0-9-16,0 0-6 0,0 0 0 0,0 0 0 16,0 0 0-16,0 0 0 0,0 0 0 0,0 0 0 15,0 0 0-15,17 0 0 0,-17-10 0 0,14 10 0 16,-14 0 0-16,22 0 0 0,-6-7 0 0,-1 7 0 16,7-4 0-16,1 0 0 0,4 1 0 0,2 1 0 15,2-1 0-15,3 0 0 0,2 0 0 0,3 1 0 16,0-2 0-16,4 2 0 0,0-1 0 0,-1-1 0 15,-1 1 0-15,2 1 0 0,-4-1 0 0,0 1 0 16,-4-1 0-16,3 2 0 0,-3 0 0 0,0-1 0 16,3 2 0-16,1 0 0 0,3 0 0 15,2 0 0-15,1 0 0 0,3 0 0 0,0 0 0 16,1 0 0-16,3 0 0 0,0 0 0 0,4 0 0 16,0 0 0-16,6 0 0 0,4 0 0 0,0 0 0 15,1 13 0-15,8-13 0 0,-1 0 0 0,1 0 0 16,-4 0 0-16,2 6 0 0,-3-6 0 0,-4 0 0 15,-2 0 0-15,-8 0 0 0,-3 0 0 0,-7 0 0 16,-4 4 0-16,-4-4 0 0,0 0 0 0,-2 1 0 16,0 1 0-16,3-2 0 0,-4 1 0 0,9 2 0 15,2-2 0-15,1 2 0 0,7 0 0 0,2 0 0 16,6 0 0-16,8 2 0 0,4-2 0 0,4 2 0 16,4 0 0-16,5-2 0 0,2 2 0 0,1-1 0 15,1 0 0-15,1 0 0 0,-2 0 0 16,-6 1 0-16,0 0 0 0,-8-1 0 0,-8 1 0 15,2 0 0-15,-8-1 0 0,-6-1 0 0,-3 0 0 16,-7-2 0-16,-2 0 0 0,-4 1 0 0,0-2 0 16,-6 0 0-16,2 0 0 0,0 0 0 0,-4 0 0 15,1 0 0-15,-5 0 0 0,0 0 0 0,0 0 0 16,0 0 0-16,0 0 0 0,-3 0 0 0,-2 0 0 16,-4 0 0-16,4 0 0 0,-6 12 0 0,0-12 0 15,-5 0 0-15,-4 0 0 0,3 10 0 0,-8-10 0 16,2 0 0-16,-4 0-3 0,1 0-37 15,-2 0-46-15,0 0-50 0,0 0-70 0,0 0-56 16,0 0-84-16,0 0-159 0,0 0-125 0,0 0-81 16,0 0-92-16,0 0-36 0,0 0-257 0,0-20 62 15,0 20 220-15</inkml:trace>
  <inkml:trace contextRef="#ctx0" brushRef="#br0" timeOffset="-210833.42">8752 3346 1943 0,'0'-14'6'16,"-6"14"1"-16,6 0 0 0,0-10 9 0,0 10 10 15,0 0 22-15,0 0 23 0,0 0 5 0,0 0-5 16,0 0-10-16,0 0-19 0,0 0-12 0,0 0-10 16,0 0-13-16,0 0-2 0,0 0-1 0,0 0 7 15,0 0 9-15,0 0 5 0,0 0 3 0,0 0 4 16,0 0 0-16,0 0 11 0,0 0 1 15,0 0-6-15,0 0 2 0,0 0-8 0,0 0 0 16,0 0 6-16,0 0 2 0,0 0 7 0,0 0 10 16,0 0 5-16,0 0 4 0,0 0-4 0,0 0-7 15,0 0-3-15,0 0-9 0,0 0 2 0,0 0 7 16,0 0-1-16,0 0 9 0,0 0 5 0,0 0 1 16,0 0 9-16,0 0 4 0,0 0-11 0,11 0-11 15,-11 0-11-15,14 0-18 0,-3 0 4 0,4 0 10 16,1 0 2-16,3 14 11 0,4-14 3 0,0 0 0 15,5 0 0-15,0 13-4 0,0-13-4 0,-2 0 0 16,7 6 1-16,-5-6 3 0,1 0-1 16,1 4 2-16,-1-4-1 0,-1 2 7 0,-4-1 4 15,2-1 3-15,-4 0 7 0,-4 0 3 0,1 0 19 16,-5 0 6-16,-3 0 13 0,-3 0 11 0,-1 0-8 16,-2 0-7-16,-2 0-20 0,-3 0-17 0,2 0-8 15,-2 0-12-15,0 0-2 0,0 0-15 0,1 0-5 16,-1 0-12-16,0 0-7 0,0 0-6 0,0 0-16 15,0 0 2-15,0 0-4 0,0 0 2 0,0 0 2 16,0 0 5-16,0 0-3 0,0 0 4 0,0 0-11 16,0 0-78-16,0 0-97 0,0 0-103 15,0 0-89-15,0 0-29 0,0 0-29 0,0 0-39 0,0 0-19 16,0 0-27-16,0 0-57 0,0 0-159 0,0 15 63 16,0-15 131-16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23:23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13173 2575 2698 0,'14'-19'37'15,"0"1"39"-15,0 0 62 0,-2 1 56 0,4 3 4 16,0-1 6-16,-4 4-37 0,2 2-34 0,-2 3-9 16,-4 2-22-16,3 1-5 0,-2 3-18 0,-3-2-31 15,4 2-19-15,-4 0-12 0,3 0 26 0,-1 17 8 16,4-17-5-16,1 28-6 0,1-9-44 15,-5 4-8-15,5 7 22 0,-1 5 5 0,1 4 21 0,-5 7 1 16,-3 2-18-16,-3 4-3 0,0 3-2 16,-3 3-6-16,0 1 0 0,0-4-1 0,-23-2 0 15,4-5 2-15,-4-4-3 0,0-5-1 0,-7-8-2 16,-2-4 2-16,-4-8 7 0,-1-5-5 0,-4-8 1 16,3-5 0-16,-6-1 0 0,1 0-6 0,-1-31 0 15,2 12-5-15,2-7-1 0,0-2 4 0,4-3 3 16,6-6 1-16,4-3-4 0,6-3 2 0,4-5-4 15,9-3-1-15,0-3 3 0,7-2 24 16,0 3 6-16,31 3-7 0,-4 2-1 0,1 4-22 0,7 7-6 16,6 6 1-16,4 4 5 0,4 8-12 0,3 2-15 15,2 5-46-15,-1 5-64 0,-4 3-94 16,0 4-116-16,-8 0-82 0,-2 0-96 0,-6 22-130 16,-4-22-182-16,-7 34 130 0</inkml:trace>
  <inkml:trace contextRef="#ctx0" brushRef="#br0" timeOffset="2711.73">15301 2003 2203 0,'13'0'7'16,"-13"0"13"-16,9 0 11 0,-1 0 25 0,-4-17 19 16,1 17 8-16,1 0 12 0,-1 0-6 0,-4 0-14 15,6-12-12-15,-4 12-22 0,0 0-17 0,0 0-14 16,3 0-9-16,-1 0-5 0,-2 0-1 16,3 0-2-16,0 0 0 0,-1 19 0 0,3-19 0 15,-4 17 3-15,1-17 0 0,1 23 2 0,-3-10-1 16,-1 1-2-16,-2 1 2 0,2 1 4 0,-2-2 0 15,0 3 2-15,0-1-2 0,0 0 1 0,-25-1 0 16,25 0 5-16,-25-1 1 0,5-3-3 0,-2 0 4 16,-1-2-3-16,-4-1 2 0,-2-4 1 0,-1-2-2 15,1-1 4-15,4-1-3 0,-1 0-1 0,-1 0 1 16,7-23 4-16,3 23 1 0,3-25 17 0,2 11 13 16,4-2 4-16,0-2 17 0,8-1-8 0,0-1-6 15,0-1-6-15,0-1-23 0,30 0-6 16,-30-1-13-16,32 2-5 0,-12 1 0 0,4 3-4 15,-4 3 0-15,6 2-3 0,-6 4-18 0,4 4-47 16,-4 4-49-16,-3 0-56 0,-2 0-51 0,-1 25-52 16,0-8-114-16,-4 4-121 0,-6 2-48 0,-4 3 101 15</inkml:trace>
  <inkml:trace contextRef="#ctx0" brushRef="#br0" timeOffset="3176.33">15143 2558 3101 0,'3'-13'9'0,"-3"3"15"0,2 2 26 16,-1 0 35-16,1 3 28 0,1-2 22 0,1 3 6 15,0 2-3-15,-1 1-24 0,-2-1-27 0,2 2-34 16,4 0-32-16,-3 0-16 0,-1 0-14 0,3 0-5 16,1 0-2-16,0 0 3 0,1 0 4 0,2 20 1 15,-3-20 2-15,7 24-12 0,-4-10-3 16,-3 2 4-16,3 5 1 0,-4 2 16 0,2 3 0 16,-5 3 3-16,-2 3 1 0,-1 0-3 0,0 3 6 15,0 2-5-15,-18-2-31 0,18-2-33 0,-27-1-40 16,12-4-28-16,-2-3-9 0,-8-3 1 0,2-5 11 15,-5-4 10-15,-2-6 25 0,-1-3 24 0,0-4 23 16,0 0 21-16,-2-18 8 0,4 18 8 0,-1-35 12 16,9 11 5-16,-1-2 23 0,6-5 33 0,7-1 12 15,3-1 18-15,4-2-5 0,2 0-22 0,0 2-7 16,25 2-20-16,-25 2-15 0,34 2-10 0,-13 3-15 16,5 3-6-16,3 3 0 0,-1 5-5 15,2 0 1-15,2 4-23 0,1 2-42 0,-2 2-56 16,0 4-68-16,-5 1-68 0,-1 0-67 0,-1 0-89 15,-4 22-142-15,-5-22 7 0,-2 27 111 0</inkml:trace>
  <inkml:trace contextRef="#ctx0" brushRef="#br0" timeOffset="3628.42">15042 3474 3620 0,'14'-16'33'0,"0"16"59"0,-2-16 62 0,-4 16 49 16,6-18 17-16,-3 10-8 0,-5 8-12 0,0-12 4 16,1 12-7-16,-6-7-33 0,4 7-48 0,-2-4-56 15,-2 2-47-15,1 1-30 0,-2 1-12 0,0 0 0 16,0 0 0-16,0 0 11 0,0 0 4 0,0 19 7 15,0-19-6-15,0 24 14 0,0-9 6 0,0 5-4 16,-19 3 11-16,19 7-4 0,0 0-3 0,-15 3-5 16,15 0 4-16,-14 1-9 0,5 1 3 15,-2-1 14-15,3-4-11 0,-4-2-24 0,-1-3-25 16,-1-4-24-16,2-5-2 0,-2-3 8 0,-2-3 12 16,-4-6 2-16,1-4-5 0,-2 0-4 0,-3 0 3 15,1-27-3-15,-2 8 0 0,-3-2 6 0,7-5 8 16,-3-1 13-16,4-4 20 0,5 1 5 0,2-4 9 15,5 4 4-15,1 1-6 0,4 3 13 0,3 0-13 16,0 3-8-16,0 2 3 0,0 4-8 0,0 1-3 16,29 2-20-16,-29 1-33 0,33 2-40 0,-15 2-27 15,7 2-25-15,2 1-36 0,-1 4-34 0,0 0-59 16,-2 2-58-16,-3 0-52 0,-4 0-93 0,2 0-154 16,-5 17 49-16,-3-17 118 0</inkml:trace>
  <inkml:trace contextRef="#ctx0" brushRef="#br0" timeOffset="6792.38">16492 2376 2100 0,'15'-7'13'16,"-15"2"28"-16,17-2 30 0,-17 1 41 0,21-1 16 16,-15 0 0-16,3 1 3 0,-1 1-7 0,1 1-2 15,-3 1-6-15,5 0-8 0,-5 1-13 0,1 0-14 16,-3 1-12-16,-1-1-26 0,1 2-22 0,0 0-19 15,-4 0-11-15,0 0-2 0,0 0-3 0,0 0 6 16,0 0 1-16,0 0 24 0,0 20 27 0,0-20 5 16,0 21 4-16,22-8-20 0,-22 2-27 0,15 2 0 15,-15 2 0-15,16 1-8 0,-16-1 5 0,9 2-4 16,-9-1-7-16,0 1 8 0,0-1-8 16,0-2 3-16,0 1 4 0,0-1-1 0,-26 1 7 0,26-3-5 15,-36 0 3-15,10-3-20 0,-2-1-19 16,-2-1-8-16,-2-4-19 0,-4-4 14 0,-1-3 16 15,-2 0 12-15,2-18 27 0,3 18 0 0,1-28 9 16,4 10-1-16,5-3-9 0,4-1 16 0,5 0 0 16,7-2 14-16,0-1 5 0,8-2 1 0,0 0 0 15,0 0-6-15,28 0-11 0,-28 2-11 0,36 0-12 16,-12 3-9-16,1 2 2 0,2 1-3 0,2 3 1 16,2 3-1-16,2 3-22 0,1 4-48 0,-3 2-54 15,3 4-56-15,-1 0-51 0,-2 0-44 0,-3 24-66 16,1-8-117-16,-7 5-149 0,3 1 60 0,-8 4 122 15</inkml:trace>
  <inkml:trace contextRef="#ctx0" brushRef="#br0" timeOffset="7240.37">16410 3205 3497 0,'17'-23'18'0,"-2"11"36"0,-1 0 37 0,-1 1 48 15,-3-2 23-15,3 1 5 0,-9 4-3 0,6 1-10 16,-9 2-7-16,1 1-14 0,1 0-34 16,-3 3-35-16,3 1-38 0,-3-3-31 0,0 3-3 15,0 0-13-15,0 0 4 0,0 0-3 0,0 0-4 16,0 0 12-16,0 0-8 0,0 17 14 0,0-17 6 15,0 18-2-15,0-5 8 0,0 4-6 0,0 1-3 16,0 3 3-16,11 0-3 0,-11 3 3 0,0-1-1 16,0 0 1-16,0 1 1 0,-19-3-3 0,19 1 0 15,-26-1-25-15,10-1-22 0,-4-2-20 0,-1-1-18 16,-6-2-3-16,-2-4 0 0,-2-2 18 0,0-4 15 16,-4-3 21-16,1-2 15 0,0 0 13 0,2-19 2 15,2 19 10-15,5-31 3 0,0 11-1 16,8-3 0-16,3 2 13 0,7-2 20 0,0 0 5 15,7 2 7-15,0-2-17 0,0 4-24 0,31 0-13 16,-9 0-8-16,0 2 0 0,7 2 6 0,2 1 0 16,4 2-10-16,5 3-33 0,-3 1-52 0,5 2-72 15,-6 2-88-15,3 2-74 0,-7 1-82 0,-4 1-100 16,-5 0-160-16,-1 0-29 0,-3 0 134 0</inkml:trace>
  <inkml:trace contextRef="#ctx0" brushRef="#br0" timeOffset="12239.87">13425 2630 2519 0,'-10'4'1'0,"10"-1"6"0,0-1 21 0,0-2 19 16,0 0 27-16,0 0 30 0,0 0 11 0,0 0 13 15,0 0-6-15,0 0-9 0,0 0-11 0,0 0-16 16,0 0-1-16,0 0-3 0,0 0-1 16,0 0-1-16,0 0-5 0,0 0-15 0,0 0-8 15,0 0 12-15,19 0-7 0,-19 0 5 0,22-16 0 16,-8 16-9-16,6-13 0 0,2 13-1 0,1-19-1 15,5 8-17-15,3 0 2 0,1-5-5 0,4 1 4 16,3-3 19-16,0 0-1 0,3 0-8 0,1-3-10 16,5 0-20-16,5-1-21 0,1-2-2 0,5-1 5 15,3-1 8-15,4 0 18 0,3-2 5 0,-2 0 4 16,5-2-5-16,-6 2 13 0,3-2 6 0,-7 0 4 16,-3 2-4-16,-2-1-19 0,-1 1-8 15,-5 1-6-15,-4 1 5 0,-1 1 8 0,-2 3 21 16,-2 1-8-16,-5 3-2 0,-4 0-8 0,-2 4-30 15,-5 1 0-15,-4 2-3 0,-5 2-4 0,-5 2 6 16,1 2-3-16,-9 0-31 0,3 5-60 0,-4-3-60 16,-3 3-83-16,0-1-59 0,0 1-16 0,0 0-7 15,0 0 4-15,-19 20 1 0,19-20-25 0,-25 32-76 16,7-10-114-16,-9 3-137 0,2 1 100 0</inkml:trace>
  <inkml:trace contextRef="#ctx0" brushRef="#br0" timeOffset="14643.78">15397 2030 1464 0,'-1'-3'49'0,"1"3"22"16,0-1 30-16,0 0 20 0,0 0-29 0,0 0 0 15,0 1-1-15,-2 0-2 0,1 0 3 0,1 0-2 16,-2 0-15-16,2 0-7 0,0 0-13 16,0 0-2-16,-1 0-3 0,1 0 4 0,0-2 4 15,0 2 1-15,0-1 1 0,0 1-2 0,0 0 3 16,0 0-2-16,0 0-1 0,0 0 0 0,0-2-4 16,0 2-2-16,0 0-8 0,0 0-8 0,0 0-11 15,0 0-11-15,18 0-1 0,-18 0 5 0,19 0 13 16,-2 20 11-16,2-20 11 0,4 15 3 0,-1-15 0 15,6 21-1-15,3-9-4 0,1 0-5 0,1 2-4 16,3 1-3-16,-1-1-11 0,1 1-1 0,1 0-7 16,-3 0-6-16,-1 0 1 0,1-1-3 0,2 1 1 15,-4-1 0-15,-1-1-4 0,-1 2 2 16,-2-2-4-16,1-1 6 0,-2 0 23 0,1 0 8 16,-2-1 15-16,-3 0 2 0,4 0-9 0,-7-2-4 15,3-1-5-15,1 0-12 0,-4 0 2 0,3 0-7 16,-4-2-2-16,4 1 3 0,-4-1-5 0,-1 0 2 15,-2-1 1-15,-1-1-1 0,-1 1-7 0,-3-4-3 16,-5 2-4-16,-1-2-4 0,1 1 1 0,-4-2 0 16,-2 1-5-16,0-1-1 0,0 0 2 0,0 0-3 15,0 0 4-15,0 0-4 0,0 0 0 16,0 0-22-16,0 0-54 0,0 0-72 0,0 0-115 0,0 0-93 16,0 0-63-16,-19 0-59 0,19 0-92 0,-25-11-176 15,10 11 54-15,-4 0 136 0</inkml:trace>
  <inkml:trace contextRef="#ctx0" brushRef="#br0" timeOffset="15695.39">15393 2079 1918 0,'0'-2'30'0,"0"0"16"0,0 2 5 0,0 0 24 0,0 0-1 16,6 0 12-16,-6 0 19 0,0 0 0 15,0-1-14-15,0 1-21 0,0 0-19 0,0 0-21 16,0 0-9-16,0 0-3 0,0-2 0 0,0 2 9 16,0 0 6-16,0 0 1 0,0 0 3 0,0 0-9 15,0 0-4-15,0 0-5 0,22 0-2 0,-22 20 3 16,15-20-5-16,-15 16 8 0,22-16-3 0,-10 20 3 15,1-7 1-15,-2 1-4 0,1 2 15 0,2-1 4 16,2 4 3-16,-2 1 4 0,-2 1-10 0,2 0-8 16,-3 3-6-16,1 0-1 0,4 1-6 0,-4 1 13 15,4 1 14-15,-2 0 6 0,-2 0-5 0,2 0-4 16,-5 2-17-16,4-1-7 0,1 0 8 16,-2 3-13-16,1 2 10 0,-2 0-3 0,2 1-1 15,3 2 9-15,0-1 0 0,5 4 2 0,-2-1-8 16,0-1 3-16,-1-2-7 0,2 0 3 0,2-3 7 15,-5-2-8-15,2-1-2 0,-4-2-1 0,1-3-2 16,1-1 6-16,-3-2 4 0,-2-1 10 0,4-1 15 16,-4-1 0-16,2-2 0 0,-1 1-13 0,-3-2-16 15,1-1-7-15,2-2-5 0,-6 1-2 16,4-2-4-16,-6-2-2 0,1-2 4 0,-1 0-3 0,-4-2 7 16,3-1-2-16,-4-1-8 0,0-1 5 15,0-1-4-15,0 0 3 0,0-1 9 0,0 0-4 16,0 0 1-16,0 0-2 0,0 0-6 0,0 0-44 15,0 0-57-15,0 0-94 0,0 0-119 0,0 0-104 16,0-12-167-16,-18 12-278 0,18-12 105 0,-17 3 150 16</inkml:trace>
  <inkml:trace contextRef="#ctx0" brushRef="#br0" timeOffset="19555.38">15101 2797 1881 0,'-2'0'0'0,"2"7"11"0,-3-7 21 15,3 0 19-15,0 0 25 0,0 0 26 0,0 0 12 16,0 0 8-16,0 0 0 0,0 0-18 0,0 0-7 15,0 0 0-15,0 0-3 0,0 0 7 16,0 0 3-16,13 0 3 0,-13 13 6 0,0-13 1 16,22 0 0-16,-13 0 0 0,2 0-6 0,1 0-4 15,2 0-4-15,0 0-7 0,3 0-12 0,2 0-15 16,-2-24-7-16,6 24-7 0,0-29-1 0,5 10 13 16,3-2 1-16,0-2 24 0,2 0 13 0,6-1-14 15,-2-2-11-15,5 0-23 0,1 2-12 0,-5-2-6 16,4 2 2-16,-2 1-16 0,2-2 2 0,-2 1 24 15,-3 2 3-15,-4 1 13 0,3 0-8 0,-1 2-24 16,0 0-1-16,-4 3-15 0,1 1-1 0,-2 1-3 16,1 0 1-16,-2 2 2 0,-1 1-3 0,-4 1-1 15,0 1-8-15,-3 2-6 0,-4 0 0 16,1 1 3-16,-7 2-4 0,0 1 1 0,1 0-5 16,-9 1 4-16,1 1-29 0,-1 0-43 0,-3 1-45 15,3 0-59-15,-2 0-42 0,-1 0-34 0,0 0-55 16,0-1-59-16,0 1-49 0,0 0-9 0,0 0-2 15,-14 0-34-15,14 0-79 0,-23 17-56 0,12-17 104 16</inkml:trace>
  <inkml:trace contextRef="#ctx0" brushRef="#br0" timeOffset="21227.51">15112 3737 1794 0,'-16'0'36'0,"16"2"26"0,0-2 26 16,0 1 29-16,0-1-9 0,0 0 9 0,0 0 12 15,0 0 7-15,0 0 10 0,0 0 5 0,0 0 2 16,0 0-2-16,0 0 8 0,0 0 8 0,0 0 4 15,0 0-2-15,0 0-33 0,0 0-34 0,0 0-33 16,0 0-16-16,0 0 7 0,19-18-5 16,-19 18-8-16,19-15-7 0,-19 15-7 0,23-18 10 15,-11 7 8-15,4-1 6 0,-2 1 0 0,3-3-12 16,2-1 4-16,-1 1-13 0,-1-3 5 0,2 1 6 16,-1-1-11-16,4 2-5 0,0-3-3 0,-5 1 1 15,6-1 15-15,-3 2 26 0,-2 0-11 0,3-2-3 16,-4 1-4-16,2 0-19 0,-2 0 4 0,0-1 2 15,0 1-2-15,2-2 13 0,1 2-1 0,-3-1-12 16,2 0-12-16,1-2-20 0,2 1 0 16,-2-1 7-16,-5 0-4 0,4 1 16 0,1-2 4 0,0 2 0 15,-3-1 5-15,0 2-8 0,4-2 6 16,-1 3 3-16,0-2 5 0,-1 1 19 0,4-1-15 16,-3 1-2-16,0 1-7 0,2-1-12 0,-3 0 10 15,-1 0 2-15,1 1 14 0,1-2-7 0,-1 2-10 16,-1-2 2-16,-1 1 9 0,0-3 0 0,4 1 4 15,-1-2-7-15,-3 1-19 0,3-2 6 0,2-1 10 16,-2 3-3-16,-1-2 5 0,2 3 0 0,-2 0-8 16,-2 3 2-16,0-1-8 0,-1 3 2 0,-1 1 22 15,-1 1 6-15,-1 1 1 0,-3 0-14 0,0 1-27 16,-1 1-12-16,-1 1-5 0,0 2 2 16,-4 0-1-16,-1 0 6 0,4 1-1 0,-3 1 1 0,-2 1-6 15,1 1 5-15,-3-1-4 0,1 3-1 16,2-2 3-16,-1 2-8 0,-2 0 2 0,0 0-2 15,0 1-3-15,0-1-21 0,0 1-57 0,0 0-67 16,0 0-98-16,0 0-90 0,0 0-48 0,0 0-28 16,0-2-16-16,0 2-35 0,0 0-51 0,0 0-57 15,0 0-81-15,-17 0-161 0,17 0 83 0,-14 0 156 16</inkml:trace>
  <inkml:trace contextRef="#ctx0" brushRef="#br0" timeOffset="22985.37">15289 2720 1988 0,'-2'0'44'0,"-1"0"34"0,2 0 30 0,-1-10 35 16,2 10-11-16,0 0 0 0,0 0 0 0,0 0-3 16,0-7-9-16,0 7-5 0,0 0-11 0,0 0-21 15,0 0-8-15,0 0-23 0,0 0-6 16,0 0-4-16,0 0-8 0,0 0 2 0,0 0 1 15,0 0-1-15,0 0-1 0,0 0 2 0,0 0-4 16,0 0 3-16,0 0 1 0,0 0-8 0,0 0-1 16,0 0-7-16,0 0-1 0,0 0-6 0,0 0-2 15,0 0-7-15,0 0-3 0,0 0-1 0,23 14-2 16,-23-14 7-16,28 12 1 0,-9-4 9 0,-2 2-3 16,6 0 7-16,1 3 5 0,4 0 2 0,3 3 11 15,0 2-3-15,0-1-4 0,4 1-3 0,3 1-7 16,-4 2 1-16,0 0 0 0,2 1 1 0,-2-1 0 15,0 1-4-15,-2-1 5 0,-2 0-6 0,1-1 1 16,-3 0-3-16,1 0-2 0,-1-2 1 16,-1 1 4-16,-1-2 2 0,-4 0-4 0,4-3-1 15,-2 2 0-15,-3-1-8 0,4 0 4 0,-3-1 4 16,-2 0-12-16,2-2 8 0,-2 1-6 0,-5-2-4 16,3 0 3-16,-4-1-10 0,1 0 7 0,-4-1-4 15,-3-2 3-15,3 1 1 0,-4-3-6 0,-2 0 5 16,-2-1-4-16,0-1 6 0,2 0 0 0,-4-2-3 15,-1 0 3-15,0 0 4 0,2-1-2 0,-1 0 4 16,-1 0-4-16,0 0-3 0,0 0 4 0,0 0-6 16,0 0-24-16,0 0-77 0,0 0-91 0,0 0-128 15,0 0-117-15,0 0-90 0,0 0-172 16,0 0-142-16,-17-11 143 0</inkml:trace>
  <inkml:trace contextRef="#ctx0" brushRef="#br0" timeOffset="23900.42">15082 3428 1442 0,'0'0'62'15,"0"0"42"-15,0 0 34 0,0 0 37 0,0 0-33 16,0 0-6-16,0 0-5 0,0 0-9 0,0 0 1 16,0 0-1-16,0 0-4 0,0 0-5 0,0 10-13 15,0-10-12-15,0 0-9 0,0 0-10 0,0 0-2 16,0 0-2-16,0 0 2 0,0 0 7 0,0 0 12 16,0 0 7-16,0 0 13 0,0 0 3 0,0 0 3 15,0 0 4-15,0 6-1 0,0-6 13 0,0 0 2 16,0 0-1-16,0 0-15 0,17 0-17 15,-17 0-10-15,14 0-8 0,-14 0 11 0,24-16 17 16,-4 16 12-16,3-11-2 0,2 11 2 0,1-17-15 16,5 7-2-16,7-1 2 0,-3 1 4 0,1-3-14 15,4 0-28-15,4 0-15 0,1-2-33 0,0 1-2 16,-3-1-3-16,1 1 0 0,2 0 20 0,2 0 7 16,-1 1 11-16,-1 0-1 0,1 3-6 0,0 0-4 15,1 0 6-15,-1 2 9 0,1 1-7 0,-4 2 8 16,-6-1-5-16,2 2-3 0,-6 0-2 15,-5 1-14-15,-8 0-8 0,-3 1-14 0,-1 1-3 16,-6 0-4-16,-5 1-3 0,1-2-5 0,-4 2 1 16,-1 0-1-16,-1 0-1 0,0 0-1 0,0 0 0 15,0 0-2-15,0 0-2 0,0-1-49 0,0 1-72 16,0-1-99-16,0 1-138 0,0 0-66 0,0 0-41 16,-14-1-14-16,14 1 23 0,0 0-8 0,0 0-11 15,-12 0-56-15,12 0-127 0,-15 0-92 0,8 16 126 16</inkml:trace>
  <inkml:trace contextRef="#ctx0" brushRef="#br0" timeOffset="24608.79">16689 1984 736 0,'20'-17'-37'0,"3"0"-51"0,1 1-78 0,-1 4-18 16,6-3 37-16</inkml:trace>
  <inkml:trace contextRef="#ctx0" brushRef="#br0" timeOffset="33229.46">13412 3054 2384 0,'0'0'21'0,"0"0"18"0,0 0 24 16,0 0 21-16,0 0 0 0,0 0 10 0,0 0-2 15,0 0 4-15,0 0 2 0,0 0-7 0,0 0-4 16,0 0-16-16,0 0-17 0,0 0-10 0,0 0-13 16,0 0-3-16,0 0 7 0,0 0 5 0,0 0 11 15,0 0 7-15,0 0 9 0,0 0 3 0,0 0-2 16,0 0-3-16,0 0-13 0,0 0-5 15,0 0-6-15,0 0-8 0,0 0 3 0,19 0 0 16,-19 0-3-16,17 11 7 0,-6-11-4 0,3 9 2 16,1-9 5-16,7 13-1 0,0-6 1 0,6 3-1 15,1 1-11-15,-1 1-7 0,2-1-6 0,4 3 1 16,0 1 10-16,0-1 2 0,2 2 1 0,-2 0-7 16,0 0-7-16,2-1 1 0,3 2-3 0,-4-3 2 15,-1 2-1-15,4 0 2 0,-3-1-2 0,-1 0 0 16,2 1 8-16,0 0 11 0,0 0 15 0,1-1 9 15,0 2 9-15,-1-2-2 0,4 0-3 16,1 1 6-16,-3-2 3 0,6 0 4 0,-4 0 3 16,-1-1-2-16,-5 0-12 0,-1-2-9 0,-4-1-15 15,-2 0 1-15,-9 0 1 0,-2-2-2 0,-4-1 14 16,1 0-11-16,-7-3 3 0,2 0 13 0,-4 0-10 16,1 0-4-16,-2-2 6 0,0 0-20 0,0-1 6 15,-1-1 0-15,-2 1-25 0,3 1 4 0,-2-2-14 16,-1 1-1-16,3-1 6 0,1 0-5 0,-4 0-1 15,0 0-5-15,0 0-6 0,0 0-90 0,0 0-101 16,0 0-94-16,0 0-86 0,0 0 0 0,0 0 5 16,0 0-22-16,0 0-46 0,0 0-22 0,0 0-38 15,0 0-54-15,0 0-146 0,0 0 43 0,0 0 135 16</inkml:trace>
  <inkml:trace contextRef="#ctx0" brushRef="#br0" timeOffset="34930.26">13454 2845 1667 0,'0'-3'29'0,"0"3"18"15,0-1 14-15,0 1 18 0,0 0-9 0,0-1 3 16,0 0 14-16,0 1 3 0,0 0 0 0,0 0 9 16,0 0-4-16,0 0-1 0,0 0 3 0,0-1-9 15,0 1-1-15,0 0 7 0,0 0 2 0,0 0 8 16,0 0 1-16,0 0 6 0,0 0 0 0,0 0 0 15,0 0-2-15,0 0-4 0,0 0-16 0,0 0-18 16,0 0-18-16,0 0-23 0,0 0-7 0,19 0-8 16,-19 0 0-16,23 0 0 0,-11 0-4 15,6-17 4-15,0 17-1 0,4 0 5 0,4-14 10 16,4 14 2-16,1-14 14 0,1 14 5 0,10-15 6 16,2 5 10-16,4 2 10 0,3-3 4 0,5 1 0 15,5-2-1-15,5 0-7 0,6 1 1 0,-2-1 3 16,7 0 1-16,7 2 9 0,-3 0 19 0,-2 1 52 15,-5 1 66-15,-7 2 42 0,-6 1 5 0,-10 0-35 16,-8 1-58-16,-13 1-52 0,-5 1-28 0,-8 0-17 16,-10-1-3-16,1 3 3 0,-5 0-15 0,-3-1-13 15,0 1-21-15,2-2-19 0,-2 2-4 0,0 0-4 16,0 0-3-16,0 0-5 0,0 0 2 16,0 0-2-16,0 0-6 0,0 0-1 0,0 0-53 15,0 0-79-15,0 0-104 0,0 0-168 0,0 0-80 0,0 0-62 16,0 0-25-16,0 0 1 0,0 0-38 15,0 0-11-15,0 0-109 0,0 0-52 0,0 0 170 16</inkml:trace>
  <inkml:trace contextRef="#ctx0" brushRef="#br0" timeOffset="40405.85">5549 4433 1743 0,'0'0'15'15,"0"0"0"-15,0 0 4 0,0 0 15 0,0 0 7 16,0 0 21-16,0 0 22 0,0 0 6 0,0 0 3 15,0 0-9-15,0 0-12 0,0 0-14 0,0 0-22 16,0 0-6-16,0 0-4 0,0 0-3 0,0 0 12 16,0 0 9-16,0 0 4 0,0 0 11 0,0 0 8 15,0 0 0-15,0 0 7 0,0 0 2 0,0 0 1 16,0 0-9-16,0 0-4 0,0 0-10 0,0 0-14 16,0 0-1-16,0 0-2 0,0 0-5 0,0 0-4 15,0 0-5-15,15 0-5 0,-15 0-3 16,0 0-3-16,0 0 0 0,13 0-5 0,-13 0-5 15,7 0-2-15,-7 0-4 0,10 0 2 0,-3 0 4 16,-2 0-2-16,3 0 4 0,0 0-2 0,1 0 0 16,-1 0 6-16,1 0 17 0,0 0 20 0,1 0 14 15,0 0 7-15,0 0-6 0,2 0-13 0,1 0-5 16,-3 0-2-16,1 0-5 0,3 0 7 0,2 0-4 16,-2 0 0-16,3 0-5 0,0 0-4 0,3 0-9 15,-1 0 2-15,-1 0-4 0,6 0-7 0,-3 0 3 16,1 0-9-16,5 0 2 0,-3 0 4 15,1 0 1-15,3 0-3 0,2 0 6 0,-1 0-1 0,1 0 8 16,-2 0 9-16,-2 0 3 0,2 0 7 16,1 0-8-16,-1 0 0 0,-1 0 0 0,-4 0-11 15,5 0 13-15,-3 0-6 0,0 0-4 0,-2 0-1 16,2 0-5-16,0-8 2 0,-1 8 1 0,1 0 13 16,3 0-5-16,-6-5-6 0,4 5-9 0,2-4-8 15,0 1-1-15,2 2 3 0,1-2 11 0,0 2 2 16,0-1 6-16,4-1 0 0,1 2 0 0,1-2-5 15,-2 0-3-15,0 2-4 0,4-1-3 16,-3 1 3-16,3-3-3 0,-1 2 6 0,-2 1 4 0,4-1-1 16,-1 0 6-16,-1-1 6 0,-1 1-1 0,2-1-1 15,-5 0-4-15,3 2-5 0,0-2-2 16,-3 0 3-16,5 1-1 0,-5 0 6 0,0 1 3 16,-1-2-3-16,3 1 8 0,-1 0-12 0,0-1 3 15,-3 1 1-15,2 0-7 0,5 0 7 0,-3-1-8 16,3 0 14-16,-4 2-5 0,1-3 1 0,3 1-4 15,-5-1-9-15,0 1 4 0,3 0 3 0,-2 0 6 16,-3 0 3-16,2 0-13 0,-1 2-4 0,1-2 0 16,-1 1-9-16,-1 0 8 0,1 0-4 0,-1-1 0 15,0 1 0-15,-1 0-4 0,0-1 0 0,0 3-3 16,-2-2-5-16,-1 0 8 0,-6 1-5 0,3-1 1 16,-7 1 5-16,6 1-9 0,-6-2 0 0,1 1 0 15,-2 1-4-15,2 0 11 0,2-1 1 16,-2-1 6-16,-2 2-10 0,2 0 3 0,-2-1-6 15,3 1 7-15,-3 0 15 0,0 0 4 0,-2 0 15 16,3-2-5-16,-1 1 1 0,-2 1-13 0,2 0 4 16,3 0-7-16,-1-1 0 0,0 1 3 0,-2 0-4 15,6 0-1-15,-1 0 4 0,-4 0-3 0,9 0-6 16,-7 0-1-16,3 0-1 0,-1 0-6 0,3 0 0 16,-5 0 3-16,5 0-9 0,-3 0 5 0,1 0 2 15,0 0-12-15,4 0 7 0,-6 0-2 0,7 0-5 16,-1 0 9-16,1 0-2 0,-2 0 5 0,3 0 2 15,-1 0 5-15,-1 0 4 0,-4 0-1 16,2 0 10-16,-5 11-3 0,3-11 0 0,1 0 7 16,-1 0-6-16,-1 0 1 0,2 0 7 0,6 0-1 15,-2 0-1-15,3 0-1 0,3 0-8 0,0 0-8 16,2 0-1-16,7 0-7 0,1 0 0 0,6 0-3 16,-2 0 3-16,8 0-1 0,-1 0 0 0,4 0-1 15,3 0-2-15,-1 0 0 0,-2 0 1 0,-2 0 3 16,-4 0 2-16,5 0 1 0,-9 0 1 0,1 0 7 15,0 0 0-15,-7 0 3 0,10 0-1 0,-3 0-3 16,-1 0-1-16,2 8 2 0,1-8 8 0,-3 0-5 16,1 0 1-16,1 4-4 0,-4-4-11 15,1 3 3-15,-5-3-10 0,-2 2 2 0,1-1 4 16,-5 0-3-16,0 0 6 0,-6-1-1 0,-3 1-2 16,-5 0-3-16,1 0-1 0,-7 0 3 0,1-1-2 15,-5 1-1-15,1-1 2 0,-5 0-3 0,5 0-1 16,0 0 2-16,-2 1-4 0,1-1 2 0,-2 0 3 15,1 0-2-15,2 0 3 0,-3 1-5 0,-2-1 2 16,4 0 2-16,-2 1 2 0,-5-1 3 0,3 0-7 16,-3 0 0-16,2 0-1 0,-3 0-1 0,-2 0 4 15,2 0-3-15,1 0 2 0,-5 0-3 0,4 0 1 16,0 0 0-16,-2 0-66 0,-2 0-78 0,1 0-125 16,-2 0-168-16,0 0-109 0,0 0-72 15,0 0-67-15,0 0-29 0,0 0-24 0,0 0-142 16,-27 0-15-16,10 0 198 0</inkml:trace>
  <inkml:trace contextRef="#ctx0" brushRef="#br0" timeOffset="41448.64">1691 5016 1367 0,'0'-2'22'0,"0"1"26"0,0 1 37 16,0 0 28-16,-21 0 15 0,21 0 7 15,0 0-14-15,-14 15-12 0,14-15-12 0,0 0-14 16,-14 12 2-16,14-12-1 0,0 0-5 0,-8 0-5 15,8 10-4-15,0-10 4 0,0 0 7 0,0 0 9 16,0 5 9-16,0-5 6 0,0 4 1 0,0-2 5 16,0 0 1-16,26 1-4 0,-26 1-1 0,27 1-6 15,-9-2-6-15,10 1-1 0,3-1-11 0,5 1-4 16,6-1-7-16,9-2-8 0,5 2-6 0,6-3-12 16,3 0-12-16,13 0-9 0,0 0-6 0,7 0-6 15,10 0-5-15,-1 0-1 0,12 0 16 0,2 0 20 16,7-14 15-16,5 14 24 0,1 0 10 0,2 0 13 15,-5 0 15-15,-4 0 0 0,-5 0-1 16,0 0-3-16,-8 0 9 0,-4 0 22 0,-2 0 3 16,-2 0 15-16,-1 0 0 0,-2 0-14 0,-6 0 2 15,-4 14-18-15,-8-14-22 0,-6 0-18 0,-8 7-15 16,-2-7-21-16,-11 0-6 0,-11 0-10 0,-1 0-10 16,-4 0-1-16,-6 0-10 0,-4 0-7 0,-7 0-6 15,-4 0-5-15,0 0-3 0,-5 0 0 0,-1 0-6 16,-2 0-40-16,0 0-66 0,0 0-86 0,0 0-133 15,0 0-122-15,0 0-68 0,0 0-50 0,0 0-36 16,0 0-33-16,0 0-165 0,0 0-210 0,-16 0 175 16</inkml:trace>
  <inkml:trace contextRef="#ctx0" brushRef="#br0" timeOffset="44543.96">6391 4997 1651 0,'0'0'29'0,"0"0"11"15,0-2 16-15,0 2 19 0,0 0 4 0,0 0 14 16,0 0 11-16,0 0 10 0,0 0-6 0,0 0-2 16,0 0-4-16,0 0-13 0,0 0-14 0,0 0-8 15,0 0-9-15,0 0-1 0,0 0 2 0,0 0 3 16,0 0 6-16,0 0 3 0,0 0 2 0,0 0-4 15,22 0-1-15,-22 0-2 0,27 13-1 0,-9-13-7 16,2 0-6-16,5 0-6 0,3 9-4 16,3-9 2-16,3 0-1 0,7 0-3 0,2 0-2 15,8 0 0-15,10 0-4 0,4 0 1 0,11 0 5 16,5 0-11-16,15 0-5 0,11 0-14 0,5-18-8 16,8 18 27-16,7-12 13 0,5 12 9 0,11-15 0 15,2 15-24-15,3-16-11 0,-8 9-4 0,4 1 1 16,-1 0 6-16,3 0 4 0,-5 2 12 0,-3-2-1 15,-8 2 2-15,-1 3 5 0,-6-3-7 0,-11 0-3 16,-10 0-7-16,-9 1-12 0,-9 1-1 0,-8-3 4 16,-11 2-1-16,-4-1 7 0,-4 1-2 0,-5 2-6 15,-7-2 0-15,-2 1-13 0,-10 1-1 16,-4 0 1-16,-9-1-1 0,-3 1 5 0,-4 0-4 16,-4 0-3-16,-4 0-24 0,-4 1-48 0,-1 0-52 15,0 0-73-15,0 0-76 0,0-1-47 0,0 1-17 16,0 0-27-16,0 0-42 0,-20 0-131 0,20 22-171 15,-28-22 102-15</inkml:trace>
  <inkml:trace contextRef="#ctx0" brushRef="#br0" timeOffset="45835.73">1474 5815 1732 0,'0'0'14'0,"2"0"11"16,-2 0 13-16,0 0 14 0,0 0 2 0,0 0 3 15,0 0 6-15,0 0-5 0,0 0-3 0,0 0-3 16,0 0-9-16,0 0 0 0,0 0-9 0,0 0-3 16,0 0-3-16,0 0 5 0,0 0 13 0,0 0 20 15,0 0 17-15,0 0 10 0,0 0-1 0,0 0-8 16,24 0-8-16,-24 0-6 0,21 11 8 16,-11-11 0-16,6 0 2 0,-1 7 5 0,4-7 1 15,1 5 9-15,5-5 10 0,5 0 5 0,1 4-3 16,4-4 5-16,10 0-7 0,4 0-1 0,3 0-5 15,4 0-9-15,8 0-5 0,4-18-10 0,0 18-10 16,7 0-15-16,6-20-23 0,2 20-12 0,4-15-3 16,7 15 22-16,6-14 38 0,4 14 30 0,5-15 3 15,1 8-28-15,-1 0-35 0,4 0-31 16,-1 0-6-16,0 0-4 0,0 3 8 0,1-2-11 0,6 2-3 16,4-2 9-16,4 1-2 0,5 2 23 0,2 0 12 15,2-1 2-15,6-1 3 0,0 1-10 16,4 1-6-16,5 0-7 0,-2 0-5 0,0 0 9 15,12 2-8-15,-1 0 1 0,5 0 1 0,1 1-17 16,-5 0 7-16,2 0-1 0,2 0-6 0,4 0 6 16,-1 0-6-16,-1 0 7 0,-2 0 0 0,-7 0 0 15,0 0 0-15,1 14-4 0,-6-14-3 0,-7 0-4 16,-3 0 1-16,-8 0-1 0,-8 0 8 0,-5 0 3 16,-6 0-1-16,-14 0 2 0,-5 0 3 0,-14 0 5 15,-8-13 11-15,-11 13-4 0,-7 0 0 0,-9 0-11 16,-14 0-16-16,-4-10 3 0,-12 10-11 15,-4 0-11-15,-4 0-67 0,-6 0-93 0,-4 0-81 0,0 0-76 16,0 0-8-16,0 0-26 0,0 0-50 16,-25 18-71-16,25-18-211 0,-24 25-141 0,7-9 138 15</inkml:trace>
  <inkml:trace contextRef="#ctx0" brushRef="#br0" timeOffset="53266.36">5029 12482 3805 0,'18'-9'3'16,"-1"-1"13"-16,-4 0 29 0,-13 2 28 0,21-1 17 16,-21 1 12-16,11 5-7 0,-11 2-9 0,0 1-13 0,0 0-23 15,0 0-25-15,0 0-22 0,0 0-9 0,0 0-2 16,-21 0-2-16,21 0 7 0,-13 19-1 15,13-19 0-15,-20 23 5 0,11-8-1 0,-1 3-1 16,3 2 5-16,-1 0-1 0,8 3-1 0,-8 2-1 16,8-2 2-16,0 3-4 0,0-3-3 0,0 0 1 15,23-3 0-15,-23-1 3 0,21-4 5 0,-21-4 4 16,29-4-3-16,-13-3-4 0,2-4 2 0,1 0 1 16,-2 0 2-16,2-20 0 0,-1 20 29 0,2-26 23 15,1 11 15-15,-4-5 26 0,0 3-17 0,0-1-8 16,-2-1-1-16,-1 0-12 0,2 0 9 0,-4 0-2 15,-3 1 7-15,-1 2 15 0,2-2 16 16,-6 2 15-16,1 3 23 0,0 0 10 0,-1 4-16 16,-2 2-36-16,-1 1-46 0,1 3-45 0,-2 1-33 15,1 2-1-15,-1 0 2 0,0 0 48 0,5 17 21 16,0-17 16-16,-2 31 2 0,5-10-46 0,-1 6-12 16,4 7-6-16,-3 4 7 0,1 5 0 0,-1 4 0 15,3 2-3-15,-3 2-8 0,-4 3-4 0,-1-1 9 16,-3-2-6-16,0-2 6 0,0-5 2 0,0-2-5 15,0-5 2-15,-18-2 0 0,18-4 5 0,-25-3 1 16,8-4 3-16,0-3 0 0,-3-1-5 0,-4-4-16 16,0-1-67-16,-4-3-59 0,-2-2-54 15,-1-2-56-15,-3-2-8 0,-2-3 3 0,0-2-11 0,2-1 11 16,2 0 2-16,-4 0-30 0,8-16-37 16,0 16-42-16,5-18-59 0,4 18-73 0,7-23-142 15,6 10-119-15,6-3 127 0</inkml:trace>
  <inkml:trace contextRef="#ctx0" brushRef="#br0" timeOffset="53681.38">6062 12867 3266 0,'7'0'36'0,"2"0"11"0,-3 0 39 0,3 0 61 16,-2 0 11-16,7 0 19 0,-2 0-9 15,-3-16-47-15,5 16-39 0,3 0-27 0,4 0-30 16,0 0-13-16,4 0-8 0,0 0-5 0,1 0 2 16,5 0-1-16,0 0 5 0,-1 0 2 0,-2 13-3 15,-3-13-1-15,3 0-20 0,-3 0-55 0,-4 0-71 16,4 0-88-16,-6 0-101 0,-1 0-62 0,-1 0-59 15,-1-15-127-15,-4 15-154 0,1-16 98 0,-4 16 133 16</inkml:trace>
  <inkml:trace contextRef="#ctx0" brushRef="#br0" timeOffset="53849.68">6283 13002 2455 0,'-14'14'64'15,"6"-1"82"-15,2-3 86 0,6-2 82 0,0-3 1 16,0 1-31-16,29-1-50 0,-29 1-61 0,33 1-55 15,-10-3-48-15,-1-1-34 0,1 0-21 0,1 0-6 16,0-2-2-16,-2 3-7 0,3-2-15 0,-3-1-69 16,3-1-90-16,-7 2-124 0,2-2-145 0,2 0-178 15,-5 0-303-15,3 0 106 0,0 0 159 0</inkml:trace>
  <inkml:trace contextRef="#ctx0" brushRef="#br0" timeOffset="56461.41">7902 12271 3822 0,'0'-11'24'0,"18"1"37"15,-18 1 31-15,0 0 24 0,17-2 2 0,-17 3-3 16,0 3 3-16,0 3 8 0,0 2-5 0,0-2-28 16,0 1-35-16,0 1-30 0,0-1-17 0,-18 0-8 15,18 1 5-15,-31 0-2 0,12 0-9 0,-6 0 1 16,1 0-3-16,-3 0 8 0,-1 0 0 16,5 19 1-16,0-19 2 0,4 0-9 0,0 15 4 15,4-15 1-15,2 11-2 0,1-11-2 0,4 0 2 16,0 10 3-16,4-10 11 0,-2 0 54 0,4 4 23 15,1-4 17-15,1 0 12 0,0 0-27 0,0 0-17 16,0 0-12-16,0 3-24 0,0-3-22 0,0 1-7 16,0 0-4-16,0 2 58 0,0 0 31 0,0 4 3 15,0 1-3-15,0 2-48 0,13 3-32 0,-13 2-7 16,0 3-2-16,0 1-15 0,0 3 5 0,0 2 3 16,0 1 2-16,0 4 11 0,0 1-2 15,-18 2 3-15,18 3 8 0,0 5-15 0,-16 1-3 16,16 2 8-16,-11 1-14 0,11 0 16 0,-10 1-136 15,10-2-93-15,-8-4-81 0,8-2-96 0,-8-5 46 16,3-3-20-16,5-5-41 0,-3-3-43 0,-1-3-42 16,-1-2-59-16,0-3-87 0,1-4-67 0,-6-5 133 15</inkml:trace>
  <inkml:trace contextRef="#ctx0" brushRef="#br0" timeOffset="56785.36">7261 12864 2842 0,'0'-2'45'0,"0"0"16"0,0 0 31 0,0 1 43 16,0-1-4-16,0 2 30 0,0-1 6 0,0 1-4 15,0 0-19-15,0-1-19 0,0 1-9 0,0-1-11 16,0 1 9-16,0-1 9 0,0 1-1 0,0-2-30 16,0-2-26-16,0 1-35 0,28-2-2 0,-28-2 26 15,34-1 26-15,-8-2 32 0,4-2 8 0,2 0 11 16,10 1 12-16,-3 0 16 0,3-2 16 0,4 0 31 15,-1-1 5-15,2 2 0 0,-3 0-11 0,-6 0-30 16,-2 1-31-16,-6 1-30 0,-6 1-19 0,0 2-28 16,-10 1-16-16,-7 2-20 0,3 0-24 0,-6 3-12 15,-4-1-8-15,0 2-4 0,0 0-2 16,0 0-12-16,0 0-75 0,0 0-45 0,0 0-63 16,0 0-93-16,-17 0-60 0,17 20-70 0,-18-20-54 15,18 12-20-15,-24-12-30 0,12 18-52 0,0-8-88 16,-4-10-220-16,4 13 110 0,1-13 176 0</inkml:trace>
  <inkml:trace contextRef="#ctx0" brushRef="#br0" timeOffset="60931.37">8799 11693 3362 0,'12'-9'9'15,"-1"1"41"-15,-1-1 28 0,-1 2 29 0,-1-2 12 16,-1 1-8-16,-3 4 0 0,-3 2-1 0,-1 2 6 16,0 0-11-16,0 0-23 0,0-1-21 0,0 1-30 15,0 0-15-15,0 0 15 0,0 0 20 0,-19 0 17 16,19 18 1-16,-21-18-9 0,2 15-13 0,0-15-4 16,1 25 4-16,-1-9 3 0,-3 2 5 0,5 0-2 15,-1 3 4-15,-2 2-16 0,-1 2-9 16,3 1-8-16,2 2 0 0,-1 1 24 0,2 0 29 15,-4 2 17-15,4 1 8 0,1-1-4 0,1 3-8 16,1-1 18-16,4-1 6 0,-1 2 4 0,2-2-6 16,1 1-8-16,2 0-2 0,-1-2-8 0,2 2 23 15,0-2-14-15,0 3-8 0,-1-1-3 0,1 1-30 16,0 1 5-16,-4 1 13 0,3 4 12 0,-5 5 12 16,3 3-9-16,-7 2-15 0,1 4-16 0,1 2-23 15,-4 4-11-15,-1 0-15 0,-6 1-8 0,5-2 0 16,-4-3 0-16,-3 0 2 0,3 0-2 0,-4-2 2 15,1 0 0-15,1-2 0 0,1-1-2 0,-1 1-1 16,5 0-1-16,-1 1-1 0,2-2 2 16,1-1-1-16,4 0 2 0,1-3-1 0,3 0-2 15,1-5 0-15,3-4-2 0,1-4 0 0,3-5 2 16,0-3 2-16,0-2 1 0,0-4 0 0,25-3-1 16,-25 0-12-16,36-4-47 0,-14 0-38 0,7-2-47 15,4 0-49-15,5-3-29 0,3-1-68 0,2-2-93 16,1 0-94-16,1-3-45 0,-5-2-4 0,2 0-24 15,-8 0-32-15,-1 0-125 0,-5 0-347 0,0-19 163 16</inkml:trace>
  <inkml:trace contextRef="#ctx0" brushRef="#br0" timeOffset="63215.64">9140 11950 1907 0,'0'-1'51'0,"5"-3"41"15,-3 2 36-15,1 1 44 0,-3 1-6 0,1-3 10 16,-1 2 12-16,2 1 0 0,-2 0-5 0,0 0-16 16,0 0-18-16,0-1-26 0,0 1-19 0,0 0-22 15,0 0-23-15,0 0-16 0,0-1-21 0,0 1-13 16,0 0-5-16,0 0-6 0,0 0-7 0,0 0-1 16,0 0-1-16,0 0-2 0,0 0 8 0,0 0 3 15,0 0 2-15,-17 0 7 0,17 18-5 16,-14-18-4-16,14 13 3 0,-17-13 1 0,4 16-3 15,6-7 4-15,-3-2-1 0,-1 2-5 0,5-1 4 0,-3 0 2 16,4 2-3-16,2-3 2 0,-5 3 2 16,4-2 15-16,2 2 29 0,-1 0 12 0,1-1 19 15,1 1 0-15,-2 0-18 0,1-1-3 0,2 2-5 16,0-2-6-16,-1 2 14 0,1-1 5 0,0 0 3 16,0 0-1-16,0 1-13 0,0-1-1 0,0 2-1 15,0 0 11-15,0 1 4 0,-2 1 0 0,2 0 5 16,-1 1-18-16,-1 0 9 0,1 1-3 0,-1 2 2 15,-3-1 18-15,4 1-6 0,-1 0-3 0,1 1-8 16,1 1 3-16,0 2 5 0,-2 0 3 0,2 1-1 16,-1 2-3-16,-1 0-8 0,2 1 18 0,0 3-2 15,0 2-6-15,0 2-10 0,-2 0-17 16,2 1 13-16,0 1-3 0,0 3 9 0,-3-1-1 16,3-2-18-16,-1-1-5 0,-1-1-11 0,1 0-11 15,1-3-2-15,-2-1-1 0,2-2-6 0,-3-1 0 16,3 0-5-16,-2-1 0 0,2-1 6 0,-4 0 8 15,1-2 2-15,1 1 1 0,1-1-3 0,-2 0-10 16,-4-1 0-16,3 1-8 0,-1-2-2 0,-3 1 4 16,5-1-3-16,-3 1 2 0,-3 3 5 0,4-3-4 15,-3-2 0-15,2-1 7 0,-2 0-12 0,4-1 5 16,-3 1 3-16,0-2-7 0,3-5 6 0,0 2 3 16,-1 0-10-16,2 0 3 0,2-3 1 0,-3-1-1 15,4-3 5-15,0-2 2 0,0-2-8 16,0 0-30-16,0-1-50 0,0-1-67 0,28 0-67 15,-11 0-41-15,4 0-46 0,2 0-6 0,0-19-9 16,7 19-18-16,-1-20 6 0,-2 8-47 0,-3-2-80 16,3-1-73-16,-7-2-130 0,2-1-261 0,-4-7 131 15,-2 0 161-15</inkml:trace>
  <inkml:trace contextRef="#ctx0" brushRef="#br0" timeOffset="71450.66">9418 12030 3049 0,'8'0'13'0,"-3"0"1"16,-2 0-4-16,1 0 1 0,0 0-16 0,-4 0-3 16,0 0 3-16,0 0 1 0,0 0 9 0,-25 0 0 15,25 0 5-15,-22 0-3 0,22 0-3 0,-28 15 1 16,14-15-5-16,0 20 1 0,0-8-4 0,6 2 0 16,-2 1 2-16,10 0 1 0,-13 1 1 0,13-1 2 15,0 1 0-15,0-2-2 0,0 1 2 0,0-1-1 16,0-3-1-16,27 0 8 0,-27-2 23 0,17-1 29 15,-17-2 35-15,15-2 28 0,-15-2-7 0,14-2-19 16,-14 0-30-16,13 0-34 0,-13 0-18 0,9 0-10 16,-9-18-1-16,11 18 1 0,-7-15 3 15,3 15-1-15,-4-16-4 0,-2 16 0 0,2-16-2 16,-1 16-4-16,1-17 2 0,0 9 0 0,-1 1 5 16,-2 0 1-16,3 1-1 0,-3 1-1 0,1 0-6 15,-1 1 2-15,2 2-2 0,2 1-5 0,-4-1-4 16,2 2-4-16,-2 0-5 0,2 0 1 0,-1 0 3 15,2 0 2-15,0 17 9 0,4-17 0 0,-3 16 4 16,4-16-3-16,0 21-4 0,-4-7-4 0,4-2-7 16,-3 0-7-16,1-1-8 0,0 2-5 0,-3-2 4 15,5-1 6-15,-3-1 11 0,-1 0 6 0,3-3 7 16,-1-1 8-16,-3-2 3 0,3-2-1 0,0-1-1 16,-1 0-4-16,3 0 2 0,0 0-2 15,2-20 0-15,-2 20-2 0,0-20 0 0,1 20 2 16,-3-21-5-16,2 10-22 0,-3 0-28 0,-2-2-26 15,0 2-31-15,-1 0-31 0,2 1-24 0,-2 0-40 16,-1 1-53-16,-1 1-83 0,0 1-119 0,0 0-122 16,0 0 86-16</inkml:trace>
  <inkml:trace contextRef="#ctx0" brushRef="#br0" timeOffset="72297.77">9693 12265 2024 0,'0'0'44'0,"0"0"38"15,0 0 35-15,0 0 35 0,0 0-16 0,0 0-4 16,0 0-8-16,0 0-8 0,0 0-2 0,0 0-13 15,0 0-6-15,0 0-5 0,0 0-8 16,0 0 0-16,0 0-4 0,0 0 0 0,0 0-1 16,0 0-6-16,0 0-3 0,0 0-4 0,0 0-1 15,0 0-3-15,0 0-2 0,0 0-6 0,0 0-10 16,0 0-7-16,0 0-9 0,0 0-11 0,0 0-9 16,0 0-7-16,0 0-11 0,0 0 3 0,0 0-5 15,0 0 7-15,0 17 7 0,0-17 4 0,0 0 7 16,0 18 3-16,0-18 6 0,0 20 3 0,0-7 8 15,0 1 7-15,0-1 7 0,0 1-4 0,0-1-10 16,0-2-16-16,0 0-13 0,0-2-4 0,0 0 2 16,0-3 2-16,0-1-1 0,0-2 3 0,0 1-3 15,-9-3 8-15,9 0 40 0,0-1 16 0,0 0 25 16,0 0 9-16,0 0-32 0,0 0-11 16,0 0-24-16,0 0-15 0,0 0-1 0,0 0-8 15,0 0 2-15,0 0-33 0,0 0-82 0,0-11-91 16,0 11-125-16,0 0-127 0,0-10-97 0,0 10-150 15,0-9-246-15,0 1 155 0</inkml:trace>
  <inkml:trace contextRef="#ctx0" brushRef="#br0" timeOffset="73005.42">9750 12041 1141 0,'0'0'26'16,"0"0"23"-16,0 0 27 0,0 0 18 0,0 0 5 16,0 0-2-16,0 0 10 0,0 0 6 0,0 0-5 15,0 0 0-15,0 0-17 0,0 0-9 16,0 0-9-16,0 0-3 0,0 0-3 0,0 0-3 16,0 0 1-16,0 0-8 0,0 0 4 0,0 0-5 15,0 0-9-15,0 0-4 0,0 0-4 0,0 0 3 16,0 0-1-16,0 0 14 0,0 0 0 0,0 0 6 15,0 0 12-15,0 0 0 0,0 0 3 0,0 0 2 16,0 0 0-16,0 0 8 0,0 0 8 0,0 0-3 16,0 0 3-16,0 0-21 0,0 0-27 0,0 0-22 15,0-14-21-15,0 14-3 0,0 0 10 0,0-12 17 16,0 12 8-16,0 0 4 0,0-9 1 0,0 9-7 16,0 0-1-16,0 0-5 0,0 0-5 15,0 0-11-15,0 0-10 0,0 0-5 0,0 0-7 16,0 0-1-16,0 0-3 0,0 0 0 0,0 0 2 15,0 0 2-15,0 0 6 0,0 0 3 0,0 15-1 16,0-15 2-16,0 13-1 0,0-13 3 0,0 15 1 16,0-6-3-16,0 0 10 0,-12-2-6 0,12 0 0 15,0 0 3-15,0 2-6 0,0-5-48 0,-11 3-66 16,11-1-88-16,0-1-104 0,0-1-67 0,0 1-87 16,-4-2-178-16,4 0-103 0,-4-1 116 0</inkml:trace>
  <inkml:trace contextRef="#ctx0" brushRef="#br0" timeOffset="73777.84">9164 12614 3067 0,'12'-6'14'0,"-12"1"6"0,0 0 0 16,8 3 7-16,-8-1-11 0,3 1 6 15,-3 0 9-15,0 2-2 0,0-1-1 0,0 1-17 16,0 0-1-16,0 0-6 0,0 0 1 0,0 0 9 15,-15 0-2-15,15 0 0 0,0 16-2 0,-16-16-5 16,16 13-6-16,-14-13-1 0,14 14-2 0,-11-5 6 16,11 3 1-16,-9-3-6 0,9 2 2 0,-5 0-4 15,5-1 3-15,0 1 7 0,0-2 1 0,0 0 2 16,0-2-5-16,0 1-1 0,17-2 0 0,-17-1 0 16,17-2 2-16,-17-1 2 0,17-1-3 0,-17-1 1 15,24 0 2-15,-15 0 11 0,3 0 16 0,-1 0 8 16,-1-18 4-16,0 18-9 0,1 0 0 15,-4-19-1-15,3 19 1 0,-5-17 2 0,3 17-7 16,-4-14-1-16,0 5 2 0,2 1 3 0,-5 1-4 16,1 0-5-16,-1 1-10 0,-1 2-7 0,0 0-9 15,0 2 0-15,0-1-3 0,0 3-3 0,0-1-6 16,0 1 2-16,0 0 1 0,0 0-4 0,0 0 12 16,0 0-4-16,0 20 6 0,0-20 2 0,0 21-3 15,0-10-2-15,0 2-13 0,0 1-8 0,0 1-7 16,0 0-6-16,0 1-2 0,0-3 3 0,0 0 6 15,18-3 4-15,-18 1 16 0,0-1 6 0,15-3 3 16,-15-3 4-16,12-1-2 0,-12-3 0 16,14 0 2-16,-7 0-3 0,2 0-1 0,-3-17 1 0,3 17-5 15,-2-20 3-15,2 20 0 0,-3-26-1 16,2 9 1-16,-3 0-23 0,-1 0-19 0,2 0-31 16,-1 0-44-16,-2-1-28 0,-1 2-50 0,-2 3-47 15,0 3-66-15,0 1-97 0,0 0-157 0,0 3-29 16,0 2 112-16</inkml:trace>
  <inkml:trace contextRef="#ctx0" brushRef="#br0" timeOffset="74286.69">9541 12827 2595 0,'6'0'37'0,"-6"-17"23"0,3 17 38 0,-1 0 39 16,-1-16-5-16,-1 16 4 0,0-11-25 0,0 11-22 15,0 0-24-15,0-10-20 0,0 10-9 0,0 0-18 16,0-5-12-16,0 5-6 0,-14 0-6 0,14 0 22 15,0 0 23-15,0 0 6 0,-7 0 8 0,7 15-15 16,0-15-18-16,-10 16-2 0,10-16 1 0,-4 22-2 16,4-8-3-16,0 1-3 0,0 2-5 0,0 0-10 15,0 1 5-15,0 1-1 0,0-1 3 16,18 2 3-16,-18-2-2 0,0 0-4 0,0-3-7 16,17 1-44-16,-17-3-48 0,0-2-55 0,0-3-52 15,0-1-12-15,0-3-3 0,0 0-24 0,0-4-83 16,0 0-151-16,0 0-168 0,0-17 81 0</inkml:trace>
  <inkml:trace contextRef="#ctx0" brushRef="#br0" timeOffset="74813.48">9490 12554 2190 0,'1'0'47'0,"1"0"23"0,4 0 20 16,-4 0 31-16,-1 0-16 0,2 0-5 0,-1 0-19 16,-1 0-24-16,1 0-27 0,-2 0-9 0,1 0 1 15,3-12-7-15,-3 12-9 0,2 0-4 0,-1 0-3 16,1-9 3-16,0 9-3 0,3-6 3 0,-1 6-1 15,3 0-4-15,-2-7 8 0,-2 5-10 16,6 0 4-16,-4 0 3 0,5 0 3 0,-6 2 12 16,2-1 6-16,-1-1 4 0,2 2-6 0,-3 0-8 15,-2 0-3-15,0-2-7 0,0 2 2 0,-1 0-2 16,1 0-3-16,-3 0-3 0,0 0-2 0,0 0-4 16,0 0-2-16,0 0 4 0,0 0 2 0,0 0 8 15,0 0 2-15,0 18-2 0,0-18-1 0,0 14-2 16,0-14-2-16,-13 20 3 0,13-10 2 0,0 0-4 15,0 0 4-15,-14-3-6 0,14 3 2 0,-6-1 3 16,6 0-2-16,-9-2 4 0,6 1-4 16,0 0 0-16,0 0-1 0,-2-3 1 0,3 0 6 0,1-3 1 15,1 0 2-15,0 0 9 0,0-2 33 16,0 0 28-16,0 0-1 0,0 0-10 0,0 0-43 16,0 0-23-16,15 0 1 0,-15 0 1 0,17-16 0 15,-17 16 0-15,27 0-8 0,-15-12-1 0,-12 12 5 16,19 0-4-16,-11 0-35 0,-8-8-46 0,17 8-64 15,-17 0-80-15,4 0-81 0,-4 0-84 0,0 0-159 16,4 0-69-16,-4 0 118 0</inkml:trace>
  <inkml:trace contextRef="#ctx0" brushRef="#br0" timeOffset="75689.24">9122 13268 2915 0,'0'-4'49'0,"0"-2"31"0,0 0 48 16,0 1 43-16,0-1-11 0,0-3 6 0,0 4-11 15,15-1-13-15,-15 2-12 0,0 1-21 0,0 0-29 16,0 0-37-16,0 0-25 0,0 2-18 0,0 0-8 16,0 1 4-16,0 0-4 0,0 0 3 0,0 0 1 15,0 0 2-15,0 0 4 0,0 19-2 0,-14-19 3 16,14 16-4-16,0-16 0 0,0 17 1 0,-7-7 5 16,7-10 0-16,0 17-5 0,0-7 1 0,0-3-5 15,0 0 3-15,0-1 6 0,0-1-1 16,0-1-2-16,0-2 3 0,0 0-2 0,0-1 1 15,15-1 4-15,-15 0-5 0,0 0 4 0,19 0-5 16,-19 0-2-16,15 0 8 0,-4 0-11 0,-2-16-1 16,2 16 4-16,0 0-5 0,-3-14 5 0,3 14 0 15,-5-11 1-15,3 11-3 0,-4-10 4 0,1 10 0 16,-1-8-2-16,-2 8 1 0,-1-6-3 0,-1 6-2 16,1 0-2-16,-2 0-2 0,0 0-1 0,0 0 2 15,0 0 5-15,0 0-2 0,0 0 10 0,0 18-2 16,0-18-3-16,0 15 6 0,0-15-6 15,0 20 0-15,0-10 3 0,0 1-1 0,0-1-6 0,0 1 3 16,14-1 0-16,-14 0-7 0,0-2 12 16,12 0-7-16,-12-1 0 0,9-3 9 0,-9 0-5 15,14-2 2-15,-7-2 1 0,-1 0-7 0,5 0 4 16,-1 0 3-16,-2 0 0 0,3-20 1 0,0 20-4 16,-2-19-4-16,1 19 2 0,-6-21 1 0,4 10-9 15,-2 0 4-15,-3 1-5 0,2 1-35 0,-2 0-29 16,-1 2-53-16,-1 0-63 0,1 2-50 0,-2 2-65 15,0 3-66-15,0-4-49 0,0 4-71 0,0 0-111 16,0 0 8-16,0 0 116 0</inkml:trace>
  <inkml:trace contextRef="#ctx0" brushRef="#br0" timeOffset="75930.36">9525 13424 3273 0,'7'-12'13'0,"-1"12"35"0,-2-13 56 16,1 13 56-16,1-16 31 0,-4 16 5 0,1-11-18 16,0 11-36-16,-3-7-35 0,0 7-37 0,0-3-39 15,0 3-26-15,0-3-11 0,0 3-4 0,0 0 0 16,0 0 0-16,0 0 8 0,0 0 1 16,-14 21-1-16,14-21 8 0,0 22-5 0,-12-9-4 15,12 5-9-15,-10-1-39 0,10-1-57 0,-4 4-46 16,4 1-70-16,0 0-52 0,-2 1-47 0,2-1-67 15,0-2-83-15,0 2-190 0,0-4-29 0,0-3 120 16</inkml:trace>
  <inkml:trace contextRef="#ctx0" brushRef="#br0" timeOffset="76417.53">9692 13189 2819 0,'3'-3'28'16,"3"1"17"-16,-3 1 24 0,0 0 31 0,-3-1 10 15,3 0 19-15,-3 1 11 0,2 0 2 0,-2 1-9 16,0-1-24-16,0 1-29 0,3-1-29 0,-2 0-19 16,1-1 3-16,1-1 3 0,-1 1 0 0,2 0 2 15,6-1-7-15,-7 0-1 0,6-1 1 0,-1 1-8 16,1-1-6-16,-3 1-4 0,4 0-1 0,-4 0-3 15,2 0-4-15,-4 1 0 0,4 0-5 0,-3 2-2 16,-2-1-2-16,-2 1-1 0,2 0-7 0,-3 0-3 16,3 0-4-16,-3 0-7 0,0 0 5 0,0 0 7 15,0 0 7-15,0 18-16 0,0-18-17 16,0 18-12-16,-20-18-2 0,20 24 23 0,0-12 14 16,-14 0 11-16,14-1 0 0,0 0 6 0,-11-3-1 15,11 0 4-15,0-1 0 0,0-2-1 0,0 0 4 16,0-2 3-16,0 0 18 0,0-2 16 0,18 1 22 15,-18-1 14-15,20-1 4 0,-20 1 1 0,20-1-9 16,-20 0-5-16,23 1-6 0,-23-1-12 0,17 0-4 16,-17 0-12-16,11 0-16 0,-11 1-12 0,6-1-8 15,-6 0-13-15,0 1-5 0,3 1 1 16,-3-1 2-16,0 2 10 0,0 2 4 0,0 0 6 0,-20 2-3 16,20 2-23-16,-25 1-42 0,13 2-52 0,-7-1-68 15,2 1-57-15,-1 0-62 0,-4 0-61 16,2-1-56-16,0 0-74 0,1-1-147 0,0-2-86 15,-1-2 122-15</inkml:trace>
  <inkml:trace contextRef="#ctx0" brushRef="#br0" timeOffset="80889.38">10412 12123 3020 0,'21'0'-2'0,"6"0"-4"0,-4 0-8 0,0 0-7 16,-2 0-16-16,-3-19-28 0,-2 19-36 0,-4 0-60 16,-3 0-71-16,-4 0-147 0,-2 0-202 15,-3 0 7-15,0-14 91 0</inkml:trace>
  <inkml:trace contextRef="#ctx0" brushRef="#br0" timeOffset="81069.38">10537 12323 3369 0,'16'10'0'15,"1"-4"-2"-15,-5-1-2 0,1-3 1 0,1-2 3 16,-6 0 2-16,-1 0-3 0,-2 0-2 0,-2 0-58 15,-1 0-73-15,-2 0-84 0,0 0-86 16,0 0-123-16,0 0-211 0,0 0 16 0,-17 0 91 16</inkml:trace>
  <inkml:trace contextRef="#ctx0" brushRef="#br0" timeOffset="81249.49">10522 12691 3043 0,'14'8'14'0,"-2"-3"1"0,1 0-3 0,-2-4 1 16,3-1-12-16,-14 0 1 0,12 0-3 0,-12 0 3 15,6 0-5-15,-6 0-3 0,0 0-47 16,0 0-73-16,0 23-105 0,0-23-167 0,0 28-251 16,0-11-1-16,0 2 108 0</inkml:trace>
  <inkml:trace contextRef="#ctx0" brushRef="#br0" timeOffset="81419.53">10471 13096 4182 0,'23'1'3'0,"3"-1"-2"0,-1 0 20 16,2 0 36-16,-3-18 15 0,-3 18 17 0,-4 0-20 16,-3-16-35-16,-5 16-20 0,-3 0-20 15,-6 0-54-15,8 0-69 0,-8 0-98 0,0 0-130 16,0 0-92-16,0 0-153 0,0-9-291 0,0 9 120 15,0-10 147-15</inkml:trace>
  <inkml:trace contextRef="#ctx0" brushRef="#br0" timeOffset="82201.48">11106 11945 3387 0,'0'0'3'0,"0"0"0"0,0 0-1 0,0 0 12 16,17 0 12-16,-17 0 19 0,0 0 18 0,0-15 11 15,0 15 1-15,0 0-7 0,0 0-12 0,0 0-24 16,0 0-16-16,0 0-11 0,0 0-5 0,0 0 2 15,0 0 0-15,0 0 1 0,0 0 0 0,0 0 0 16,18 0-4-16,-18 0-6 0,25 0 3 0,-6 0-3 16,4-15 3-16,5 15 2 0,5 0-1 0,2-14 5 15,3 14 3-15,2 0 32 0,-3-12 20 0,5 12 24 16,-5-7 27-16,2 7-12 0,-5 0 3 0,-1-6-12 16,-7 6-14-16,-6 0-8 0,-3 0-14 15,-4 0-6-15,-7 0-15 0,0 0-10 0,-3 0-13 16,-3 0-7-16,0 0 5 0,0 0 82 0,0 0 52 15,0 17 54-15,0-17 39 0,0 29-48 0,0-9 0 16,0 4-4-16,0 3-4 0,0 0 15 0,-20 3-3 16,20 0-17-16,-12 2-6 0,12 0-24 0,0 3-25 15,-16 1-12-15,16-1-16 0,0 3-2 0,-9-1-5 16,9 1-5-16,0 2 0 0,-5 2 0 0,2-3 0 16,2 2 5-16,-4 0 2 0,3 3-12 0,-1-2-2 15,2 2-7-15,-1-2-18 0,-1 1-11 0,-1 1-17 16,2-2-16-16,-1-1 0 0,0-3 0 15,0-1 0-15,-2-2 0 0,0-2 0 0,4-5 0 16,-2 0 0-16,0-4 0 0,-1-1 0 0,1-2 0 16,2-3 0-16,-1 0 0 0,-1-2 0 0,0-1 0 15,-2-2 0-15,2 0 0 0,-1-1 0 0,-4 0 0 16,5 1 0-16,-3-1 0 0,-4 0 0 0,4 1 0 16,-5 0 0-16,-1 1 0 0,-1 0 0 0,-2 0 0 15,-2-2 0-15,0 3 0 0,-2-2 0 0,-1 0 0 16,-5 1-12-16,0-1-132 0,2-3-149 0,-3-3-171 15,-2 0-239-15,-2-1-31 0,4-5 14 0,-5-1-2 16,0 0 69-16,0 0-48 0,-2-23-232 0,5 23 72 16,3-30 180-16</inkml:trace>
  <inkml:trace contextRef="#ctx0" brushRef="#br0" timeOffset="83785.19">12391 12000 2545 0,'8'0'14'0,"-4"0"20"16,-1 0 34-16,4 0 35 0,-3 0 24 0,-1 0 20 16,-1 0 5-16,-1 0 6 0,1 0 8 15,-2 0-10-15,0 0-14 0,0 0-29 0,0 0-35 16,0 0-23-16,0 0-21 0,0-10-12 0,0 10-8 16,0 0-7-16,0 0-1 0,0 0-5 0,0 0 1 15,0 0 2-15,-12 0-4 0,12 0 4 0,0 0-3 16,-21 0-3-16,21 0 6 0,-17 0-5 0,5 0 2 15,1 0-1-15,0 0 3 0,-1 13-1 0,1-13 3 16,5 0 6-16,-5 11-2 0,5-11 10 0,1 7 9 16,-3-7 6-16,7 7 6 0,-2-7 2 0,1 6 4 15,0-6 1-15,2 2 10 0,0-1 9 0,0 1-5 16,0-2 3-16,0 0-5 0,0 0-10 0,0 1-1 16,0-1-6-16,0 1-12 0,0-1 22 0,0 2 92 15,0 1 25-15,0 2 14 0,0 1-15 16,0 1-73-16,0 2-8 0,0 1 9 0,0 4 12 15,0-3-11-15,0 1-14 0,0 2 1 0,0 1 10 16,-10 0 2-16,10 1 0 0,0 1-15 0,0 1-21 16,-13 0 3-16,13 2-3 0,-3 0 10 0,3 1-4 15,-8 2-10-15,7-1 3 0,-2 3-3 0,1 1 1 16,-3 1 4-16,1 1-3 0,-1-1 7 0,4 2 0 16,-4 1 3-16,0 3-8 0,1 1-12 0,0 3-3 15,0 0-11-15,-1 1 5 0,2 0 0 0,-2 3-6 16,1-1-3-16,-1-2-6 0,4-1-1 15,-4-3-1-15,0 0 9 0,1-3 7 0,-1 0-1 16,-1-3 0-16,1 0 1 0,2 0-7 0,-2-2-5 16,-2-2-4-16,3-1-12 0,0 0-4 0,-2-1-2 15,2-1-4-15,0-2 0 0,-2 0 0 0,2 0 0 16,0-1 0-16,-4-1 0 0,5-1 0 0,-3 2 0 16,-2-3 0-16,5 0 0 0,-3 2 0 0,-2 0 0 15,2-3 0-15,-2 0 0 0,3-2 0 0,1-2 0 16,-4 0 0-16,6-1 0 0,-1-2 0 0,2-3 0 15,-1 0 0-15,-3 1 0 0,5 0 0 0,0-2 0 16,0-2 0-16,0 0 0 0,0 0 0 0,0-1 0 16,31 0 0-16,-10 1 0 0,2-1 0 0,5 0 0 15,6 2 0-15,2-1 0 0,4-1 0 16,0 2 0-16,-1-2 0 0,2 1-26 0,-6-1-68 16,-2 0-79-16,-1 0-96 0,-5 0-101 0,-2 0-114 15,-5 0-129-15,-6 0-74 0,-2 0-94 0,-6-13-83 16,-4 13-280-16,0-13 53 0,-2 13 219 0</inkml:trace>
  <inkml:trace contextRef="#ctx0" brushRef="#br0" timeOffset="86865.98">13763 12011 3220 0,'-2'0'7'16,"2"0"9"-16,0 0 28 0,0 11 36 0,19-11 26 16,-19 0 22-16,22 0 4 0,-22 0-15 0,20 0-12 15,-20 0-21-15,16 0-18 0,-16 0-17 0,17 0-21 16,-8 0-6-16,0 0-12 0,5 0-8 0,0 0 3 15,2 0-4-15,-1 0-1 0,4 0 0 16,3 0-3-16,1 0 0 0,3 0 1 0,-1 0 11 16,-2 0 13-16,5 0 9 0,-6 0 5 0,1 0 1 15,-3 0-9-15,-2 0-4 0,-4 0-6 0,-1 0-7 16,-3 0 8-16,-2 0 16 0,-5 17 28 0,3-17 24 16,-3 14 4-16,-1-14 12 0,1 22-1 0,1-9 5 15,-1 4 7-15,1 2 16 0,-3 1 9 0,-1 1 7 16,2 1 35-16,-1 2 0 0,-1 1-6 0,0 2 3 15,0 2-18-15,0 1-18 0,0 2-6 0,0 4-11 16,0 2 5-16,0 4-5 0,0 4 1 16,-18 3-5-16,18 5-14 0,0 3 1 0,-14 3-2 0,14 3 9 15,-13 0-3-15,13 2-1 0,-11-2-21 16,11-2-29-16,-11-2-30 0,7-2-27 0,-2-2-4 16,4-2 0-16,-1 0 0 0,1-5 0 0,-1-1 0 15,0-2 0-15,0-2 0 0,0-2 0 0,0-3 0 16,-3-3 0-16,1-5 0 0,-6 1 0 0,2-4 0 15,-2-4 0-15,-5-3 0 0,-2-2 0 0,-6-4 0 16,1-2 0-16,-5-2 0 0,-4-4 0 0,-7-2 0 16,3-2 0-16,-6-2-74 0,2 0-147 0,-4 0-187 15,1 0-283-15,-2 0-128 0,5 0-42 0,-2-22-54 16,-3 22-18-16,-2-18-223 0,2 3 190 16</inkml:trace>
  <inkml:trace contextRef="#ctx0" brushRef="#br0" timeOffset="87857.93">12498 13817 3557 0,'0'0'9'0,"20"0"13"0,-20 0 34 0,16 0 41 15,-16 0 27-15,21 0 20 0,-21 0-9 0,14 0-20 16,-14 0-13-16,11 0-8 0,-11-11-9 15,16 11-8-15,-7 0-18 0,-4 0-15 0,7 0-14 16,-4-7-11-16,0 7-7 0,-1 0-8 0,1 0 1 16,0 0 1-16,0 0 8 0,1 0 2 0,-4 0-10 15,2 0 2-15,0 0-9 0,-3 0-3 0,2 18 4 16,1-18-6-16,-4 13-2 0,3-13 4 0,-4 17 2 16,-1-17 3-16,-1 19-3 0,0-8-1 0,0 0-2 15,0 0-1-15,0 0 7 0,-26 0-1 0,26 0 5 16,-17-1-4-16,17-1-4 0,-21-2 2 0,21 2 0 15,-21-2 1-15,21-3 2 0,-14 1 3 0,14-3-8 16,-8 1 4-16,8-1 6 0,0-1 41 0,0 1 40 16,0 0 33-16,0 1 34 0,19 0-9 15,-19 1 10-15,21 1-2 0,-21 1 0 0,24 0-8 16,-9 1-17-16,1 0-15 0,-2-1-22 0,0 0-16 16,-4 1-26-16,1 0-15 0,0-1-19 0,-1-1-12 15,-3 2 0-15,-2 0-3 0,0-1 8 0,-4 3 0 16,-1-2-3-16,0 2-1 0,0 1-5 0,-25-1 2 15,25 1 6-15,-29 0 4 0,10-1-1 0,-1 1-13 16,-6-1-80-16,-2-1-95 0,0 0-102 0,4-1-96 16,-3-1-4-16,0-1 8 0,5-1 2 0,1-3-32 15,2-1-79-15,7 0-101 0,-1 0-250 0,2 0-28 16,8-17 160-16</inkml:trace>
  <inkml:trace contextRef="#ctx0" brushRef="#br0" timeOffset="88325.39">12870 13870 4357 0,'13'-10'7'0,"-1"2"15"16,-5 0 44-16,0 1 62 0,-1-3 48 0,1 3 36 15,-6 3-7-15,1 1-36 0,-2 2-45 0,0 1-26 16,0 0 44-16,0 0 11 0,0 0 20 0,-22 0 2 16,22 25-45-16,0-25-23 0,-20 29-11 0,20-11-11 15,-14 3-21-15,14-1-6 0,-16 3-15 16,16-1-8-16,-12 0-9 0,12 0 1 0,-9-3-7 0,4 1 0 15,0-3-8-15,4-1-10 0,-1-4 5 0,-1-2 2 16,2-3 62-16,-3-2 56 0,4-3 48 16,0-1 14-16,0-1-61 0,0 0-59 0,0 0-49 15,0-23-21-15,0 23-2 0,0-25 2 0,0 10-6 16,14-3 1-16,-14-2-3 0,0-1 0 0,11-3-1 16,-11 2-1-16,10-1 0 0,-10 1 5 0,10 0 1 15,-2 2 3-15,0 1-1 0,3 2 1 0,0 2 0 16,1 1-3-16,4 2 6 0,-1 3-5 0,4 0 3 15,-1 3 3-15,0 2 8 0,5 1 19 16,-1 3 19-16,-2 0 17 0,1 0 6 0,0 0-6 0,-3 0-13 16,-1 23-13-16,-3-23-12 0,-1 21-7 15,-4-8-6-15,-3 4-4 0,-6-1 0 0,0 4 1 16,0 0 1-16,-20 1-3 0,20 1-1 0,-34 0-4 16,11 0-2-16,-5 0-8 0,0-2-62 0,-3-2-66 15,0 0-75-15,3-4-94 0,-3-1-71 0,-3-2-107 16,7-4-78-16,1 0-10 0,-1-4 37 0,9-3 69 15,-1 0 46-15,2 0 5 0,5 0 3 0,2-19 6 16,4 19 3-16,3-16-36 0,3 16-96 0,0-20-22 16,0 20 105-16</inkml:trace>
  <inkml:trace contextRef="#ctx0" brushRef="#br0" timeOffset="89841.4">12780 12777 4426 0,'13'-7'22'0,"-1"1"6"16,-1 2 24-16,-3-3 33 0,4 0 14 0,-7 0 10 16,3 2-19-16,-4 3-36 0,-4 2-35 0,0 0-12 15,0 0-1-15,0 0 7 0,0 19 0 0,-21-19 0 16,21 26 0-16,-17-8-10 0,17 4 0 0,-16 3-5 15,16 0-31-15,-14 3-34 0,14 1-41 0,-9-1-54 16,9 0-30-16,0-3-28 0,0 0-52 0,-8-2-72 16,8-2-95-16,0-3-149 0,-5-4-279 0,5-6 111 15,0-2 154-15</inkml:trace>
  <inkml:trace contextRef="#ctx0" brushRef="#br0" timeOffset="89993.67">12847 12650 3790 0,'9'-14'17'0,"1"2"11"0,-4 1 15 16,2 2 2-16,-2-2-19 0,0 5-20 0,-3 1-58 15,-3 2-63-15,0 0-74 0,0 3-83 0,0 0-74 16,0 0-124-16,-20 0-273 0,20 0 33 0,0 17 118 16</inkml:trace>
  <inkml:trace contextRef="#ctx0" brushRef="#br0" timeOffset="90593.38">12959 12814 4216 0,'11'0'29'16,"-2"-23"34"-16,2 23 51 0,-5-14 48 0,5 14-11 16,-8-20-28-16,2 20-37 0,-5-14-47 0,0 14-13 15,0-10-2-15,0 10-13 0,0-7 0 0,-22 7-1 16,22 0-10-16,-15 0-1 0,15 0 1 0,-18 0-7 15,18 24 13-15,-15-24-3 0,15 24 1 0,-16-8-2 16,16 0-5-16,-12 2 1 0,12 1-1 0,-5 0 3 16,5 0-2-16,0 0-21 0,-3-1-23 15,3-1-21-15,0-1-17 0,0-4 9 0,0 0 11 16,0-4 23-16,0-3 23 0,0 0 12 0,0-3 11 16,0-2-4-16,0 0-8 0,0 0 4 0,0 0 6 15,0-22-5-15,17 22 5 0,-17-24 0 0,0 7-7 16,17 0 3-16,-17-4 1 0,0-1-2 0,10-1 5 15,-10 1 3-15,0-2-5 0,0 1-2 0,0 0 0 16,0 3 1-16,0 2 1 0,0 2 4 0,0 2-3 16,0 2-1-16,-16 4 0 0,16 1-5 0,0 4-1 15,0 0 0-15,0 3 2 0,0 0 1 0,0 0 7 16,0 0-2-16,0 23-3 0,0-23 6 0,0 27-5 16,0-11 0-16,0 4-3 0,19-1-2 15,-19 3 6-15,0-1-2 0,15 2 4 0,-15-2-5 16,10 1-8-16,-10 0-11 0,11-1-18 0,-11-2-10 15,9-3-9-15,-4-2 4 0,-4-1 15 0,1-5 15 16,-1-1 8-16,1-4 14 0,-2-1 3 0,0-2 1 16,0 0-1-16,0 0-5 0,0-22 1 0,0 22 0 15,0-25 3-15,0 8 2 0,0-1-1 0,0-1-3 16,0-3 23-16,0 3 5 0,0-3 11 0,0 3 6 16,0 0-6-16,25 0 4 0,-25 2-10 0,24 0-1 15,-11 3-12-15,7 5-2 0,-4-1-1 0,1 5-9 16,-2 2-3-16,1 3-5 0,-4 0-6 0,-3 0 11 15,4 24-5-15,-9-24-5 0,3 30-29 0,-4-8-46 16,-2-1-63-16,-1 4-75 0,0 2-68 16,0-1-61-16,-17 2-48 0,17 0-58 0,-22 0-150 15,22-4-139-15,-21-1 113 0</inkml:trace>
  <inkml:trace contextRef="#ctx0" brushRef="#br0" timeOffset="90993.42">13319 12833 2941 0,'16'-26'5'0,"-2"2"3"16,-2 1 1-16,-7-1 2 0,2 2-3 15,-4 1-3-15,-1 2-1 0,-2 4-5 0,0 3 0 16,0 3-1-16,-20 2-3 0,20 2-10 0,-19 4-14 16,19 1-17-16,-20 0-14 0,20 0 6 0,-19 16 6 15,19-16 17-15,-20 16 17 0,11-16 3 0,3 20 10 16,-4-20-2-16,4 20 2 0,-3-8 3 0,6-2-5 15,-2-2 6-15,-1 1-3 0,4 1 3 0,1-3 3 16,1 3 3-16,0-2 10 0,0-2 8 0,20 0 6 16,-20-1 11-16,23 0-3 0,-23-3 3 0,28-2 0 15,-14 0-10-15,-1 0 2 0,-1 0 8 0,0 0 12 16,2-17 21-16,-3 17 16 0,-5-17-3 0,5 17 3 16,-6-17 2-16,3 6-9 0,-5 1 1 0,0-1-1 15,-1 1-17-15,-2 0 0 0,0 3-4 16,0 1-18-16,0 1-12 0,0 0-17 0,0 5-15 15,0 0 1-15,0 0 0 0,0 0 2 0,-16 0 3 16,16 17-7-16,0-17-4 0,-16 21 5 0,16-8-2 16,-12 1-1-16,12 3-12 0,-9 1-51 0,9 0-59 15,-11 1-65-15,8 0-72 0,0 1-52 0,-2-1-60 16,2-1-128-16,3 0-222 0,0-3 56 0,0-3 118 16</inkml:trace>
  <inkml:trace contextRef="#ctx0" brushRef="#br0" timeOffset="91484.88">13526 12696 3236 0,'7'-27'26'0,"4"1"38"0,-2 2 36 0,-1 1 39 16,-3 2-3-16,1 1-37 0,-3 6-32 0,-1 0-45 16,-2 3-20-16,0 2 1 0,0 1-5 0,-20 3 4 15,20 2-3-15,-25-1-10 0,25 4-10 0,-28 0-12 16,12 0-2-16,2 0 1 0,2 16 13 0,-1-16 9 15,1 15 5-15,3-15 8 0,1 19-2 0,-3-19 2 16,6 19 0-16,2-9-7 0,-3 0 4 0,6-2-4 16,0-1 0-16,0 1 12 0,0-1-2 0,20 0 2 15,-20 0 1-15,24-1-7 0,-9 0 7 16,1 0 10-16,2-2 10 0,-1-1 18 0,2-2 14 16,-4-1 5-16,1 0 1 0,-5 0-8 0,0 0-5 15,0-20-9-15,-5 20 2 0,2-13-2 0,-4 13 1 16,-1-15 16-16,0 15 12 0,2-16 18 0,-3 16 8 15,-2-13 5-15,1 13-3 0,-1-13 4 0,0 13-7 16,0-8-11-16,0 8-15 0,0-4-14 0,0 4 42 16,0 0 64-16,0 0 42 0,0 0 39 0,-15 0-21 15,15 20-42-15,0-20-8 0,-24 16-17 0,24-16-13 16,-15 20-25-16,7-7-33 0,-1 2-7 0,1 0-16 16,-1 2-7-16,4 2-6 0,-1 2-29 0,0 3-6 15,-1 0-8-15,1 1 1 0,2 1-7 16,-1 0-2-16,-3 2 3 0,2 0-4 0,0 0 4 15,1-1 2-15,-4 2-17 0,4-3-56 0,-1 0-73 16,-3-2-93-16,2 0-124 0,0-1-86 0,0-1-39 16,-3-2-7-16,-1-2 32 0,3-2 19 0,-5 0-17 15,1-3-19-15,3-2-16 0,-5-1-59 0,3-6-159 16,2-4 88-16,1 0 121 0</inkml:trace>
  <inkml:trace contextRef="#ctx0" brushRef="#br0" timeOffset="91865.4">13586 12835 4142 0,'19'-21'31'0,"-1"0"55"16,-1 1 57-16,-3-1 77 0,0-4 45 0,-3 4 9 15,-5 1 18-15,-1 2-8 0,0 3-21 0,-5 2-25 16,0 2-55-16,0 2-58 0,0 2-45 0,0 2-43 16,0 3-25-16,0 0-6 0,0 2-12 0,0 0 0 15,0 0 6-15,0 0-4 0,0 0 3 0,0 0 6 16,0 0-5-16,0 0 1 0,0 0 2 0,0 0-5 15,0 0 5-15,20 0 1 0,-20 0-3 0,17 0 2 16,-17 0 5-16,23 0-7 0,-15 0-4 0,4 0 5 16,-2 0-5-16,-3-17 5 0,-2 17 4 0,1-16-5 15,-1 16-9-15,-3-16 7 0,-1 16-2 16,1-16 2-16,-2 16 4 0,0-11-7 0,0 11-2 16,0-9-5-16,0 9 3 0,-21 0-3 0,21 0 2 15,-24 0 14-15,11 0-11 0,-7 18 14 0,1-18 2 16,-2 25-12-16,-3-8 10 0,3 4-11 0,-4 2 4 15,2 4-4-15,-2 2 2 0,5 1 6 0,-4 2-5 16,7 3 4-16,2-1-3 0,2 1-66 0,5-2-88 16,5 0-108-16,-1-2-109 0,4-1-36 0,0-2-4 15,0-3-8-15,31-2-40 0,-31-4-76 0,37 0-118 16,-15-4-293-16,6-5 110 0,-2-1 173 0</inkml:trace>
  <inkml:trace contextRef="#ctx0" brushRef="#br0" timeOffset="92881.42">14660 11707 3282 0,'-4'-3'26'0,"-3"0"9"0,3 3 24 0,1-1 30 16,3-2 0-16,0 3 18 0,0-1 9 0,0 1 2 15,0 0 5-15,0 0 2 0,0 0-13 0,0 0-19 16,0 0-31-16,0 0-29 0,0-2-25 0,0 1-10 16,0-1 3-16,18-1-2 0,-18-1 7 0,22 0-5 15,-22 0-7-15,25-2 3 0,-10 1-2 0,1-1 5 16,2 1 3-16,-2 0-1 0,-1 0 15 15,3 0 21-15,-4 2 17 0,-4-1 11 0,3 1 17 0,-2-1-6 16,-5 2 9-16,0 1 4 0,-3-2-16 16,0 3-17-16,-3 0-15 0,0 0-19 0,0 0-12 15,0 0-5-15,0 0-13 0,0 0 38 0,0 0 69 16,0 0 69-16,0 23 73 0,0-23 1 0,17 32-30 16,-17-9-30-16,16 3-33 0,-16 6 7 0,15 1-10 15,-15 2 12-15,0 4 9 0,14 2-7 0,-14 1 9 16,0 2-10-16,0 2-9 0,0 0 5 0,0 2-37 15,0-1-41-15,-17 2-35 0,17-2-43 0,-14 3 0 16,14-1 0-16,-15 3 0 0,15 1 0 0,-17 5 0 16,17 3 0-16,-14 3 0 0,14 3 0 0,-14 3 0 15,9 2 0-15,-1 2 0 0,1-1 0 16,2-2 0-16,-5-2 0 0,5 0 0 0,2-2 0 16,-2-2 0-16,0-1 0 0,1 2 0 0,-1-1 0 15,3-4 0-15,0 0 0 0,0-5 0 0,0-2 0 16,0-6 0-16,0-6 0 0,0-5 0 0,0-6 0 15,0-6 0-15,0-5 0 0,0-2 0 0,0-6 0 16,0-2 0-16,-16-1 0 0,16-5 0 0,-20 0 0 16,20-2 0-16,-22-2 0 0,7 0 0 0,-5 0 0 15,1 0 0-15,-1-21-96 0,-5 21-138 0,-3-20-167 16,0 20-281-16,0-21-111 0,0 9-45 0,0-1-78 16,4 4 19-16,-1-1-263 0,0-2 185 15</inkml:trace>
  <inkml:trace contextRef="#ctx0" brushRef="#br0" timeOffset="96857.53">15413 12955 3465 0,'0'-9'23'0,"0"2"38"15,0 2 35-15,0 0 35 0,0-1 9 0,0 2-13 16,0 0-9-16,14 3-22 0,-14 1-10 0,0-1-18 16,0 1-21-16,0 0-9 0,0 0 27 0,0 0 25 15,0 17 29-15,-19-17 3 0,19 29-42 0,-14-9-28 16,14 3-26-16,-15 4-10 0,15 1 3 0,-19 3-6 15,10-1-6-15,3 2 0 0,-2 1-7 0,3 1 1 16,1 1 2-16,-4 1-1 0,6 1-3 0,1 3-38 16,-2-3-59-16,1-1-73 0,-1 1-80 0,0-2-84 15,0-3-87-15,0-3-94 0,-4-3-152 0,3-6-237 16,-2-4 145-16</inkml:trace>
  <inkml:trace contextRef="#ctx0" brushRef="#br0" timeOffset="97117.05">15058 13357 3615 0,'0'-5'18'0,"0"-1"-2"0,0 2 19 15,0 0 47-15,0 0 29 0,20-1 41 0,-20 4 0 16,0-1-22-16,0 2-27 0,0 0-19 0,14-1-5 16,-14 1-26-16,0-1-20 0,12 0-19 0,-3 0-15 15,2 1-1-15,8 0 4 0,3 0 13 0,6 0 19 16,4 0 22-16,4 0 21 0,6 0 6 0,4 0 3 15,1 0-16-15,7 0-25 0,1 0-18 16,-1 0-23-16,-1 0-8 0,3 0 13 0,-4 0-4 16,-4 0 0-16,1 0 1 0,-7 0-10 0,-7 0-54 15,1 15-65-15,-11-15-76 0,0 0-113 0,-10 0-112 16,-2 0-126-16,-7 0-204 0,-3 8-231 0,-2-8 168 16</inkml:trace>
  <inkml:trace contextRef="#ctx0" brushRef="#br0" timeOffset="98681.69">16577 12441 3331 0,'5'-13'14'0,"-4"2"23"0,4 1 20 0,0 1 18 16,-1 1-7-16,-1 2-15 0,-1 2-13 15,-2 1-13-15,0 3-4 0,0-1 2 0,0 1 31 16,0 0 24-16,-19 0 9 0,19 0-6 0,-26 0-35 15,9 0-27-15,-2 0-13 0,-6 17 0 0,2-17-7 16,-5 13-2-16,2-13 1 0,3 15-3 0,-2-15 3 16,3 20 15-16,-1-9 15 0,3 0 13 0,2 2 19 15,3 0 3-15,1 1 6 0,2 1 0 16,2 0 1-16,2 0 12 0,1 1 13 0,1-1 17 0,4 2-7 16,-1 0-11-16,1 0 4 0,1 2-6 0,1-1 1 15,-2 1-5-15,2 2-13 0,-3 0 25 16,2 1 34-16,-3-1 30 0,1 1 15 0,-1-1-26 15,-3 2-19-15,4-2-21 0,-3 0-15 0,-2 2 3 16,2 0-8-16,-3-2-10 0,3 2-7 0,-2 1-6 16,0-1-6-16,-1 0-5 0,1 0-12 0,0 2-11 15,1-1-7-15,-3 0 7 0,1 2 5 0,3-1 1 16,-5 3 3-16,5 0-10 0,-4-1-11 0,3 3-7 16,-3 2-5-16,4 3 0 0,-3-2-7 0,-2 2 4 15,3 0-3-15,-3 2-4 0,2 1 6 0,-2 1-4 16,-1 0-4-16,-1-5 0 0,2 6 3 15,-1-4-3-15,1-2-1 0,-3-6 5 0,5-1-6 0,1-4 1 16,-3-4 1-16,7-4-2 0,-3-3 8 16,3-4 5-16,2-4 2 0,1-1 4 0,-1-1 0 15,2-2-7-15,0 0-5 0,0 0-14 0,23 0-45 16,-23 0-21-16,39 0-18 0,-14-16-23 0,11 16 4 16,4 0-24-16,7 0-35 0,4 0-24 0,2 0-39 15,4 0-46-15,0 0-29 0,1 0-42 0,-4 0-6 16,-3 0-1-16,-1 0-29 0,-8 0-46 0,-3 0-87 15,-8 0-139-15,-5-21-297 0,-3 3 116 0,-5-5 170 16</inkml:trace>
  <inkml:trace contextRef="#ctx0" brushRef="#br0" timeOffset="99257.55">17297 12633 3677 0,'0'-13'34'0,"0"1"29"0,0 3 24 16,0 2 36-16,0 2 1 0,0 0 7 15,0 2 17-15,0-1 9 0,0 2-1 0,0 1 3 16,0 1-13-16,0-1-14 0,0 1-19 0,0 0-23 15,0 0-20-15,0-2-39 0,0-2-20 0,0 0-14 16,0-2-8-16,0-1 9 0,24-2 8 0,-24-1-8 16,29-1-4-16,-10-2 8 0,-2 0-12 0,6 0 12 15,0 0 8-15,4 0-13 0,-5 1 8 0,6-2 13 16,-4 4 29-16,-2-1 31 0,-2 3 48 0,-1 0 22 16,-4 1 6-16,-5 3-14 0,2-1-46 0,-7 3-39 15,1 1-43-15,-4 0-16 0,-2 1-12 0,0 0-7 16,0 0-8-16,0 0 4 0,0 0 11 15,0 0 21-15,0 0 72 0,0 27 23 0,-16-11 19 16,16 3 20-16,-14 5-19 0,14 5 28 0,-20 5 12 16,20 5-5-16,-23 3-14 0,10 5-25 0,4 2-3 15,-4 5 0-15,1 0-2 0,-2 6-5 0,5 0-10 16,-4-1-17-16,1 1-25 0,-2-3-22 0,3 0-20 16,2-2-12-16,-4-1 0 0,1 1 0 0,0-4 0 15,-2 0 0-15,1-1 0 0,-1 0 0 0,-3-2 0 16,2-1 0-16,-4-2 0 0,2-5 0 0,0 0 0 15,0-6 0-15,-2-2 0 0,2-7 0 0,-5-1 0 16,4-5 0-16,-3-2 0 0,0-4 0 0,1-2 0 16,1-2 0-16,-1-2 0 0,-2-1 0 0,3-1 0 15,-1-3-80-15,-2-1-104 0,4-1-131 0,-1 0-194 16,-4 0-170-16,4 0-66 0,2-16-54 16,-1 16-46-16,1-17-41 0,1 17-232 0,1-24 184 15</inkml:trace>
  <inkml:trace contextRef="#ctx0" brushRef="#br0" timeOffset="106129.87">16751 12723 2643 0,'0'0'33'0,"0"0"7"16,0 0 4-16,17 0 10 0,-17 0-23 16,0 0 15-16,0 0 27 0,0 0 44 0,0 0 36 15,0 0 32-15,0 0 24 0,0 0-15 0,-17 0-13 16,17 0-24-16,0 16-31 0,0-16-27 0,-12 0-13 15,12 12-7-15,0-12-4 0,-14 10 6 0,14-10 2 16,-10 14-7-16,3-5 13 0,0 2 7 0,0 4-2 16,0 3-1-16,0 3-29 0,2 4-16 0,-1 3-12 15,-2 4-13-15,5 2-5 0,-2 1-6 0,1 1-7 16,0-1-12-16,3 0 7 0,-4-3-4 16,-1 1-1-16,3-6 11 0,-2-1-8 0,-2-3-3 0,2-5 4 15,0-3 1-15,-1-5 7 0,3-2 5 16,0-3 8-16,0-3 69 0,1 0 58 0,-1-2 35 15,1 0-2-15,2 0-76 0,0 0-62 0,0-25-36 16,0 25-6-16,0-26 10 0,0 9 1 0,0-1 7 16,0-2 7-16,21 1 17 0,-21 1 12 0,18 1 11 15,-18 1-1-15,22 1-1 0,-8 2-2 0,3 3-8 16,-3 2-7-16,2 3-20 0,-2 1-14 0,1 1-10 16,1 3 8-16,-1 0 11 0,-1 0 9 0,2 20 6 15,-6-20-13-15,1 19-10 0,0-19-6 0,-3 24-5 16,-3-10 1-16,-2 0 2 0,-3 1-2 0,0 2-3 15,0 1 5-15,-22 1-3 0,22 2-2 16,-26-1 5-16,7 0-3 0,-3 0 2 0,-1-1-20 16,-3-2-72-16,-1-1-56 0,2-2-86 0,-1-2-76 15,-2-1-30-15,3-2-36 0,0-1-4 0,4-1 2 16,0-1-18-16,3-1-48 0,2-3-66 0,1 0-106 16,-1-2-216-16,4 0 50 0,3 0 154 0</inkml:trace>
  <inkml:trace contextRef="#ctx0" brushRef="#br0" timeOffset="116960.2">4641 2021 4235 0,'10'-8'22'0,"4"-2"3"0,0-1 7 15,0 2 15-15,-1-3-8 0,1 3 21 16,-3 1 22-16,-2 3 12 0,-3 2 4 0,0 1-8 16,-4 2-22-16,-1-1-26 0,1 1-21 0,-2 0-21 15,0 0-5-15,0 0 1 0,0 0 6 0,0 17 0 16,0-17 6-16,-17 23-11 0,17-7 3 0,-16 2 0 16,16 3-4-16,-24-1-11 0,10 2-24 0,1-1-13 15,-1-1-13-15,-1 0-1 0,-4-2 15 0,7-1 6 16,-2 1 7-16,3-3 13 0,0-1 6 0,5-1 10 15,-2-2 8-15,5-2 7 0,3-1 20 0,0-3 30 16,0 0 16-16,25-3 15 0,-25-1 18 0,23-1-5 16,-6 0 5-16,3 0 14 0,0 0-16 0,4 0-5 15,-1-22-7-15,2 22-27 0,-3-17-15 16,4 17-19-16,-6-19-14 0,0 19-16 0,-1-15-4 16,-7 15-7-16,1-11 0 0,-2 11 3 0,-7 0-7 15,4-5-4-15,-6 5 7 0,1 0 4 0,-2 0 0 16,-1 18-3-16,2-18-23 0,-2 23-18 0,0-10-18 15,0 3-9-15,0 2-4 0,0-2 7 0,0 3 5 16,0-1-8-16,0-1 4 0,0 1-2 0,0 0 6 16,0-2 12-16,0 0 14 0,0-2 19 0,0-3 15 15,0-1 11-15,0-2 5 0,0-1 4 0,14-4 12 16,-14-1 23-16,15-2 20 0,-15 0 19 0,19 0 15 16,-8-21-4-16,4 21-5 0,1-24-4 15,-1 10-14-15,-1-4-17 0,3-1-12 0,-1 0-26 16,-1-2-15-16,1 0 0 0,-4 0-5 0,1 2 4 15,-5-1 0-15,4 1-34 0,-7 5-60 0,1 0-65 16,-2 3-96-16,0 3-94 0,0 0-104 0,-2 5-88 16,-1 2-60-16,-1 1-125 0,0 0-80 0,0 0 153 15</inkml:trace>
  <inkml:trace contextRef="#ctx0" brushRef="#br0" timeOffset="117209.4">5313 2457 4439 0,'11'-22'35'0,"3"22"64"15,-7-23 73-15,1 23 67 0,1-25 25 0,-1 15 28 16,-5 0-11-16,-1 10-45 0,-2-9-52 0,0 9-103 16,0 0-70-16,0 0-26 0,0 0-13 0,0 0 11 15,0 0 10-15,0 18-4 0,-19-18 14 0,19 27 5 16,-12-10-11-16,12 4-8 0,-14 3-71 0,14 3-81 15,-8 1-78-15,8 2-80 0,0 2-21 0,0 1-20 16,0 0-38-16,0 1-46 0,0-3-61 0,19-3-90 16,-19 1-203-16,18-5 19 0,-18-7 145 0</inkml:trace>
  <inkml:trace contextRef="#ctx0" brushRef="#br0" timeOffset="118761.43">5820 2195 3532 0,'0'11'-5'0,"28"-4"-4"0,-28 0-1 0,28-7-4 15,-28 0 7-15,22 0 5 0,-22 0 4 0,12 0 16 16,-12 0 16-16,0 0 11 0,8 18 7 0,-8-18-8 16,0 0-16-16,8 0-13 0,-8 14-5 0,8-14-4 15,-2 0-3-15,0 12 1 0,-3-12 2 16,10 8-21-16,-4-8-50 0,-1 5-68 0,6-5-86 16,-2 0-108-16,-1 0-108 0,0 0-206 0,1 0-81 15,2 0 128-15</inkml:trace>
  <inkml:trace contextRef="#ctx0" brushRef="#br0" timeOffset="118946.94">5786 2478 3010 0,'-6'14'7'0,"6"-1"2"0,0-3 24 16,0-2 28-16,0-4 21 0,22 0 18 0,-22-1 1 15,18 1-17-15,-18 3-19 0,25-2-21 16,-9 1-20-16,-1-3-11 0,4 4-11 0,-1-4 3 15,4 1-40-15,3 0-66 0,-3-1-79 0,6-1-121 16,0-2-129-16,3 0-185 0,1 0-114 0,5 0 119 16</inkml:trace>
  <inkml:trace contextRef="#ctx0" brushRef="#br0" timeOffset="120857.25">6961 2098 4179 0,'28'0'-3'0,"-16"0"-6"0,1 0 1 15,-1 0-6-15,1 0 4 0,-13 0 5 0,14 0-7 16,-14 0 3-16,0 0 1 0,4 0 0 0,-4 0 6 16,0 0 0-16,0 0-3 0,0 0 2 0,0 0 4 15,-20 18 1-15,20-18 5 0,-14 25-3 16,14-7-4-16,-17 1 2 0,17 1-3 0,-15 2-3 15,15 0 3-15,-13 0-1 0,13 0-1 0,-4-2 4 16,4 0-3-16,0-2-18 0,0-1 1 0,0-1-4 16,0-4 0-16,0-1 21 0,0-4 2 0,0-2 11 15,0-2 8-15,0-3-10 0,0 0 5 0,0 0-9 16,0 0-3-16,0-24-3 0,0 24-3 0,14-27 3 16,-14 9 6-16,0-1 10 0,7-1 5 15,-7-2 4-15,11 0-3 0,-11 0-4 0,13 0-4 0,-7 1 0 16,3-1 5-16,-3 2-2 0,4 2 2 0,-4 2 2 15,5 1 1-15,-4 1 7 0,6 3-2 16,-5 1-8-16,-1 3-8 0,1 0-7 0,0 3-8 16,0 2 0-16,-2 1-9 0,-3 1 1 0,5 0 2 15,-2 0 0-15,2 21 9 0,-1-21-2 0,0 26 1 16,-1-7 5-16,3 1-2 0,-3 4 0 0,1-1-6 16,2 2-22-16,-4 2-24 0,4-1-17 0,-3 1-25 15,2-2-5-15,-3-1-3 0,-1-1-10 0,2-1 2 16,-1-2 2-16,0-3 9 0,-1-2 22 0,-2-5 27 15,1 0 27-15,-1-4 23 0,-2-3 12 0,1-2 11 16,-1-1 8-16,0 0-1 0,0 0-1 0,0-22 0 16,0 22 3-16,0-28 11 0,0 11 14 0,-17-3 8 15,17-1 9-15,0-2 1 0,-12 0 3 0,12-3-2 16,0 0 0-16,-7 0 6 0,7 1 5 16,0 0 3-16,0 1-7 0,0 2-7 0,0 0-12 15,27 2-9-15,-27 2-8 0,23 2-22 0,-23 3-13 16,26 3-8-16,-10 3-11 0,0 3 4 0,2 3 1 15,-2 1-5-15,1 0 2 0,-2 24 1 0,2-24 0 16,-1 35 0-16,-1-11-7 0,-1 1-35 0,0 3-47 16,-3 2-62-16,-5 1-67 0,1 2-61 0,-4 0-60 15,-3-2-72-15,0 1-130 0,0-2-223 0,-22-2 59 16,22-3 135-16</inkml:trace>
  <inkml:trace contextRef="#ctx0" brushRef="#br0" timeOffset="121641.43">7736 2169 4201 0,'14'-15'6'16,"-3"15"4"-16,-4-25 35 0,4 14 51 0,-5-2 23 15,5-1 17-15,-3 3-27 0,-3 1-45 0,-4 2-24 16,1 3-15-16,-2 0-12 0,0 1-9 0,0 0-9 16,0 0-27-16,0 1-20 0,-24 0-17 0,24 2-22 15,-29 1-6-15,12 0-9 0,-3 0-13 16,1 0-8-16,-1 0-11 0,-2 23 1 0,2-23 12 15,0 21 8-15,0-8 22 0,3-1 18 0,0 3 10 16,3-1 12-16,0 0 19 0,6 2 13 0,-2-1 10 16,7-1 12-16,3 0 0 0,0-2 2 0,0 0 16 15,0-2 20-15,27-2 25 0,-27-1 19 0,28-2 18 16,-13-1 0-16,1-2-4 0,-1-1 5 0,-1-1-6 16,3 0-9-16,-1 0-11 0,-5 0-21 0,3-18-9 15,-2 18 0-15,1-14 5 0,-3 14 4 16,-2-17 9-16,1 17-2 0,-2-18-6 0,-4 18-6 0,1-15-14 15,-2 15-10-15,0-12-10 0,-2 12-9 16,0-10-2-16,0 10-6 0,0-5-2 0,0 5-4 16,0-1-1-16,0 1-2 0,0 0 1 0,0 0 1 15,-13 0-20-15,13 20-18 0,0-20-30 0,0 21-27 16,-14-7-25-16,14 2-34 0,0 3-40 0,0 0-52 16,0 0-50-16,0 2-52 0,0 1-84 0,0-4-165 15,20 1-88-15,-20-4 112 0</inkml:trace>
  <inkml:trace contextRef="#ctx0" brushRef="#br0" timeOffset="121825.89">7861 2188 3921 0,'8'-19'11'0,"-3"1"17"16,6 0 42-16,-4 3 52 0,3 0 28 0,1 0 13 16,-5 4-30-16,2 6-44 0,-2 0-45 0,-3 3-29 15,3 2-13-15,-1 0-9 0,-1 0 5 0,6 0 0 16,-2 28 4-16,4-12-31 0,-1 4-38 0,3 3-49 15,1 1-73-15,-1 4-56 0,3 0-59 0,-3-1-56 16,2 1-62-16,-5-1-85 0,3-2-177 0,-2-1-23 16,1-4 131-16</inkml:trace>
  <inkml:trace contextRef="#ctx0" brushRef="#br0" timeOffset="121994.03">8090 2173 4132 0,'0'-17'8'0,"0"2"41"15,0 2 47-15,0 3 35 0,0-4 16 0,0 5-49 16,0 5-42-16,0 3-36 0,0 1-29 0,0 0 10 16,0 0-1-16,-28 28-13 0,11-12-50 0,-4 5-70 15,-5 2-90-15,-2 3-94 0,2 2-63 0,-4 0-71 16,-1 2-122-16,3-3-221 0,2-2 57 0,6 0 138 16</inkml:trace>
  <inkml:trace contextRef="#ctx0" brushRef="#br0" timeOffset="122254.96">8600 1863 5153 0,'20'-25'-1'16,"-7"0"3"-16,-2 3 0 0,-3 2 13 0,-1-6-5 15,-5 9-2-15,-2 6-2 0,0 2-11 0,0 8 14 16,-22 1 6-16,22 0-1 0,-34 0 6 0,11 31-17 15,-5-11 2-15,-2 7 2 0,-2 6-6 0,1 6 6 16,0 4-40-16,1 4-40 0,1 3-38 0,5 1-39 16,-2 0-14-16,7 1-29 0,4-3-42 0,2 0-57 15,2-1-50-15,8-4-21 0,3 0 2 16,0-5-4-16,0 1-11 0,31-6-23 0,-10-4-49 16,-1-6 4-16,1-3 42 0,6-6 111 0</inkml:trace>
  <inkml:trace contextRef="#ctx0" brushRef="#br0" timeOffset="122657.37">8908 1984 4347 0,'14'-13'1'0,"-4"2"40"15,-2 1 49-15,3 0 52 0,-2 0 57 0,-1 3 11 16,0 3 11-16,-3 1-8 0,-4 2-40 0,1 0-54 15,-2 1-60-15,0 0-49 0,0 0-15 0,0 0 14 16,0 19 5-16,1-19-2 0,2 26 20 0,0-9-6 16,1 3-5-16,-3 1 5 0,1 2-18 0,1 1-13 15,-2-1 9-15,2 0-9 0,-3 0 0 0,0-1 5 16,0-1-4-16,0 2 8 0,0-3-8 0,-21 1 13 16,21-2-5-16,-20-2-53 0,6 0-46 0,-4-1-62 15,1-2-51-15,-4-3 6 0,2-1 4 0,-4-1 8 16,-1-4 12-16,1-2 21 0,0-2 29 15,3-1 40-15,-4 0 41 0,7 0 23 0,3-24 20 16,5 24 3-16,0-29 1 0,4 11 21 0,4-1 16 16,1-4 20-16,0 0 13 0,21 0-4 0,-21-1-8 15,31 1-18-15,-10 1-15 0,5 2-6 0,2 0-17 16,-2 3 1-16,2 0-1 0,0 3-7 0,-2 1-17 16,-4 3-48-16,-2 2-61 0,-3 1-103 0,-7 3-98 15,-1 3-70-15,-4 1-55 0,-1 0-65 0,-4 0-163 16,4 22-2-16,-4-22 115 0</inkml:trace>
  <inkml:trace contextRef="#ctx0" brushRef="#br0" timeOffset="122893.39">9303 2415 4897 0,'5'-21'8'0,"1"21"50"0,-3-21 84 15,-3 21 98-15,0-28 86 0,0 15 25 0,0 2-28 16,0 11-75-16,0-15-94 0,0 15-78 0,0-9-61 16,0 9-33-16,-18 0-15 0,18 0-22 0,0 0-23 15,0 0-35-15,-19 22-69 0,19-22-76 0,-11 33-53 16,2-12-29-16,1 6 9 0,0 1 22 0,1 1-20 16,-1 2-60-16,3-1-60 0,-4 0-68 0,3 0-121 15,-4-2-214-15,6-5 135 0</inkml:trace>
  <inkml:trace contextRef="#ctx0" brushRef="#br0" timeOffset="123462.5">9532 1916 4511 0,'15'-22'-5'0,"-1"1"38"16,2 2 44-16,-1 0 37 0,4-3 46 15,-4 6-6-15,-2 1 5 0,-6 5 2 0,3 2-17 16,-4 1-27-16,-3 2-53 0,2 1-50 0,-2 3-37 16,-3 1-10-16,1 0 6 0,-1 0 10 0,0 20 14 15,0-20 4-15,0 31 1 0,0-11 0 0,0 4 0 16,0 3 3-16,0 3-8 0,0 0 4 0,0 1-1 16,0 0-3-16,0-1 4 0,0 0 0 0,0-1-5 15,0-4-4-15,-17 2-35 0,17-4-27 0,-14-2-27 16,14-1-23-16,-23-3 15 0,14-1 2 0,-2-3 7 15,-1-2 16-15,2-2 15 0,-2-2 20 0,2-3 28 16,6-1 13-16,-2-3 10 0,1 0 4 0,2 0-8 16,1 0-3-16,2-25 4 0,0 25-4 15,0-32 1-15,0 9 2 0,20-2-3 0,-20-1 12 0,28-2 11 16,-12-2 2-16,-1 0 11 0,3 0 3 16,3 2 6-16,-1 0 20 0,-1 2 2 0,3 2-1 15,-4 1-6-15,-1 2-16 0,-1 3-8 0,3 2-2 16,-7 2-1-16,2 3-12 0,-6 2-4 0,0 3-17 15,-4 2-7-15,1 0-1 0,-2 2-13 0,-3 1 1 16,0 1 3-16,0 0 3 0,0 0 12 0,0 19 6 16,0-19-20-16,-22 25-15 0,22-8-11 0,-17 5-4 15,17-1 12-15,-26 4 9 0,15 0 0 0,-5 0-15 16,1 1-15-16,1 1-3 0,1-1-10 0,1-2 7 16,3 0 11-16,1-1 2 0,-3-1 12 15,8-3 10-15,1 0 8 0,2-4 10 0,-1 1 8 16,1-5 6-16,0-1 1 0,0-1-5 0,25-3 2 15,-25 0 0-15,34-3-2 0,-14-1-13 0,3-2-44 16,4 0-63-16,2 0-82 0,1 0-98 0,-1 0-84 16,-2-21-104-16,-4 21-198 0,0-23-151 0,-4 8 126 15</inkml:trace>
  <inkml:trace contextRef="#ctx0" brushRef="#br0" timeOffset="123734.42">10146 1675 4869 0,'11'-12'0'0,"2"0"-5"0,1 1 18 16,-4 1 36-16,0 1 39 0,7-2 50 0,-8 3 42 15,-3 2 29-15,1 4 23 0,-4 1-18 0,-3 0-48 16,0 1-68-16,0 0-69 0,0 0-25 0,0 0-15 16,0 0 7-16,0 18 7 0,0-18 4 0,0 30 13 15,0-7-2-15,17 4 6 0,-17 7 1 0,15 4 10 16,-15 3-7-16,16 4 0 0,-16 0-10 0,0 6-17 15,11-1 9-15,-11 1-3 0,0-2-1 0,0 0 1 16,-22-2-70-16,22-1-90 0,-25-5-96 0,8 0-99 16,-6-5-33-16,3-1-13 0,-5-4-47 0,0-3-57 15,-2-4-78-15,-2-1-133 0,-1-4-218 16,7-7 148-16,-2 0 171 0</inkml:trace>
  <inkml:trace contextRef="#ctx0" brushRef="#br0" timeOffset="125230.35">10750 1941 4729 0,'0'-11'-1'16,"0"1"10"-16,0-1 21 0,0 2 21 0,0-5 12 15,19 5 1-15,-19 1-15 0,0 2 0 0,0 4-6 16,0 0-14-16,0 2-11 0,0 0-21 0,0 0-12 15,0 0 1-15,0 20 13 0,0-20-1 0,0 33 8 16,-16-9 8-16,16 5-49 0,-14 5-40 0,14 5-55 16,-17 3-61-16,17 1-42 0,-14 2-64 0,8-1-80 15,-2 0-102-15,7-1-175 0,-6-4-251 16,0-4 132-16</inkml:trace>
  <inkml:trace contextRef="#ctx0" brushRef="#br0" timeOffset="125830.24">10513 2226 4459 0,'20'-7'-1'0,"-5"0"-3"0,4 1 17 0,-2-2 23 15,2-2 31-15,-1 3 34 0,-2 1 15 0,-2 2-1 16,-2-1-9-16,2 3-32 0,-3-1-30 0,-2 1-25 16,4-2-18-16,-1 1 0 0,2-1-13 0,2 1-35 15,2-1-46-15,1-3-59 0,6 0-62 16,-2-1-63-16,5-2-67 0,1-2-50 0,3-2-36 15,-1-3-14-15,0-2-1 0,1-4 28 0,-1-2 69 16,0-4 97-16,-1-2 137 0,1-4 163 0,-2-1 162 16,-2-1 128-16,-4 3 65 0,-1 2-10 0,-1 4-35 15,-7 3-44-15,2 4-8 0,-2 5 9 0,-5 4-24 16,-1 4-15-16,0 1-40 0,-5 1-49 0,0 3-35 16,-3 1-37-16,0 1-29 0,0 1-33 0,0 0-21 15,0 0 57-15,0 0 37 0,0 0 35 0,0 25 0 16,0-25-55-16,-17 30-35 0,17-7-12 15,0 4 17-15,-13 6-14 0,13 0-8 0,-10 2-21 16,10 5-22-16,-10 0-6 0,10-2-6 0,-11 2 7 16,8 0-5-16,-4-3 6 0,3 0 1 0,1 0-9 15,-1-3 8-15,-1-3-11 0,2 0 4 0,-2-4-2 16,-1-4-4-16,1-2 8 0,2-3 3 0,-4-3 2 16,2-3 1-16,0-4 9 0,2-1-3 0,-3-3 8 15,4-2 8-15,1-1-2 0,1-1-4 0,-2 0-6 16,2 0-5-16,0-27-11 0,0 27 2 0,0-29 2 15,0 9-5-15,20-3-3 0,-20-1-1 0,28-1-7 16,-11 0 13-16,5-1 20 0,1 4 1 0,4-1 17 16,2 4 17-16,1 2 16 0,1 3 20 0,1 4 0 15,0 3-16-15,-3 0-22 0,2 6-19 16,-6 1-11-16,1 0-15 0,-6 0-14 0,2 0-3 16,-6 22-7-16,-7-22-1 0,2 22 7 0,-6-8-1 15,1 3 7-15,-6 0 0 0,0 3 0 0,0 1 6 16,-24 3-2-16,24 0-11 0,-37 1-59 0,9-2-80 15,-6 0-94-15,-6 0-128 0,-5-1-71 0,-2-2-47 16,-2-3-59-16,-4-2-42 0,-2-2-64 0,0-2-142 16,3-3-212-16,3-5 181 0</inkml:trace>
  <inkml:trace contextRef="#ctx0" brushRef="#br0" timeOffset="133807.29">4543 3097 4371 0,'0'-6'1'0,"17"0"0"0,-17 0 0 16,0 1 1-16,14-3-1 0,-14 2-3 0,0 4 1 15,0 0 2-15,0 2-5 0,0 0-2 0,0 0-3 16,0 0-5-16,0 0 2 0,0 0 7 0,0 19 2 16,0-19-2-16,-16 22 2 0,16-6 0 15,0 2-1-15,-14 3 4 0,14 0-2 0,-6 2 0 16,6 0 2-16,0 1 6 0,0 1-7 0,0-2 5 16,0 1-4-16,0-2 0 0,20-1 3 0,-20-2-2 15,17-3 0-15,-17-2 4 0,17-4 4 0,-17-1 0 16,18-4 4-16,-8-3-4 0,1-2 6 0,-3 0 20 15,4 0 17-15,1 0 19 0,-1-23 21 0,2 23 1 16,2-21 8-16,-7 21 4 0,7-24-6 0,-4 11-19 16,-1 0-22-16,-3-1-22 0,2 0-16 0,-3 2 8 15,2 1-2-15,-3-1 2 0,0 2-2 0,-1 2-8 16,-3 0-5-16,1 3-20 0,0 1-6 16,-2 2-8-16,-1 0-19 0,0 1-51 0,0 1-35 15,0 0-9-15,0 0 14 0,0 0 55 0,0 17 16 16,0-17 3-16,0 21-17 0,0-7-9 0,0 2 12 15,22 2-11-15,-22 2 17 0,19-1 6 0,-19-1 0 16,23 2 12-16,-9-5-2 0,-5 1 9 0,2-3 16 16,0-3 10-16,1-2 18 0,-2-3 2 0,2-3-3 15,1-2 22-15,-4 0 12 0,2 0 13 0,3-20 20 16,-2 20-14-16,1-26-13 0,-3 10-9 0,1-3-19 16,-4-1-12-16,2-1-10 0,-8 0-2 0,1-1-11 15,-2-1-25-15,0 1-29 0,0 0-48 0,0 1-55 16,-19 1-62-16,19 3-72 0,0 0-66 0,-15 4-72 15,15 3-142-15,0 3-190 0,0 2 108 16,-13 3 136-16</inkml:trace>
  <inkml:trace contextRef="#ctx0" brushRef="#br0" timeOffset="134267.48">5182 3436 3222 0,'0'-16'2'16,"0"2"0"-16,0 1 5 0,0-1 34 0,0-2 46 16,0 3 36-16,0 0 24 0,0 4-16 0,19-1-34 15,-19 1-32-15,0-1-31 0,15 3-19 0,-15 1-14 16,14-1-6-16,-14 3-1 0,17 1-5 0,-10 0 2 15,5 2 1-15,-1 1-1 0,-2 0 1 0,5 0 1 16,0 0-3-16,2 0 3 0,-2 0 0 0,-2 18-3 16,2-18 5-16,-1 14 0 0,-3-14 0 0,3 16 2 15,-4-16-3-15,-3 19 0 0,-1-9 0 0,1 1 3 16,-3 0-6-16,-1 1 5 0,-2 2-1 0,0-1-11 16,0 1-1-16,0 3-18 0,-22 0-13 15,22-1 0-15,-22-2 5 0,22 3 3 0,-24-1 5 16,11 1 6-16,-1-1 1 0,2 0 9 0,-4-2 11 15,5 1-1-15,2 0 6 0,0-3 3 0,3-3 2 16,-1 0 6-16,4-4 1 0,3 0 34 0,0-3 34 16,0-1 16-16,0-1 3 0,0 0-30 0,23 0-33 15,-5 0-22-15,2 0-7 0,6 0-2 0,5-17-5 16,5 17 2-16,7 0-25 0,-2-15-59 0,-2 15-70 16,1-10-91-16,-4 10-92 0,-1-10-101 0,-1 10-197 15,-6-14-87-15,-1 4 116 0</inkml:trace>
  <inkml:trace contextRef="#ctx0" brushRef="#br0" timeOffset="134487.51">5944 3077 3292 0,'2'0'-3'15,"3"0"-4"-15,1 0 0 0,-1 0 1 0,-1 0 6 16,2 0 20-16,-1 0 16 0,0 0 3 0,1 0 1 15,-1 0-14-15,4 0-17 0,-3 0-4 0,6 0-4 16,-2 0-1-16,2 0 4 0,2 0-1 0,3 0 1 16,2 14-4-16,0-14-7 0,1 0-55 0,0 12-61 15,2-12-76-15,-4 7-97 0,1-7-114 16,-4 0-203-16,1 0-50 0,-2 0 102 0</inkml:trace>
  <inkml:trace contextRef="#ctx0" brushRef="#br0" timeOffset="134651.5">5885 3262 2811 0,'-1'11'19'0,"1"-2"45"0,0-3 53 0,20-3 51 15,-20-3 31-15,30 4-12 0,-10 0-34 0,0-3-42 16,0 1-49-16,3 0-33 0,-1-2-20 0,3 0-9 16,0 0-35-16,1 0-71 0,1 0-85 15,1 0-104-15,-4 0-102 0,3 0-184 0,-4 0-210 16,0 0 104-16</inkml:trace>
  <inkml:trace contextRef="#ctx0" brushRef="#br0" timeOffset="135243.62">6683 3033 4079 0,'8'0'1'0,"0"0"-7"16,-5 0-3-16,-2 0-3 0,1 0-4 0,4 0 5 15,-4 0 15-15,-2 0 6 0,0 0-1 0,0 0 10 16,0 0 26-16,0 21 19 0,0-21 15 0,0 22 0 15,0-7-34-15,0 4-8 0,0 3-4 16,-14 3-7-16,14 0-5 0,0 1-12 0,0 1-5 16,0-3 0-16,0 2 3 0,0-2-2 0,-10-1 0 15,10 0 2-15,0-2-3 0,0-3-1 0,0 0 3 16,0-4-2-16,0-3 3 0,0-2 13 0,0-3 1 16,0-2 1-16,0-4 4 0,0 0-13 0,0 0-1 15,0-19-4-15,0 19-6 0,0-28-1 0,0 5-9 16,0-2-1-16,0-3 0 0,0-4 1 0,13-1 5 15,-13 0 2-15,0-4 0 0,0 4 0 0,0-1 2 16,0 3-1-16,0 0 2 0,0 3 3 0,0 3-1 16,0 2-3-16,0 4-1 0,0 1-6 0,0 7 7 15,0-1-8-15,0 6-6 0,0 1 1 16,0 4-11-16,0 1 5 0,0 0 8 0,19 0 1 16,-9 24 1-16,3-24 5 0,4 30-5 0,0-9 2 15,2 3 2-15,2 2-3 0,0 1 5 0,-3 1-2 16,-2-1 2-16,1 2-2 0,-3-2-8 0,0 0-9 15,-2-3-20-15,-3-1-6 0,-1-2-8 0,0-1 6 16,-3-3 4-16,-2-3-2 0,-3-2 11 0,1-4 7 16,-1-1 16-16,0-3 19 0,0-2 10 0,0-2 0 15,0 0-3-15,-20 0-5 0,20-20-5 0,-19 20 3 16,19-25 8-16,-24 9 17 0,10-2 15 0,1-4 3 16,5 2 10-16,-1-3-13 0,9 0-1 15,-5-1 5-15,5 0-3 0,0 0 5 0,0 1-5 0,19 1-11 16,-19 1-9-16,26 2-11 0,-8 3-7 15,0 2-3-15,-1 2-10 0,3 4-2 0,1 2-6 16,-1 3-5-16,3 3 5 0,-3 0 1 0,-1 0-5 16,3 20-21-16,-4-20-38 0,2 31-45 0,-4-12-55 15,-1 5-55-15,-1 2-51 0,2 2-52 0,-7 1-45 16,-3 0-56-16,2 3-111 0,-5-3-175 0,-1-2 107 16</inkml:trace>
  <inkml:trace contextRef="#ctx0" brushRef="#br0" timeOffset="135679.93">7475 3070 3646 0,'8'-20'2'0,"-5"1"0"0,-2 0 3 15,-1 0-3-15,2-1-3 0,-2 3-3 0,0 3-6 16,0 4 1-16,-20 2-3 0,20 2-1 0,-19 2-18 15,19 3-30-15,-26 1-33 0,9 0-32 0,0 0-14 16,-4 24 8-16,1-24 18 0,2 26 22 0,-3-11 20 16,1 0 6-16,2 1 5 0,1-1-12 15,-2 0 0-15,3-2 8 0,1 1 10 0,1-1 20 0,1-2 14 16,1 0 12-16,6-2 4 0,-2 1 4 16,7-3 1-16,-1-1 0 0,2-1 7 0,0 1 10 15,19-2 16-15,-19-2 25 0,28-1 19 0,-11-1 19 16,0 0 16-16,4 0 3 0,-4 0 2 0,2 0 0 15,-3-20-2-15,-1 20 3 0,1-17-4 0,-2 17-17 16,-2-24-20-16,-4 11-21 0,3 0-19 0,-5-1-1 16,2 1-4-16,-5-1-5 0,0 3-2 0,0-1-11 15,-1 4-7-15,-2 1-10 0,0 2-13 0,0 3-3 16,0 1 1-16,0 1 2 0,0 0 6 0,0 0 2 16,0 19 2-16,0-19 0 0,-19 24 4 15,19-8 2-15,0 2-36 0,0 2-22 0,0 2-41 16,0 2-47-16,0 0-23 0,0 0-43 0,0 0-52 15,0-1-78-15,0 1-134 0,20-2-171 0,-20-5 88 16</inkml:trace>
  <inkml:trace contextRef="#ctx0" brushRef="#br0" timeOffset="135851.54">7435 3093 3103 0,'0'-24'23'0,"0"3"29"15,21 0 32-15,-21 4 33 0,20 0 0 0,-20 3-22 16,25 2-31-16,-25 5-35 0,20 2-31 0,-20 5-7 15,22 0-3-15,-12 0 0 0,2 18 7 0,2-18 2 16,1 34-1-16,-2-10-36 0,1 3-40 16,-2 2-54-16,1 2-55 0,-1 2-26 0,1-2-57 15,-7 0-87-15,5-1-171 0,-4-2-124 0,1-4 96 16</inkml:trace>
  <inkml:trace contextRef="#ctx0" brushRef="#br0" timeOffset="136024.93">7652 3060 3593 0,'0'-16'5'0,"0"3"20"0,0 2 24 0,0 1 19 16,14 0-3-16,-14 6-29 0,0 0-33 15,0 4-23-15,0 0-3 0,0 0 12 0,0 0 8 0,-17 24 4 16,17-24 0-16,-27 32-31 0,10-11-40 16,-3 4-56-16,-2 2-71 0,-4 3-53 0,3 1-60 15,-2 1-112-15,5 0-187 0,1-3-60 0,4 0 101 16</inkml:trace>
  <inkml:trace contextRef="#ctx0" brushRef="#br0" timeOffset="136287.57">7920 2700 4454 0,'17'-41'19'15,"-3"5"53"-15,0 6 46 0,-4 6 41 0,1 0-7 16,-5 10-48-16,-3 4-55 0,-3 4-48 0,0 4-15 15,0 2-7-15,0 0 11 0,-30 0 10 0,30 22-4 16,-32-22-9-16,7 32-5 0,2-7 3 0,-5 6 5 16,-2 5 15-16,2 5 0 0,5 6-5 0,-2 0-42 15,7 6-42-15,2 2-22 0,1-2-27 0,1 1 3 16,10-2 0-16,1-2-16 0,3-1-2 0,0-4 9 16,0-2 2-16,33-1-6 0,-13-4-18 0,10-2-25 15,-1-4-24-15,5-1-25 0,0-6-45 0,7-3-69 16,-4-3-115-16,5-5-165 0,-3-6 95 0</inkml:trace>
  <inkml:trace contextRef="#ctx0" brushRef="#br0" timeOffset="136699.35">8335 2935 3779 0,'9'-7'9'0,"-1"1"4"0,3 0 25 16,-5 0 35-16,6 0 35 0,-7 1 23 0,1 2-3 16,-3 1-31-16,-1 2-42 0,-2 0-28 0,0 0-27 15,0 0-8-15,0 0-3 0,0 0-5 16,0 0 13-16,0 0 1 0,0 22-1 0,0-22 6 16,0 22-6-16,0-7-2 0,0 2 9 0,0 0-5 15,15 2 0-15,-15 0 1 0,0 0-5 0,0 0 5 16,14 1-2-16,-14-2 5 0,0-1 1 0,0 2-6 15,0-3 6-15,0 2-5 0,0-3 4 0,0 0-6 16,-24-3-10-16,24-1-11 0,-21-2-16 0,21-2 0 16,-28-2 6-16,13-2 15 0,-1-3 13 0,1 0 11 15,-2 0 0-15,0-19-3 0,1 19 5 0,1-28-1 16,1 9 12-16,3-2 2 0,5-2 7 16,-1-1 3-16,7-1-3 0,0 0 2 0,0 0-6 0,0-1-4 15,33 1-12-15,-33 1-4 0,34 2-10 16,-15 2 1-16,-2 2-14 0,5 3-53 0,-2 3-57 15,-3 4-91-15,0 3-71 0,-1 5-36 0,-1 0-29 16,-1 0-20-16,-2 18-57 0,1-18-134 0,-4 29-55 16,0-13 108-16</inkml:trace>
  <inkml:trace contextRef="#ctx0" brushRef="#br0" timeOffset="136996.14">8695 3213 3804 0,'0'0'71'0,"0"-21"77"0,0 21 76 0,0-17 82 16,0 7 16-16,-12 10 28 0,12-14 19 0,0 14-9 16,0-9-49-16,0 9-82 0,0-5-77 0,0 5-74 15,0-1-39-15,0 1-36 0,0 0-15 0,0 0-14 16,0 0-4-16,0 0 5 0,0 0-7 0,0 0 16 15,0 0 5-15,0 17 8 0,0-17 6 0,0 17-2 16,0-7-27-16,0 4-64 0,-16 3-59 0,16 0-91 16,0 0-58-16,0 0 0 0,0 3-16 0,0-3 19 15,0 2-10-15,0-2-52 0,0-1-66 16,0 0-86-16,0-2-129 0,0 1-244 0,0-5 113 16,0-2 160-16</inkml:trace>
  <inkml:trace contextRef="#ctx0" brushRef="#br0" timeOffset="146801.41">9077 2956 2642 0,'9'0'7'0,"-9"0"4"16,6 0-3-16,-6 0 0 0,0-7-5 0,3 7-6 16,-3 0 2-16,0 0-2 0,0 0-7 0,0 0-1 15,0 0 3-15,0 0-1 0,0 0 6 0,0 0 0 16,0 0-2-16,0 17 6 0,-17-17-1 0,17 16 3 16,0-16-2-16,-7 21-1 0,7-11 0 15,0 2 1-15,-11 1 5 0,11-1-3 0,0-1-3 16,-3 1 2-16,3 1-17 0,0-2-21 0,0 0-16 15,0-1-21-15,0-1 0 0,18-1 3 0,-18-2 19 16,0-1 17-16,0-3 18 0,13 1 23 0,-13-3-3 16,0 0-6-16,0 0-4 0,0 0-3 0,0-17 8 15,0 17 6-15,0-17 15 0,0 17 10 0,0-23 6 16,0 10 7-16,0 1-5 0,0-1-6 0,0-1 2 16,0 2-2-16,0-2 2 0,18 1 5 0,-18 2-4 15,0-1 8-15,17 1-11 0,-17 0-3 0,14 2-8 16,-14 2-17-16,11 0 1 0,-11 1-11 0,6 4-4 15,-6-1 4-15,7 1-7 0,-7 2-14 16,3 0-6-16,-3 0-4 0,3 0 7 0,-2 17 8 16,3-17-4-16,2 20-17 0,-2-20-14 0,1 28-15 15,3-12-5-15,-4 1-1 0,4 0-9 0,0 0 1 16,-2-2-6-16,2 1 4 0,-3-3 15 0,4-1 9 16,-4-1 30-16,1-2 3 0,-2-4 27 0,-2-1 21 15,0-1 15-15,-1-1 19 0,1-2-10 0,-2 0-7 16,0 0-10-16,0 0 8 0,0-21 6 0,0 21 7 15,0-19 10-15,0 19 4 0,-19-21 20 0,19 7 6 16,0 2 7-16,-12-1-2 0,12-1-18 16,0 0 0-16,0 1-6 0,0-1 1 0,0 1-3 15,0 0-16-15,0-1-13 0,0 3-17 0,18 1-7 16,-18 0-5-16,13 3-5 0,-13 0-4 0,15 2-7 16,-15 2-2-16,16 2 1 0,-16 1-11 0,18 0-7 15,-10 0-17-15,-3 20-28 0,4-20-12 0,0 27-32 16,-2-10-32-16,-1 2-34 0,3 1-67 0,-4 2-83 15,1 0-123-15,-1-1 12 0,-4-1 91 0</inkml:trace>
  <inkml:trace contextRef="#ctx0" brushRef="#br0" timeOffset="147206.28">9460 2983 1904 0,'24'-15'4'0,"-3"0"2"15,-4 1 1-15,2 2 9 0,-5-1 9 0,0 2 2 16,-3 3 0-16,-7 2-14 0,0 2-19 0,-3 1-20 16,-1 3-9-16,0 0 2 0,0 0 8 0,0 0 17 15,-19 0-7-15,19 18-7 0,-17-18-16 0,17 18-8 16,-26-18-1-16,15 20 4 0,-3-20 20 0,3 18-7 16,-1-8 4-16,4-1 2 0,-1-2-12 0,3 0 13 15,6 0 12-15,-8-4 7 0,8 1 26 0,0-1 21 16,0-2 31-16,0-1 10 0,0 0 1 0,0 0-2 15,28 0-11-15,-28 0 3 0,20 0-3 16,-20 0-1-16,26-17-1 0,-12 17 0 0,0 0 10 16,-1-15-3-16,-4 15-6 0,3-12-2 0,-1 12-16 15,-1-11-12-15,-4 11-1 0,-2-13-9 0,4 9 2 16,-3-3 5-16,-4 4-6 0,1-1-7 0,-2 2-12 16,0-1-14-16,0 2-7 0,0 1-4 0,0-1-4 15,0 1 6-15,0 0 1 0,0 0-2 0,0 0 4 16,0 0 1-16,0 21 2 0,-12-21 5 0,12 18-14 15,0-6-33-15,0 2-18 0,0 0-40 16,0 3-35-16,0 0-30 0,0 0-64 0,0 1-102 16,0-1-111-16,0-2-52 0,0-1 83 0</inkml:trace>
  <inkml:trace contextRef="#ctx0" brushRef="#br0" timeOffset="147389.42">9646 2990 2573 0,'0'-12'25'0,"0"0"26"0,19 2 21 0,-19 2 24 16,0-1-12-16,0 1-6 0,0 2-18 0,0 2-27 16,13 3-18-16,-13 0-27 0,0 1-7 0,0 0 6 15,6 0 3-15,-6 0 10 0,8 23 1 0,-5-23-38 16,7 30-38-16,1-12-45 0,-1 4-55 0,2 1-39 16,4 1-48-16,-1 0-107 0,1 0-117 15,-1-1-22-15,1-2 85 0</inkml:trace>
  <inkml:trace contextRef="#ctx0" brushRef="#br0" timeOffset="147573.41">9800 2975 2901 0,'0'-16'11'0,"0"2"25"0,0 1 25 0,0 5 13 16,0-1-11-16,0 3-28 0,0 1-34 0,16 3-21 15,-16 2 3-15,0 0-1 0,0 0 7 0,0 0 11 16,0 26 0-16,-28-26-1 0,28 31 5 0,-27-11-42 15,9 1-48-15,-1 2-55 0,0 2-87 16,-2-2-64-16,-4 2-129 0,5-1-193 0,0-5 60 16,1 2 105-16</inkml:trace>
  <inkml:trace contextRef="#ctx0" brushRef="#br0" timeOffset="147890.47">9938 2709 3468 0,'10'-21'43'0,"-4"3"41"0,2 2 41 0,-4 4 36 15,-1 0-24-15,5 2-23 0,-8 5-29 16,2 2-25-16,-2 1-24 0,0 2-21 0,0 0-20 16,0 0-13-16,0 0 5 0,0 0-14 0,0 0 6 15,-17 0 2-15,17 27-1 0,0-11 20 0,-21 4 4 16,21 3 4-16,-18 7 0 0,5 0-6 0,-1 4-2 15,4 0-2-15,-1 1-1 0,-2 1 2 0,1 0-6 16,1 0-45-16,2 0-19 0,-2-3-23 0,5 0-22 16,-4-1 24-16,7-3-14 0,2-1-5 0,-1-1-1 15,2-3-17-15,0 0 4 0,0-2-6 0,26-3-8 16,-26 0 2-16,25-3-9 0,-3-1-20 0,-3-3-19 16,2-3-49-16,3-1-70 0,-1-2-95 15,3-4-97-15,4-2 82 0</inkml:trace>
  <inkml:trace contextRef="#ctx0" brushRef="#br0" timeOffset="149037.41">10143 2915 2577 0,'10'-5'29'0,"-1"-1"7"16,-1 1 16-16,1 1 23 0,-1 0-11 0,1-1 23 15,-4 1 10-15,2 1 2 0,-3 2-8 0,0 0-26 16,-4 0-25-16,2 1-31 0,-2 0-11 0,0 0-11 16,0 0-3-16,0 0 6 0,0 0-1 0,0 0 9 15,0 0-2-15,0 20 4 0,0-20-2 0,0 17 0 16,0-17 7-16,0 24-6 0,0-12 2 0,0 2-1 16,14 1-3-16,-14-1-1 0,0 1 2 15,0 0-1-15,0-1-19 0,0 1-20 0,0-1-33 16,0 0-32-16,-20-3-4 0,20 0-6 0,-25-1 0 15,12-1 11-15,-2-4 0 0,-1 0 17 0,1-3 29 16,-1-2 21-16,-1 0 29 0,3 0 10 0,0 0 7 16,5-24 10-16,-2 24 8 0,5-25 20 0,1 11 13 15,4-3 4-15,1-1-9 0,0 0-18 0,0 0-15 16,0 0-7-16,27 0-6 0,-27 1-3 0,28 0 0 16,-10 3-6-16,-1 0-9 0,-2 3-5 0,1 1-38 15,1 2-54-15,-5 2-75 0,2 3-99 0,-1 2-93 16,-4 1-122-16,0 0 39 0,0 0 107 15</inkml:trace>
  <inkml:trace contextRef="#ctx0" brushRef="#br0" timeOffset="149257.66">10373 3152 3404 0,'11'0'14'0,"0"0"26"0,-5 0 34 15,-1-19 37-15,2 19 11 0,-4 0-1 0,-1-16-24 16,0 16-34-16,-2 0-27 0,0 0-29 0,0 0-18 16,0 0-11-16,0 0-16 0,0 0-36 0,-16 0-19 15,16 0-26-15,0 0-22 0,-19 15-5 16,19-15-17-16,-15 25-27 0,7-10-39 0,8 3-55 16,-17 3-101-16,12-1-152 0,1 1-78 0,-6-1 99 15</inkml:trace>
  <inkml:trace contextRef="#ctx0" brushRef="#br0" timeOffset="149805.54">10489 2831 3305 0,'14'-23'15'0,"0"3"24"0,-3 0 19 16,2 6 14-16,-3-2-11 0,-3 4-22 0,4 5-22 15,-8 3-19-15,-2 2-12 0,2 2-16 0,-3 0 7 16,5 0 1-16,-5 0 7 0,1 20 12 0,1-20-1 16,0 28 4-16,-1-8 0 0,2 3 1 0,2 2-1 15,-2 1 0-15,0 1 2 0,-1 2-1 0,-2-2-3 16,0 0-14-16,0 0-23 0,0-2-13 0,0 0-22 16,0 0-12-16,-17-3-4 0,17-1-3 0,-16-3-1 15,16 0 12-15,-20-3 24 0,20-3 15 0,-22-3 24 16,13-2 18-16,0-2 8 0,-2-2 6 0,4-3 6 15,1 0 24-15,0 0 2 0,3 0 3 16,3-26 5-16,0 26-33 0,0-29-5 0,0 12-6 16,0-4-5-16,22 2 9 0,-22-4 4 0,34 1 9 15,-16 1 14-15,3-2 4 0,2 2 10 0,-1 1 5 16,-4 0 0-16,2 4 2 0,-2-1-7 0,-5 3-17 16,0 1-8-16,-2 2-2 0,-7 1-3 0,6 2 2 15,-6 2-7-15,3 1-15 0,-6 2-12 0,2 2-28 16,-3-1-41-16,0 2-2 0,0 0 6 0,0 0 24 15,0 0 41-15,-18 22 7 0,18-22-18 0,-13 27-12 16,13-10-12-16,-18 2-6 0,7 2 10 0,-3 2 5 16,4 1-1-16,1-2 2 0,-2 1-2 0,2 0 8 15,0 0 1-15,2-2-1 0,3-1 6 16,4-2 4-16,0 0 11 0,0-3 9 0,0-3-1 16,0-1 3-16,28-1 3 0,-28-3-5 0,23-1 6 15,-23-3-4-15,26-2-2 0,-7-1 1 0,-3 0-6 16,2 0-35-16,-1 0-51 0,2-17-75 0,-2 17-102 15,2-18-146-15,-2 18-180 0,-2-28 31 0,-6 10 107 16</inkml:trace>
  <inkml:trace contextRef="#ctx0" brushRef="#br0" timeOffset="150061.62">10801 2636 3140 0,'0'-14'13'0,"0"2"20"0,0 3 19 16,19 3 29-16,-19 1 15 0,22-2 19 0,-22 3 7 15,17 2-8-15,-17 1-18 0,12 1-41 0,-12 0-26 16,0 0-28-16,13 0-10 0,-13 0-10 0,10 0-1 16,-10 20 7-16,11-20 2 0,-6 24 6 0,6-5 5 15,-3 2 1-15,2 5-6 0,0 1 8 0,-2 4-10 16,4 4 3-16,-6 0 3 0,4 1-1 0,-4 0 4 16,3 2 0-16,-6 0-2 0,0-1 2 0,-1-1-1 15,-2 0 4-15,0 1 1 0,0-3-23 0,0 0-67 16,-23-2-65-16,23-1-79 0,-28-1-53 0,14 0-14 15,-3-4-38-15,-2-1-55 0,-6-5-95 16,5-3-103-16,-7-4 98 0</inkml:trace>
  <inkml:trace contextRef="#ctx0" brushRef="#br0" timeOffset="150277.74">11129 2931 3721 0,'26'-24'14'0,"-6"2"29"0,1 1 22 15,-9 3 6-15,-1 1-16 0,0 5-32 0,-8 3-28 16,-2 5-17-16,-1 4-4 0,0 0 0 0,0 0 9 16,0 0 4-16,0 20 7 0,-20-20 4 15,20 32-4-15,0-10 3 0,-14 4 4 0,14 5 3 16,0 1 3-16,-12 3-1 0,12 0-2 0,0 1-2 16,0 1-58-16,0-1-62 0,0 0-82 0,0 0-104 15,0-3-66-15,0 1-99 0,0-3-177 0,0-2-24 16,0-5 122-16</inkml:trace>
  <inkml:trace contextRef="#ctx0" brushRef="#br0" timeOffset="150461.57">11002 3148 3208 0,'0'-9'13'16,"21"2"22"-16,-21-1 53 0,33 1 52 15,-18-2 27-15,1 2 11 0,1 0-31 0,-3 0-40 0,-2 3-40 16,1-2-34-16,1 2-22 0,-2-2-14 15,1 0-15-15,1 3-41 0,-2-1-52 0,2 0-58 16,3 2-51-16,-1 0-32 0,2 0-39 0,1 1-34 16,-2-1-72-16,-2-1-160 0,3-2-90 0,-3-3 94 15</inkml:trace>
  <inkml:trace contextRef="#ctx0" brushRef="#br0" timeOffset="150885.85">11421 2801 3049 0,'0'-9'39'16,"0"2"28"-16,0 1 28 0,0 2 33 0,0-1 2 15,15 0 7-15,-15 3 5 0,0 0 3 0,14 2-22 16,-14 0-26-16,0 0-31 0,13 0-39 0,-13 0-22 16,0 0-8-16,7 0 0 0,-7 19 1 0,11-19 3 15,-8 23 6-15,4-6 1 0,-1 3 5 0,2 1 0 16,-2 5-4-16,-2 0-5 0,3 1 2 0,-3 1-2 16,-1 0-4-16,-1-1 2 0,1 0-3 0,-1-1 1 15,-2-1 6-15,0-2-4 0,0-1 1 0,0-1 2 16,0-2-3-16,0-3 2 0,0 0 4 0,-21-3-4 15,21-3-2-15,0-2 7 0,-10-2-4 0,10 0 10 16,0-3 12-16,0-1 13 0,-10-2 31 0,10 0-6 16,0 0-19-16,0 0-14 0,0-20-24 15,0 20 10-15,0-22 19 0,0 7 13 0,0 0-4 0,0-1 12 16,0-1 5-16,0 2-12 0,20 0-4 16,-20 1-28-16,25 1-15 0,-25 2 10 0,25 1 3 15,-13 1 10-15,4 1 1 0,-5 2-11 0,1 1-3 16,1 2-7-16,-7 1-13 0,5 1-8 0,-7 1-3 15,0 0-8-15,2 0 7 0,-3 0 3 0,0 0-3 16,-3 15 7-16,0-15 4 0,0 19-2 0,0-19 8 16,0 25-20-16,0-8-19 0,0 0-33 0,0 1-37 15,-22 1-17-15,22-2-35 0,-29 1-31 0,12-1-39 16,-7-1-44-16,3-1-41 0,-6-2-28 0,-2 1-32 16,2-4-62-16,1-1-98 0,1-4-110 15,2-3 107-15</inkml:trace>
  <inkml:trace contextRef="#ctx0" brushRef="#br0" timeOffset="151317.79">11722 2687 3154 0,'0'-11'37'0,"0"-1"48"0,0 3 50 16,0 1 57-16,0 2 7 0,0-1 0 0,0 2-4 15,0 2-27-15,0 2-30 0,0 1-42 0,0 0-44 16,0 0-33-16,0-2-14 0,0 2-14 0,0 0 1 15,0 0-4-15,0 0 7 0,0 0 7 0,0 19 13 16,22-19 26-16,-22 27 10 0,23-7 0 0,-23 4-6 16,29 4-16-16,-12 4-12 0,0 2 4 15,2 1-8-15,-2 2 1 0,-1 3-3 0,-1 0-8 16,-2 0 1-16,-2 2 2 0,-2 0 2 0,0 0 5 16,-4 0-1-16,-2-1-3 0,-2 1-8 0,-1 0 2 15,0-1 3-15,0 0 8 0,-20-1-15 0,20 2-69 16,-28 0-57-16,13-3-82 0,-2 0-66 0,-2-3-34 15,0-2-40-15,-4-4-28 0,1-5-26 0,-2-7-46 16,-1-6-120-16,-2-11-113 0,-2-1 109 0</inkml:trace>
  <inkml:trace contextRef="#ctx0" brushRef="#br0" timeOffset="153890.46">11862 2456 2769 0,'0'-1'17'0,"0"-1"17"0,18 0 18 0,-18-1 12 0,17-1-4 16,-17 1 9-16,16 1 9 0,-16 0 23 15,18 2 18-15,-18 0 7 0,21 0-11 0,-12 0-21 16,2 0-17-16,0 0-24 0,-4-2-8 0,4 2-12 16,-5 0-9-16,5 0-4 0,-1-1-10 0,-3 1-3 15,1 0-6-15,0 0-5 0,3 0-3 0,-5 0 0 16,6 0-3-16,-1 0 5 0,0 24 3 0,3-24 1 16,2 32 9-16,-1-10-3 0,2 4 1 0,3 6 10 15,-1 7 6-15,-3 3 14 0,1 3 7 0,-3 3-3 16,0 1-8-16,-4 3-3 0,-2-3-3 0,1-1 1 15,-2-1 8-15,-3-4 0 0,-1 0 3 0,1-2 0 16,-3-2-6-16,-1 0-1 0,0-4-3 0,0 2-6 16,0-2 1-16,0-1 3 0,-17 0-7 0,17-1 7 15,0-2-7-15,-17 0-9 0,17 0 0 0,0 1-4 16,-16-4 3-16,16 2 0 0,-9-3-2 16,9-2-5-16,0 1 2 0,-11-3-1 0,11-2 4 15,0-3 6-15,-4-2-9 0,4-3 0 0,0 0-2 16,-2-1-3-16,2-2 5 0,-1 1 3 0,-1-2-2 15,0-1-5-15,2 3 2 0,-1-1-2 0,-2 0 5 16,1 1 3-16,-1 0-10 0,2 1 6 0,-4 1-9 16,0-1-36-16,1 1-22 0,-3-2-40 0,0 0-37 15,-1-2-7-15,0-3-13 0,0-1-2 0,1-1-1 16,-6-3-10-16,4-1-12 0,-4 0-25 0,1 0-23 16,-4-26-23-16,2 10-83 0,2-5-136 15,3-5-164-15,1-6 75 0</inkml:trace>
  <inkml:trace contextRef="#ctx0" brushRef="#br0" timeOffset="154110.04">12694 3217 3706 0,'4'0'5'16,"1"0"-7"-16,-5 0-4 0,0 0-7 0,0 0-3 16,0 0 28-16,0 0 52 0,0 0 57 0,0 0 36 15,0 0-4-15,0 0-33 0,0 0-50 0,-22 0-34 16,22 0-21-16,-17 0-17 0,17 0-1 15,-23 14 0-15,23-14 2 0,-22 20 10 0,11-5 0 0,3 2 0 16,-1 3-1-16,-2 3-1 0,5 4-3 16,-3 2 4-16,2 1-58 0,-5 5-67 0,6 2-88 15,-3 4-112-15,2 1-69 0,-2 2-83 0,1 0-119 16,-1-5-216-16,3 1 128 0</inkml:trace>
  <inkml:trace contextRef="#ctx0" brushRef="#br0" timeOffset="154321.44">12219 3567 3275 0,'0'-12'25'0,"20"2"21"0,-20 0 37 15,21 2 50-15,-21-1 27 0,24 2 22 0,-10 3 0 16,-2 1-24-16,-1 0-30 0,-2 0-25 0,5-1-25 16,-1 1-22-16,-1 0-16 0,-1 0-20 0,3 1-11 15,5-1-3-15,-4 0-4 0,4-1-1 0,1 1-3 16,-1-1 0-16,4 2-19 0,-1-2-51 0,2 0-58 15,-2 0-75-15,4 0-81 0,-4 0-54 0,0-2-66 16,-2 0-78-16,0-2-133 0,2-2-141 0,-2-3 124 16</inkml:trace>
  <inkml:trace contextRef="#ctx0" brushRef="#br0" timeOffset="154745.71">12869 3215 3453 0,'-19'-4'50'0,"19"0"27"15,0 2 19-15,0 1 13 0,0-1-29 16,0 1-3-16,0 1 11 0,0 0 0 0,0 0-6 15,0 0-23-15,0 0-12 0,0 0 29 0,0 14 22 16,0-14 41-16,0 24 10 0,0-5-35 0,0 5-23 16,0 2 11-16,0 5-25 0,0 4-3 0,0-2 2 15,16 4-46-15,-16 2 6 0,0 2-2 0,0 2-17 16,0 0-2-16,0-1-2 0,0 2-9 0,0 2 3 16,0-5 3-16,0 0-16 0,0-6 8 0,0-3 0 15,-17-3-1-15,17-4 7 0,0-4 4 0,-13-5-4 16,13-3 0-16,0-6 15 0,0 0 4 0,-9-4 20 15,9-2 9-15,0-1 56 0,0 0-12 16,0 0-9-16,0 0-21 0,0-25-68 0,0 9-2 16,0-2-11-16,0-5 2 0,0-4-1 0,20-3 8 15,-20-2-5-15,14-1 5 0,-14 0-8 0,17 0 4 16,-7 3 0-16,0 2-1 0,3 2 13 0,-1 3-13 16,-1 2 4-16,2 3-5 0,0 3-10 0,1 2 0 15,0 3 4-15,-1 2 5 0,1 2-11 0,-2 5 0 16,1 1 5-16,1 0-14 0,1 0 9 0,-2 18 5 15,-3-18-10-15,0 29 11 0,1-12-12 0,-2 4-50 16,-3 3-22-16,-4 3-29 0,-2 0-35 16,0 2 9-16,0 1-19 0,-20 0-10 0,20-2-10 0,-39 1-28 15,11-4-43-15,0-1-51 0,-8-4-47 16,0-1-66-16,-4-4-113 0,3-3-250 0,-4-5 95 16,7-3 133-16</inkml:trace>
  <inkml:trace contextRef="#ctx0" brushRef="#br0" timeOffset="170255.5">17721 2626 2848 0,'19'-6'3'0,"-19"1"9"0,0-1 24 0,17-1 38 16,-17 0 31-16,17 1 30 0,-17 0 0 0,17-1-10 16,-6 2-15-16,0 0-19 0,3 1-13 0,-5 1-26 15,3 0-17-15,2 2-21 0,-1 1-14 0,-1 0-3 16,-1 0-8-16,0 0-1 0,5 0-7 0,-7 22 3 15,0-22 8-15,4 25 6 0,-1-4 9 0,-4 2-3 16,3 7 6-16,-2 0-6 0,-3 5 0 0,-1 5 2 16,-1 0-4-16,-4 1 4 0,0-1-4 0,0-3 5 15,0-2 1-15,-26-2-3 0,26-3 9 0,-34-4-7 16,12-2 3-16,-3-5 7 0,-6-4-7 0,-4-3-16 16,-1-5-26-16,-9-3-30 0,1-4-14 15,3 0 11-15,-9-19 18 0,8 19 26 0,-2-32 20 16,3 12 7-16,8-3 2 0,2-1 20 0,11-3 19 15,3-2 22-15,7-3 27 0,7-2-10 0,3-2-16 16,0-1-15-16,22-3-25 0,-5 0 9 0,8 3-7 16,0 3-14-16,3 2-4 0,0 3-19 0,4 5 0 15,-1 4-3-15,2 4-32 0,-2 6-56 0,-5-1-75 16,1 7-86-16,-6 0-79 0,1 4-60 0,-11 0-80 16,3 0-115-16,-8 18-79 0,-3-18 117 0</inkml:trace>
  <inkml:trace contextRef="#ctx0" brushRef="#br0" timeOffset="170840.41">16675 2432 3275 0,'5'0'0'0,"4"0"11"0,-4 0 12 0,1 0 23 16,0 0 28-16,-3 0 11 0,0 0 0 0,2 0-15 16,0 0-18-16,-4 0-14 0,2 0-1 0,2 0 7 15,0 0 3-15,-2 16 7 0,1-16 19 16,2 16 12-16,2-6 9 0,3 1 11 0,3 2-5 15,3 1-3-15,0 0 0 0,10 4-20 0,-1-3-12 16,2 1-2-16,8 4-5 0,1-2 12 0,3 4 8 16,1-1 9-16,4 1 9 0,0 0 18 0,0 1 0 15,0-2 5-15,-7-2-1 0,0-2-25 0,-7-1-11 16,-3-5-13-16,-7-1-2 0,-2-3 20 0,-5 0 27 16,-3-4 13-16,-3-1 7 0,-5 0-7 0,-2-2-9 15,-1 0-6-15,0 0-16 0,0 0-16 16,0 0-24-16,0 0-19 0,0 0-18 0,0 0-8 0,0 0-1 15,0 0-12-15,0 0-32 0,0 0-90 16,0-11-141-16,0 11-178 0,-12 0-126 0,12 0-72 16,0 0-48-16,-14 0-25 0,3 0-131 0,0-9-162 15,-6 9 186-15</inkml:trace>
  <inkml:trace contextRef="#ctx0" brushRef="#br0" timeOffset="171359.53">16535 3364 3080 0,'0'0'4'0,"0"5"3"16,0-4 8-16,0 1 30 0,0-2 45 0,0 0 50 15,0 0 27-15,-14 0-4 0,14 0-26 0,0 0-38 16,0 0-17-16,0 0-4 0,0 0 1 0,0 0 14 16,0 0 13-16,0 0 18 0,0 0 21 0,0 0 18 15,0 0-18-15,0 0-34 0,0 0-47 0,24 0-30 16,-24-22 0-16,23 22 11 0,-3-22 10 0,8 8 5 16,1-1 33-16,6-2 14 0,7-3 37 0,4 3 27 15,4-1 19-15,4-1 17 0,-3 2-10 16,4 2-4-16,-3 0-33 0,-3 2-25 0,-4 1-23 0,-10 2-37 15,-4 2-30-15,-6 0-18 0,-8 2-20 16,-3 3-7-16,-6 0-5 0,-5 1-12 0,-1 0-43 0,-2 2-102 16,0 0-139-16,0 0-170 0,0 0-100 15,-28 0-39-15,28 0-42 0,-30 0-35 0,12 0-192 16,0 0-153-16,-6 0 183 0</inkml:trace>
  <inkml:trace contextRef="#ctx0" brushRef="#br0" timeOffset="171719.63">18094 2696 2869 0,'-10'-3'38'0,"3"0"21"0,2 2 34 0,0 1 45 16,4 0 20-16,1-1 36 0,0 1 13 0,0 0-3 15,0 0-43-15,0 0-52 0,0 0-40 0,0 0-45 16,0 0-14-16,0 0-2 0,0 0 0 0,0 0 20 16,0 0 25-16,0 11 16 0,0-11 14 0,0 0-5 15,25 0-22-15,-25 0-16 0,18 0-20 16,-4 0-14-16,3 0-1 0,2 0-5 0,3 0-3 15,1 0 4-15,5 0-9 0,1 0-38 0,-2 0-40 16,-1-17-58-16,4 17-59 0,-2 0-50 0,-8-13-51 16,1 13-56-16,-3 0-68 0,-4-9-70 0,-2 9-162 15,-4 0-33-15,-7-6 135 0</inkml:trace>
  <inkml:trace contextRef="#ctx0" brushRef="#br0" timeOffset="171900.36">18106 2898 3195 0,'0'13'31'0,"27"-3"69"0,-27-3 85 16,31 0 79-16,-14-7 43 0,0 0-6 0,0 0-42 15,0 0-58-15,0 0-65 0,-2 0-63 0,-1 0-36 16,0-15-28-16,0 15-14 0,2 0-42 0,-2-14-70 16,-2 14-69-16,4-11-91 0,-1 11-85 0,2-10-88 15,0 2-114-15,1 0-248 0,-1-3-52 0,1-2 152 16</inkml:trace>
  <inkml:trace contextRef="#ctx0" brushRef="#br0" timeOffset="172207.44">18477 2535 3924 0,'0'0'13'0,"0"0"49"0,0 0 66 0,0 0 70 15,14 0 53-15,-14 0 9 0,0 0-35 0,0 0-59 16,0 0-53-16,0 0-64 0,9 0-29 0,-9 0-17 15,0 0-7-15,0 0-8 0,11 0 3 0,-11 0 5 16,5 0-9-16,6 0 16 0,-2 0-13 0,2 0 12 16,1 20-5-16,2-20-1 0,3 18 0 0,-3-18-4 15,3 18-1-15,-3-9 1 0,2 1 4 0,1 0-7 16,-3 0 9-16,0 1-10 0,-3-1 6 0,-3 2 4 16,1-1-7-16,-4 2 3 0,2 0 4 0,-2 2 1 15,-3 1 4-15,1 2 0 0,-3 1-3 16,0 2-33-16,0 1-27 0,0 1-40 0,-19 2-47 15,19-1-22-15,-23 0-18 0,4 1-20 0,2-1-31 16,-2 0-48-16,-4 0-61 0,-3-2-54 0,-1-1-68 16,1-2-150-16,0-2-107 0,1-3 116 0</inkml:trace>
  <inkml:trace contextRef="#ctx0" brushRef="#br0" timeOffset="176562.5">19647 2338 4301 0,'21'0'-3'16,"-3"0"12"-16,-5 0 6 0,-4 0 1 0,5 0 3 15,-14-18-10-15,6 18-12 0,-6 0-5 0,0 0-4 16,0 0 1-16,0 0 5 0,-18 0 9 0,18 0 1 16,-28 0-4-16,3 0 2 0,-2 24-6 0,-5-24 8 15,-4 23 5-15,2-8-5 0,3 0 1 0,0 2-9 16,0-1-2-16,6 2 6 0,5-2-7 0,4-1 5 16,2-2-6-16,10 2 4 0,-1-3 5 15,5-1 3-15,0-1 43 0,0-2 42 0,0 0 42 16,26 1 36-16,-26-2-5 0,38 0-23 0,-17-1-17 15,6 1-11-15,-1-2-19 0,5 0-7 0,-6 0-10 16,1 0-21-16,-4-1-13 0,0 0-14 0,-2 1-14 16,-8-1-8-16,2 2-14 0,-7 0-12 0,4-1 3 15,-8 2 5-15,1-1 4 0,3 2 10 0,-7 1-9 16,0 2 0-16,0 2 5 0,0 1 5 0,0 3 3 16,0 2 0-16,-22 1 1 0,22 0-5 0,-19 1 0 15,19 0 4-15,-29 0-72 0,12 1-58 0,1-1-72 16,-4-1-85-16,-2-1-6 0,2-1-41 15,-2-1-48-15,-1-4-50 0,0 0-63 0,-1-4-146 16,3-4-194-16,-4-5 126 0</inkml:trace>
  <inkml:trace contextRef="#ctx0" brushRef="#br0" timeOffset="176821.68">19787 2510 3064 0,'3'-8'6'0,"2"1"33"0,0 1 47 16,-2 2 59-16,0-1 49 0,-3 3 2 15,0 0-32-15,0 2-53 0,0 0-59 0,0 0-44 16,0 0-20-16,0 0-9 0,0 0 7 0,0 19 5 16,0-19 6-16,0 20 0 0,0-5-9 0,-14 3 7 15,14 2-3-15,0 5 11 0,0 2 2 0,0 5-2 16,0 2 1-16,0 0-3 0,0 1-51 0,0 2-60 15,0-1-83-15,0-3-90 0,0-3-52 0,0-3-72 16,0-5-119-16,0-3-138 0,0-6 51 0,0-5 133 16</inkml:trace>
  <inkml:trace contextRef="#ctx0" brushRef="#br0" timeOffset="176961.86">19803 2441 3449 0,'0'-18'24'0,"20"2"19"0,-20 3 22 0,19 2 5 15,-19 1-23-15,13 0-21 0,-13 4-30 0,0 1-32 16,0 3-70-16,0 2-62 0,0 0-66 0,0 0-74 16,0 0-55-16,0 0-156 0,-18 19-171 0,18-19 102 15</inkml:trace>
  <inkml:trace contextRef="#ctx0" brushRef="#br0" timeOffset="177498.2">20018 2575 3396 0,'0'-16'2'0,"4"16"2"15,-4-14 1-15,3 14 1 0,1-13-2 0,-1 13-2 16,-3-8-2-16,0 8-6 0,0-3-1 0,0 3-1 16,0-3-8-16,-24 2-18 0,24 1-21 0,-19 0-25 15,5 0-13-15,-3 0 9 0,0 0 11 0,1 0 14 16,-1 18 5-16,3-18-4 0,-3 14 3 0,8-14-7 15,-4 18 5-15,6-18 14 0,1 18 8 0,2-10 19 16,3 1 13-16,1 2 5 0,0-2-2 0,0-1 2 16,23 0 1-16,-23-2 10 0,23 3 34 0,-7-3 25 15,1-2 23-15,0-1 21 0,5-3-4 16,-5 0 8-16,2 0 9 0,-2 0 6 0,0 0 16 16,-3-18 3-16,1 18 17 0,-1-13-9 0,2 13-10 15,-7-12-8-15,0 12-23 0,-1-13 14 0,-3 13 3 16,-1-11 5-16,4 11 7 0,-5-10-17 0,-3 10-3 15,2-9-15-15,-2 9-32 0,0-4-30 0,0 3-28 16,0 1-25-16,0 0-8 0,0 0-6 0,0 0-12 16,0 0 0-16,0 0 8 0,0 0 7 0,0 15 3 15,0-15 12-15,-13 19 6 0,13-5 15 0,0 4 10 16,-17 3 10-16,17 1-13 0,-9 4-5 0,9 2 3 16,-9 0-16-16,9 3 7 0,-13-4-8 15,9 1-16-15,-3 1 8 0,1-3-5 0,2 0-4 16,-4 0 12-16,2-3 0 0,-1 0 4 0,0-1-4 15,3-2-4-15,-3-2 0 0,4 0 0 0,-2-1 12 16,0-1 1-16,-2-2-13 0,2 1-95 0,-1-2-69 16,1 0-84-16,2-3-50 0,-5 1 34 0,5-2 8 15,0-2 16-15,-3-1-18 0,-2-2-13 0,5-1-32 16,-8-3-50-16,6 0-85 0,-6 0-172 0,1-23-124 16,0 7 119-16</inkml:trace>
  <inkml:trace contextRef="#ctx0" brushRef="#br0" timeOffset="178102.73">20144 2558 4207 0,'17'-18'14'0,"-1"2"56"0,-2 4 55 15,0 1 69-15,-3-2 43 0,-4 4 10 0,1 2-8 16,-3 4-65-16,-4-1-61 0,2 3-77 0,-3 1-52 16,0-1-12-16,0 1-8 0,0 0 15 0,0 0 8 15,0 0 4-15,0 16 15 0,0-16-8 0,-14 20-4 16,14-6 12-16,0 1-5 0,0 2 0 0,0 1 6 15,-7 1-3-15,7 1-2 0,0 1 9 0,0 1-9 16,0 1-4-16,0 1 4 0,-10-1-24 0,10 2-30 16,0-4-16-16,0 1-22 0,0-4 5 15,0-5 23-15,0-1 6 0,0-3 23 0,14-3 22 16,-14-3 21-16,0-2 12 0,0-1-6 0,0 0-8 16,0 0-19-16,0-25-1 0,0 25 3 0,0-30-7 15,0 8 17-15,0 1-7 0,0-5 12 0,0 1 16 16,0 2-16-16,0 0 13 0,0 2-9 0,0 2-4 15,17 2 6-15,-17 1-12 0,0 5 1 0,13 0-9 16,-13 0 7-16,9 2 5 0,-9 2 0 0,6 2-1 16,-6 1-14-16,8 1-4 0,-8 2-7 0,6 1-1 15,-4 0 6-15,1 0 5 0,3 0-1 16,0 16 6-16,4-16 1 0,-1 21-13 0,3-5 4 0,1 3-4 16,4 4 5-16,-3 2 1 0,1 0-26 0,-4 2-10 15,3-1-8-15,-6 1-26 0,4-3 11 16,-7-2-5-16,4-3-16 0,-5-3 14 0,-3-3 11 15,-1-2 4-15,0-5 27 0,0-2 28 0,0-2 10 16,0-1 17-16,0-1-1 0,0 0-9 0,-15 0 5 16,15-20-6-16,-16 20 1 0,16-27 8 0,-12 8 3 15,12-3 10-15,-14-1 3 0,14-3 2 0,-5 2 18 16,5 1 4-16,0 1 2 0,0 0 19 0,0 2-20 16,0 3-10-16,26 3-4 0,-26 1-32 0,17 3-5 15,-17-1-4-15,30 2-7 0,-16 3-2 0,3 1-5 16,3 4 3-16,-4 1-6 0,9 0 6 15,-5 0 0-15,1 17-8 0,4-17-7 0,-6 24-5 16,3-9-41-16,-4 7-36 0,-2 1-38 0,-5 3-63 16,-4 3-49-16,1 3-57 0,-6 0-64 0,-2 5-75 15,0-1-118-15,0-2-186 0,-28-3 107 0,28-2 141 16</inkml:trace>
  <inkml:trace contextRef="#ctx0" brushRef="#br0" timeOffset="178485.37">20902 2599 3983 0,'21'-16'2'15,"-4"1"1"-15,-3 2 45 0,-3 0 66 0,2 3 56 16,-1-1 58-16,-1 3 6 0,-5 3-47 0,-6 2-57 16,3 1-60-16,-3 1-57 0,0 1-25 0,0-1-1 15,0 1-8-15,0 0 4 0,0 0-4 0,0 0 1 16,0 0 6-16,0 0 6 0,-15 22 6 0,15-22 6 15,0 22-14-15,0-9-4 0,-13 4 4 0,13 3-7 16,-6 3 18-16,6 2 1 0,-11 2-4 0,7 2-16 16,-1-1-41-16,-3 1-27 0,0-2-36 0,-1-2 5 15,1-2 15-15,-2-7 3 0,-3-2 30 0,1-3 7 16,4-2 24-16,-6-5 29 0,0-4 6 16,0 0 11-16,-1 0-1 0,2-27 2 0,4 11 1 15,-4-5-1-15,-1-3-1 0,4-1 13 0,3-3 20 16,0 2 19-16,2 0 27 0,2 2-10 0,3 2-22 15,0 2-18-15,0 0-30 0,0 4-10 0,18 1-1 16,-18 2-4-16,14 1-1 0,-14 0-17 0,22 2-45 16,-22 3-53-16,22 1-81 0,-13 0-85 0,5 2-66 15,-1 2-62-15,-1 2-54 0,2 0-76 0,-2 0-120 16,-2 0 50-16,4 24 140 0</inkml:trace>
  <inkml:trace contextRef="#ctx0" brushRef="#br0" timeOffset="178773.56">21040 2536 4057 0,'15'-8'27'0,"-15"2"62"0,13-1 87 16,-7 0 85-16,2-1 90 0,-4 2 67 0,3 0 15 15,-6 2-21-15,1 1-89 0,-2 0-115 0,0 2-99 16,0-2-66-16,0 3-33 0,0 0-20 0,0 0-15 15,0 0-3-15,0 0-2 0,0 0 3 0,0 0 9 16,0 0 5-16,0 0 8 0,0 22 5 0,-14-22 0 16,14 23 1-16,0-8 7 0,0 3 0 0,0 1 0 15,0 2-21-15,0 3-91 0,0 2-78 16,0-1-80-16,0 1-81 0,0 1-24 0,0 0-25 16,0 0-41-16,0-4-27 0,0-2-36 0,0 0-39 15,0-5-50-15,0-2-88 0,0-5-59 0,0-5 142 16</inkml:trace>
  <inkml:trace contextRef="#ctx0" brushRef="#br0" timeOffset="178925.36">21096 2386 3731 0,'20'-15'16'16,"-20"1"38"-16,0 2 35 0,15 3 30 0,-15-4-3 16,0 4-39-16,17 2-36 0,-17 4-31 15,0-1-23-15,0 1-59 0,0 2-86 0,0 0-114 16,0-1-96-16,0 2-19 0,0 0-40 0,0 0-61 15,0 19-146-15,0-19 30 0,19 18 125 0</inkml:trace>
  <inkml:trace contextRef="#ctx0" brushRef="#br0" timeOffset="179145.74">21347 2208 3901 0,'11'-9'2'0,"-2"0"37"0,4 1 53 0,-4-1 54 0,4-2 40 15,-6 4-3-15,-2 4-48 0,1 2-57 16,-4 1-51-16,-1 0-37 0,-1 0-9 0,0 0 8 16,2 18 6-16,-2-18 9 0,3 30-1 0,2-6 1 15,-2 5 2-15,4 5-1 0,0 4 5 0,-1 4-6 16,-2 2-56-16,3-1-76 0,-4 4-74 0,1 3-86 16,1 3-54-16,-3 3-41 0,-2-2-55 0,0 1-103 15,0-3-166-15,0-4 25 0,0-6 125 0</inkml:trace>
  <inkml:trace contextRef="#ctx0" brushRef="#br0" timeOffset="179426.44">21367 2704 3257 0,'0'-14'35'0,"22"4"68"0,-22 0 67 16,17 2 50-16,-17-2 12 0,13 3-50 0,-13 2-58 15,0 0-57-15,0 0-32 0,0 1-22 0,0 0-8 16,-30 1 4-16,13 0-16 0,-5 0 4 0,1 2 2 15,-7 1-18-15,-2 0-2 0,2 0 2 0,-3 0-24 16,8 16-9-16,-4-16-14 0,10 20-20 0,-3-6 14 16,8 0 19-16,-1 0 15 0,7 2 16 0,0-1 14 15,6 0 9-15,0 0-1 0,0-1 4 0,0 0-5 16,28-2-1-16,-28 1 6 0,32-3-1 0,-8-2 4 16,-1 1 1-16,5-6-4 0,0 1-1 15,1-2-1-15,-1-2-4 0,0 0 5 0,-1 0-15 16,-1 0-76-16,-6 0-98 0,-1 0-126 0,-2-19-162 15,-3 19-228-15,-3 0-105 0,1-14 125 0</inkml:trace>
  <inkml:trace contextRef="#ctx0" brushRef="#br0" timeOffset="182747.81">19023 3241 2126 0,'-1'0'-9'0,"1"6"1"0,-2-6-1 0,2 0 4 16,0 0 8-16,0 0 6 0,0 0 10 0,0 2 17 15,0-2 15-15,0 0 17 0,0 0 5 0,0 0-5 16,0 0-2-16,0 0-10 0,0 0-5 16,0 0-7-16,0 0-10 0,0 0 3 0,0 0 0 15,0 0 12-15,0 0 15 0,0 0 0 0,0 0 9 16,0 0-4-16,0 0-12 0,0 0-3 0,25 0-10 15,-9 0 2-15,4 0 9 0,3 0 9 0,8 0 11 16,7 0 2-16,2 12-9 0,8-12-6 0,6 0-8 16,5 0 3-16,8 0-1 0,4 0-6 0,7 0-5 15,3 0-11-15,7-18-5 0,4 18-3 16,4 0-3-16,10-16-5 0,-1 16-5 0,7-14-2 0,4 14 3 16,-4-15 7-16,1 6 9 0,-1 1 1 15,-8-1-8-15,2-2-3 0,-4 1-3 0,-6-2 5 16,2 1 6-16,2 0 9 0,-7-2 9 0,-5 3 2 15,-10-1 5-15,-5 1-2 0,-8 1-11 0,-12 2-8 16,-4 0-15-16,-7 1-15 0,-9 2-1 0,-5 0-7 16,-8 1 1-16,-1 2 1 0,-7 0-11 0,-3 1-56 15,-6 0-82-15,1-1-97 0,-4 1-72 0,0 0-23 16,0 0-28-16,0 0-58 0,-25 24-158 0,25-24-145 16,-36 25 110-16</inkml:trace>
  <inkml:trace contextRef="#ctx0" brushRef="#br0" timeOffset="187620.44">22227 2623 3731 0,'8'0'-2'0,"-2"0"-7"15,-4 0-3-15,4 0 2 0,-3 0-3 0,2 0 9 16,-5 0 6-16,1 0-2 0,1 0 6 0,-1 0-4 15,4 0-4-15,-5 0 4 0,6 0-6 0,2 0 6 16,0 0 4-16,3 0-8 0,3 0 4 0,0 0-5 16,3 0-2-16,3 13 2 0,-1-13-6 0,2 0-47 15,3 11-43-15,-1-11-62 0,-1 0-65 0,-2 0-59 16,1 0-136-16,-7 0-245 0,3 0-22 0,-4 0 108 16</inkml:trace>
  <inkml:trace contextRef="#ctx0" brushRef="#br0" timeOffset="187787.45">22226 2861 3742 0,'0'13'-1'0,"35"-4"33"0,-11 0 34 16,-4-4 32-16,5-5 22 0,-2 0-22 0,3 0-30 16,-5 0-32-16,0 0-21 0,1 0-10 0,0 0-17 15,1 0-72-15,-3 0-105 0,2 0-152 16,-3 0-195-16,1 0-329 0,3-19-15 0,-3 19 151 15</inkml:trace>
  <inkml:trace contextRef="#ctx0" brushRef="#br0" timeOffset="188963.53">23789 2058 4104 0,'18'0'2'0,"-2"0"26"0,-2-17 45 16,-5 17 37-16,5-26 32 0,-4 26 2 0,-10-20-20 16,9 20-20-16,-9 0-19 0,0-10-27 0,0 10-25 15,0 0-26-15,0 0-19 0,0 0-2 0,0 0-6 16,0 0 7-16,-17 0 5 0,17 23-2 0,-17-8-21 15,17 2-30-15,-16 6-26 0,4 5-44 0,2 2-28 16,-2 4-46-16,1 3-71 0,3 2-76 0,-2 2-81 16,-3 2-137-16,5 1-260 0,1-2 80 15,-1 1 137-15</inkml:trace>
  <inkml:trace contextRef="#ctx0" brushRef="#br0" timeOffset="189260.43">23168 2538 3694 0,'-5'0'11'0,"4"0"1"15,-1 0 14-15,2 0 38 0,-1 0 37 0,1 0 60 16,0 0 35-16,0 0-3 0,0 0-29 0,0 0-52 16,0 0-41-16,0 0-37 0,0 0-19 15,23 0-11-15,-23-14-3 0,31 14 1 0,-8 0 5 16,8-9 9-16,3 9 8 0,13 0 11 0,3 0 5 15,12 0 14-15,9 0 10 0,-1 0 23 0,8 0 24 16,4 0 28-16,-1 0 31 0,-4 0 2 0,-2 0-18 16,-9 0-50-16,-3 0-61 0,-6 0-33 0,-9 0-13 15,-11 0-5-15,-2 0 8 0,-12 0-93 0,-5 0-124 16,-5 0-105-16,-4 0-128 0,-7 0-54 0,-2 0-25 16,0 0-46-16,-34 0-108 0,6 0-242 0,-5 0 147 15</inkml:trace>
  <inkml:trace contextRef="#ctx0" brushRef="#br0" timeOffset="189555.77">23076 3053 4375 0,'17'1'0'0,"1"-1"0"0,0 0 6 16,-2 0 61-16,-5-27 80 0,2 27 91 0,-2-21 84 15,-6 21 25-15,-5-18-9 0,8 18-39 0,-8-16-48 16,0 16-72-16,1-14-66 0,-1 14-50 0,0-12-50 16,0 12-15-16,0-6-6 0,0 6-7 0,0 0 7 15,-23 0 5-15,23 0 2 0,-15 0 5 16,15 0 2-16,-22 26-11 0,9-26-2 0,-2 31 3 16,1-11-4-16,1 4 9 0,3 4 1 0,-3 1-1 15,2 4 1-15,4 1-87 0,-3 5-100 0,7-3-135 16,-2 3-127-16,2 1-27 0,3 0-22 0,0 0-35 15,0-2-59-15,0 2-143 0,24-2-266 0,-24-4 172 16</inkml:trace>
  <inkml:trace contextRef="#ctx0" brushRef="#br0" timeOffset="189776.38">23485 3187 4918 0,'24'-15'4'0,"4"-2"0"0,-4 4 53 15,-4-1 92-15,-3 0 101 0,-3 0 70 0,-2 1 1 16,-2 6-70-16,-6 3-105 0,-4 2-80 0,2 1-66 16,-2 1-26-16,0 0-8 0,0 0 13 0,0 0 12 15,-17 21 5-15,17-5 6 0,-22 2-2 0,22 7-66 16,-25 2-71-16,13 5-86 0,-2 2-103 0,1 2-19 16,-2 2-24-16,2 1-25 0,4-2-58 0,-2 2-90 15,-3-2-135-15,7 0-262 0,-1-5 118 0,-5-3 176 16</inkml:trace>
  <inkml:trace contextRef="#ctx0" brushRef="#br0" timeOffset="189959.91">23264 3321 4027 0,'37'-3'-5'0,"-15"-2"2"0,5 1 30 0,-6-1 45 15,6-2 33-15,-2 1 18 0,-4 0-12 0,3 1-36 16,-3 1-24-16,-2 1-21 0,3-2-16 0,-2 2-13 15,0-1-1-15,2 1-4 0,-2 0-1 0,-1 0-49 16,-1 0-68-16,2 1-105 0,-3-1-168 0,-1 0-163 16,-4 1-379-16,4-2 10 0,-4-2 170 15</inkml:trace>
  <inkml:trace contextRef="#ctx0" brushRef="#br0" timeOffset="190368.51">23769 3236 4566 0,'0'14'-2'16,"23"-14"40"-16,-23 0 95 0,19 0 122 0,-19 0 135 16,21 0 15-16,-21 0-64 0,0 0-121 0,13 0-137 15,-13 0-60-15,0 0-32 0,0 0-3 0,0 0 3 16,0 0 3-16,0 0 7 0,0 0 2 0,0 0-1 16,0 0 9-16,0 0-2 0,0 0 7 0,0 0 9 15,0 12-1-15,0-12 2 0,0 0-6 16,0 0-39-16,0 0-36 0,0 0-18 0,15-22-10 15,-15 22 34-15,24-25 28 0,-12 10 14 0,3-3 9 16,-1 1-6-16,2-1 1 0,-2 1-1 0,0-2 2 16,0 2 2-16,-5 3 4 0,-1-1-4 0,1 1 3 15,-3 3 4-15,-2 0-16 0,0 1 3 0,-1 3-15 16,-1 1-59-16,-2 2-41 0,0 1-43 0,0 1 7 16,0 2 48-16,-19 0 44 0,19 0 23 0,-25 0-13 15,10 16-20-15,-5-16-9 0,-5 22 7 0,3-7 10 16,-3 2 11-16,4 3 12 0,-3 3 4 0,3 1-1 15,-1 0-1-15,3 3 5 0,2-1-12 16,3 2 8-16,2-1-14 0,2 0-20 0,4-1-3 16,6 1-29-16,0-1-16 0,0-1-33 0,24 0-37 15,-24-2-39-15,26-4-36 0,-9-2-22 0,2-4-27 16,-1-2-47-16,4-3-131 0,1-4-186 0,-3-3 88 16</inkml:trace>
  <inkml:trace contextRef="#ctx0" brushRef="#br0" timeOffset="194180.01">24040 2768 3278 0,'-1'0'0'16,"1"0"0"-16,0 12 2 0,0-12 5 0,0 0 20 16,0 0 31-16,0 0 24 0,0 0 21 0,0 0-6 15,14 0-13-15,-14 0-18 0,0 0-18 0,0 0-5 16,0 0-8-16,0 0-3 0,9 0 2 0,-9 0-4 16,0 0-4-16,8 0-11 0,-5 0-9 0,0 0-6 15,5 0-6-15,-2 0-36 0,3 0-53 16,1-15-73-16,2 15-85 0,-1-14-63 0,0 14-59 15,3-13-81-15,1 13-144 0,1-15-61 0,1 6 114 16</inkml:trace>
  <inkml:trace contextRef="#ctx0" brushRef="#br0" timeOffset="194715.38">24335 2571 3171 0,'0'0'3'0,"19"0"12"0,-19 0 8 15,18 0 11-15,-5 0 4 0,-13 0-9 0,19 0-7 16,-19 0-14-16,13 0-10 0,-13 0-4 0,14 0-4 16,-14 22 2-16,8-22 7 0,-8 23-4 0,3-9 4 15,-3 2 1-15,0 1-4 0,0 3 6 0,0 1 0 16,0 1-1-16,-23-1 1 0,23 0-1 0,-15 2 3 16,15-2-3-16,-21 1 2 0,21-2 1 0,-20 1-2 15,9-2 1-15,-1-1 3 0,6-1-3 0,-5-1 0 16,3-3-1-16,0-2-1 0,4-3 3 0,-3-2 4 15,4-2 7-15,2-1 5 0,1-3-4 0,0 0-1 16,0 0-6-16,0 0-11 0,0-22 0 0,18 22 5 16,-18-23 0-16,22 6 5 0,-22-1 2 0,30-1-9 15,-12-1 4-15,1-1 7 0,1 2 10 0,6-3 17 16,-1 2 9-16,-1 1 6 0,0 2 7 16,-2-1 0-16,3 4-2 0,-5 0-13 0,-1 3-16 15,-4-1-16-15,2 4-7 0,-4 0-3 0,1 1 2 16,-5 1 0-16,-3 2-4 0,-1 0 0 0,-2 1-10 15,0 2-5-15,-3 0-1 0,0 1-3 0,0 0 9 16,0 0 4-16,0 0 1 0,-26 24 6 0,26-24-1 16,-27 21-1-16,10-7-3 0,-1 1-20 0,-3 2-13 15,-2 0-13-15,1 1-12 0,-4-1 3 0,4 2-3 16,-1-1 1-16,4 1 2 0,1-1 6 0,2 0 10 16,4-2 12-16,1 1 15 0,6-2 6 15,4-1 10-15,1-1 0 0,0-2 3 0,18-2 2 16,-18-1-2-16,36-2 5 0,-11-2 8 0,-3 2 3 15,7-5 1-15,1 0-8 0,1-1-8 0,-2 0-6 16,1 0-29-16,-4 0-40 0,-4 0-76 0,0 0-81 16,-5-19-85-16,-3 19-120 0,-7 0-199 0,4-16-4 15,-3 16 114-15</inkml:trace>
  <inkml:trace contextRef="#ctx0" brushRef="#br0" timeOffset="197285.92">13420 4205 1650 0,'17'9'-4'0,"0"1"4"16,0-3-6-16,0 0 14 0,3-1 30 0,-1 0 15 16,0 0 32-16,-2 0 10 0,6 3 2 0,-4-2 0 15,-1 2-5-15,2-1 3 0,4 0-18 0,-1-1 3 16,3 1-5-16,1 0-21 0,-2 1 1 0,4-2-9 16,2 2 0-16,5-1 0 0,0 0 0 15,-1 0 1-15,6 0-5 0,1-1-4 0,4-1-8 0,1 0-8 16,4-2-9-16,6 0-2 0,4-1 3 0,4 2 4 15,3-3 15-15,5 0 12 0,0 0 14 16,2-1-1-16,2-1-16 0,1 0-14 0,1 2-14 16,0-2-12-16,1 0 1 0,6 0 2 0,0 0-8 15,4 0 6-15,1 0-1 0,1 0 0 0,0 0 11 16,-2 0 2-16,3-14 2 0,-2 14-6 0,2 0-7 16,2-11-6-16,1 11-2 0,8 0 5 0,3-10-3 15,-1 10 9-15,0-7-1 0,-2 7 4 0,3-9 2 16,-2 6-4-16,1-1 3 0,-1 0-1 0,-2 0 8 15,4-1 7-15,-3 1 5 0,-2 0 3 0,-7-1 14 16,0 1 6-16,-13 1 12 0,-1-1 2 0,-10 0-12 16,-1 1-3-16,-10 0-14 0,1 0-6 0,-11 1-8 15,-1-1-7-15,-7 0-5 0,-6 1-1 16,-2 1-4-16,-7-1-6 0,-4 0-2 0,-8 1-3 16,-2 0-7-16,-2 1-38 0,-4 0-59 0,0-1-83 15,-7 1-78-15,0 0-40 0,0 0-31 0,0 0-46 16,0 0-99-16,0 0-171 0,-18 16 93 0</inkml:trace>
  <inkml:trace contextRef="#ctx0" brushRef="#br0" timeOffset="197625.43">18145 4138 3652 0,'0'0'-4'0,"31"0"-2"16,-9 0 1-16,-5-23-1 0,5 23 4 0,-1-19 0 15,-1 19 1-15,-1 0-1 0,-2 0 0 0,5 0 10 16,-2 0 20-16,3 0 15 0,1 0 17 0,4 0 5 16,-7 0-11-16,7 0-2 0,-3 16-6 0,-3-16 0 15,3 0 1-15,-5 12-2 0,-6-12 0 0,0 0-1 16,-2 7 5-16,2-7-2 0,-8 0-5 0,1 7-8 16,0-7-11-16,-4 2-9 0,-3-2-5 0,2 0-7 15,-2 3-4-15,0-3-3 0,0 0-5 0,0 0 6 16,0 0-3-16,0 0 3 0,0 2 0 15,0 0-5-15,0 4 8 0,0 0-3 0,0 4 4 16,-19 0 12-16,19 4-8 0,-15 4 4 0,15 1 3 16,-27 1-8-16,10 1 5 0,-1 3-1 0,-7-1-43 15,3 1-48-15,-6-1-58 0,0 0-77 0,-1 2-48 16,2-1-57-16,1 0-60 0,-3 1-73 0,2-2-141 16,1-1-101-16,1 0 116 0</inkml:trace>
  <inkml:trace contextRef="#ctx0" brushRef="#br0" timeOffset="199285.44">20431 3453 3220 0,'7'-15'16'0,"-6"1"29"0,7 1 39 0,-5 2 37 15,-3 2 20-15,3 1 9 0,-3 2 1 0,0 3-6 16,0 2-8-16,0 0-16 0,0 1-39 0,0 0-30 16,0 0-33-16,0 0-27 0,0 0-7 0,0 0-3 15,0 0-2-15,0 0 10 0,0 18 0 16,0-18 7-16,0 24 4 0,0-7 1 0,0 5-1 16,0 5-53-16,0 7-52 0,0 4-77 0,0 4-79 15,0 5-42-15,0 1-44 0,0 3-55 0,0 2-126 16,0-2-215-16,0-4 93 0,-22-3 127 0</inkml:trace>
  <inkml:trace contextRef="#ctx0" brushRef="#br0" timeOffset="199645.75">19647 4027 3779 0,'0'0'-4'15,"0"0"6"-15,0 0 12 0,14 0 24 0,-14 0 23 16,0 0 18-16,0 0 5 0,0 0-12 0,0 0-8 16,0 0-18-16,0 0-20 0,0 0-9 0,0 0-11 15,0 0 7-15,0 0 21 0,0 0 12 0,0 0 19 16,0 0 1-16,0 0-11 0,22 0-11 0,-22 0-12 16,31 0 14-16,-6 0 23 0,9 0 22 0,2 0 23 15,10 0 18-15,10-15 10 0,8 15 11 0,7-10 24 16,7 10 14-16,7-16 29 0,7 7 8 0,7-1-2 15,-1 2-33-15,-2-4-51 0,-1 3-36 16,1-3-47-16,-4 2-9 0,-7 0 12 0,4 0 7 16,-9 1 6-16,-2 0-7 0,-3 1-29 0,-9 1-16 15,-5 0-13-15,-12 2-9 0,-7-1-2 0,-9 3-13 16,-8 0-85-16,-8 1-145 0,-6 1-213 0,-5 1-178 16,-6 0-30-16,0 0 16 0,0 0 45 0,-37 20-6 15,7-20-199-15,-5 25-129 0,-12-10 170 0</inkml:trace>
  <inkml:trace contextRef="#ctx0" brushRef="#br0" timeOffset="200077.88">20068 4284 4026 0,'16'0'18'0,"-16"0"24"0,14 0 42 0,-14 0 52 15,9 0 35-15,-1-13 23 0,-8 13-2 0,4 0-18 16,-4 0-24-16,0 0-47 0,0 0-44 0,0 0-45 16,0 0-36-16,0 0 3 0,0 0-1 0,-17 0 10 15,17 0 6-15,-14 20-5 0,14-3 12 0,-21 3 0 16,8 7 6-16,5 6-15 0,-2 6-85 0,-1 7-67 15,4 5-86-15,7 2-76 0,-10 5-49 16,10 1-69-16,-2 0-79 0,2 1-135 0,0-7-208 16,0-6 131-16,0-1 162 0</inkml:trace>
  <inkml:trace contextRef="#ctx0" brushRef="#br0" timeOffset="200297.45">20396 4517 4918 0,'26'-26'-4'0,"2"2"3"0,-8 4 7 0,-3 0 61 16,-1 2 71-16,1 4 43 0,-6 5 12 0,-8 4-70 15,1 2-81-15,0 3-60 0,-4 0-25 16,0 0 3-16,0 0 17 0,0 17 14 0,0-17 14 16,0 34 5-16,-22-7 2 0,22 7-3 0,-17 6-51 15,17 6-82-15,-11 4-91 0,11 3-84 0,-11 0-67 16,11 1-61-16,-14-1-77 0,14-2-128 0,-11-3-319 15,11-5 111-15,-4-4 164 0</inkml:trace>
  <inkml:trace contextRef="#ctx0" brushRef="#br0" timeOffset="200505.44">20194 4876 3638 0,'22'-5'0'0,"-22"0"0"0,24-2 38 0,-24 1 66 15,28-1 58-15,-9-2 50 0,3 1-1 0,-2 2-32 16,-1-1-23-16,2-2-27 0,3 2-24 0,3-1-27 16,0-1-32-16,-1 1-22 0,4 0-14 0,1 0-7 15,0 4 0-15,-2-2-6 0,2 0-12 0,-3 2-71 16,0 1-89-16,-6-1-115 0,0 2-150 0,-5 1-116 16,-5-3-199-16,-2 1-225 0,-3-4 160 0</inkml:trace>
  <inkml:trace contextRef="#ctx0" brushRef="#br0" timeOffset="200929.83">20840 4693 3977 0,'9'0'11'0,"-1"10"73"16,1-10 100-16,-4 0 117 0,9 0 138 0,-7 0 41 16,1 0-30-16,-3-17-65 0,-1 17-114 0,0 0-82 15,-4 0-50-15,0 0-45 0,3 0-27 0,-3 0-30 16,0 0-21-16,0 0-11 0,0 0-9 0,0 0 1 15,0 0-3-15,1 0 6 0,-1 0-1 0,2 0 2 16,2 0 2-16,-4 0 2 0,7 0 0 0,-4 0-5 16,4 0-10-16,0 0-11 0,2 0-12 0,-3-18 0 15,7 18 12-15,-6-15 10 0,4 15 13 0,-3-20 2 16,1 9-6-16,-1-1 2 0,0 0-5 16,0 1 5-16,-4-1 5 0,1 0 1 0,4 0 2 15,-6 1-5-15,2 1-5 0,-5 1-3 0,5-1-3 16,-5 1-5-16,0 1-16 0,0 1-23 0,0 0-8 15,0 0-21-15,-22 1 8 0,22 3 6 0,-19 2 7 16,19 1 13-16,-31 0 2 0,16 0 7 0,-5 24 2 16,-2-7 5-16,3 3 16 0,1 4 8 0,-1 4-3 15,-3 1-32-15,8 3-36 0,-3 3-11 0,8 0-32 16,0 0 23-16,1 1-18 0,0-1-17 0,8-4-8 16,0 1-32-16,0-2 13 0,0-3-3 15,28-1 10-15,-28-4 16 0,28-2-9 0,-11-3-3 16,0-3-22-16,0-4-45 0,0-2-73 0,2-3-108 15,-1-5-137-15,1 0-290 0,-2 0 22 0,0-18 147 16</inkml:trace>
  <inkml:trace contextRef="#ctx0" brushRef="#br0" timeOffset="201533.19">21094 4165 2651 0,'-6'0'21'0,"4"0"6"0,1 0 7 0,1 0 21 16,-3 0 2-16,3 0 30 0,0 0 24 0,0 0 17 16,0 0 7-16,0 0-6 0,0 0-2 0,0 0-15 15,0 0-3-15,0 14 0 0,0-14 4 0,0 0 11 16,0 0 10-16,0 0 15 0,0 0 23 0,0 0 18 16,0 0 25-16,0 0 24 0,0 0 15 0,0 0-11 15,0 0-51-15,0 0-53 0,0 0-57 16,0 0-17-16,18 0 11 0,-18 0 17 0,31 0 17 15,-14-14 8-15,2 14 0 0,4 0 7 0,-4 0-14 16,0-10-7-16,-2 10-16 0,1 0-23 0,-5-5-20 16,-2 5-17-16,0 0-10 0,-5 0-9 0,-2-3-4 15,-1 3-5-15,1-2-6 0,-4 2-3 0,0 0-4 16,0-1 1-16,0 0-20 0,0 1-56 0,0 0-82 16,0 0-129-16,0 0-158 0,0 0-94 0,0 0-63 15,0 0-44-15,0 0 5 0,0 0-49 0,0 0-240 16,0 14 83-16,0-14 177 0</inkml:trace>
  <inkml:trace contextRef="#ctx0" brushRef="#br0" timeOffset="202405.52">21394 4103 3184 0,'11'0'60'16,"-5"0"65"-16,2 0 70 0,-2 0 72 0,-3 0 2 15,5-14 2-15,-4 14-18 0,-1 0-25 0,-1-13-39 16,-2 13-53-16,5 0-45 0,-5 0-51 0,0 0-23 16,0-8-21-16,0 8-10 0,0 0-1 0,0 0-8 15,0 0 5-15,0 0 3 0,0 0-3 0,0 0 9 16,-14 0 5-16,14 0 4 0,0 0 3 0,0 15-1 16,-13-15-3-16,13 14-6 0,-12-14 0 0,12 16 3 15,-6-16-3-15,-2 20 3 0,5-10 2 0,3-2-2 16,-2 2 4-16,-1-1 1 0,3 0-2 15,0 0 6-15,0-1-2 0,0 0 6 0,0-2 1 16,0 0-5-16,0-1 8 0,0-1-6 0,20 0 0 16,-20-2 4-16,0 0-1 0,19-1-2 0,-19 0 2 15,17 0-3-15,-5-1-2 0,1 0 6 0,-2 0 1 16,-4 0 52-16,7 0 23 0,-3 0 21 0,-1 0 22 16,0-18-37-16,-2 18-16 0,0 0-19 0,0-14-17 15,-2 14-14-15,2-11 10 0,-2 11 19 0,-3-14-4 16,5 14 2-16,-2-12-15 0,-4 6-20 0,4 1-5 15,-3 0-7-15,-3 1-14 0,3 2-5 16,-3 0-9-16,0 2-11 0,0 0-4 0,0 0 0 0,0 0 3 16,0 0 14-16,0 0 9 0,0 15 3 0,0-15-1 15,0 18 7-15,0-18-2 0,-14 24-3 16,14-10-1-16,0 1-24 0,0 0-13 0,0 1-3 16,0-2 10-16,0-3 8 0,0 3 20 0,0-4 10 15,0-2 3-15,0-2 18 0,0-1-1 0,0-2 13 16,0-3 21-16,0 1 52 0,0-1 15 0,0 0-3 15,0 0-8-15,23-16-37 0,-23 16-1 0,17-17 8 16,-17 17-23-16,25-25-19 0,-11 9-8 0,-1 2-16 16,1 0 1-16,1-2-9 0,-4 2-8 0,-3 2 0 15,1 0-6-15,-1 1 4 0,-2 2-32 0,-3 2-74 16,-3 1-90-16,3 2-124 0,-3 1-89 16,2 1-32-16,-2 1-7 0,0 1-7 0,0 0-10 15,0 0 1-15,0 0 3 0,0 0-15 0,0 0-105 0,0 18-101 16,0-18 99-16</inkml:trace>
  <inkml:trace contextRef="#ctx0" brushRef="#br0" timeOffset="202896.95">21726 4378 3346 0,'0'0'29'0,"12"-17"47"16,-12 17 57-16,11 0 43 0,-11-18 14 15,11 18-19-15,-8-14-34 0,-1 14-32 0,5-11-35 16,-5 11-21-16,1-12-23 0,-1 7-4 0,-2 0-8 16,3 0-6-16,1 1-1 0,-4-1-7 0,0 1 3 15,4 0-6-15,-1 0 3 0,0 0 1 0,0-1-3 16,6 2 4-16,-4-1-5 0,3 0 2 0,-2-1-8 16,3 1 4-16,-4 2 3 0,3-1-3 0,-4 0 2 15,-1 1-2-15,0 1-1 0,5-1-3 0,-5 1 3 16,-1 0-2-16,-1 1-6 0,2 0 6 0,-3 0-4 15,5 0 5-15,-5 0 3 0,0 0-4 0,3 0 8 16,-3 0-4-16,0 18 5 0,3-18-1 0,-3 12-4 16,0-12 0-16,0 16 0 0,0-16 1 0,0 19-2 15,0-9 4-15,0 1-2 0,0 2-2 16,-17 0 5-16,17 0-1 0,0 1-5 0,-18 0 12 16,18-1-5-16,-17-1-3 0,17 1 6 0,-21-1-5 15,21-2 1-15,-15 2 6 0,15-3-2 0,-6 1 0 16,6 0 1-16,-7-1-7 0,3-2 6 0,4-2 3 15,0 0 6-15,0-4 9 0,0 1 7 0,0-2-2 16,0 0-3-16,0 0-10 0,0 0-13 0,25 0 2 16,-25 0-10-16,28 0 7 0,-10-16 2 0,2 16-2 15,5 0 2-15,-3 0 0 0,0-14-5 16,-2 14 1-16,-3 0 7 0,-3-9-7 0,-2 9-40 0,-5 0-65 16,0 0-107-16,-2-6-132 0,-3 6-124 15,-2 0-146-15,0 0-233 0,0 0 54 0,0 0 165 16</inkml:trace>
  <inkml:trace contextRef="#ctx0" brushRef="#br0" timeOffset="204693.74">21414 3853 1488 0,'0'-2'32'0,"0"2"24"15,0 0 20-15,0 0 32 0,0 0 0 0,0 0 12 16,0 0 13-16,0 0 0 0,0 0-3 0,0 0-12 16,0 0-10-16,0 0-13 0,0 0-8 0,0 0-10 15,0 0-7-15,0 0 0 0,0 0-8 0,0 0 0 16,0 0 1-16,0 0-9 0,0 0-9 0,0 0-13 15,0 0-17-15,0 0-8 0,26 0-7 0,-26-12 0 16,30 12 4-16,-12 0 1 0,7 0 6 16,2-6 3-16,-1 6 7 0,10 0 12 0,-2 0 21 15,-2 0 9-15,3 0 8 0,-1-4 2 0,1 4-6 16,-3-2-3-16,2-1-1 0,-5 2-5 0,-6-2-6 16,5-1 1-16,-4-1-19 0,-4 2-10 0,-3-2-8 15,-2 2-14-15,-2-1 4 0,-5-1-3 0,1 2 0 16,-6 1-5-16,3-1-35 0,-6 2-59 0,3-1-78 15,-3 0-104-15,0 2-92 0,0 0-82 0,0 0-110 16,0 0-150-16,-21 0 83 0,21 0 141 0</inkml:trace>
  <inkml:trace contextRef="#ctx0" brushRef="#br0" timeOffset="207419.94">22359 4186 3449 0,'20'7'0'0,"-20"-7"-2"16,17 11 0-16,-17-11 0 0,11 0 38 0,-11 0 57 15,10 0 46-15,-10 0 37 0,7 0-12 0,-7 0-37 16,11 0-37-16,-3 0-35 0,6 0-30 0,2 0-18 16,-1-14-11-16,5 14-3 0,4 0 4 0,3 0-37 15,3-11-57-15,1 11-77 0,3 0-102 0,-1-6-76 16,-5 6-73-16,4 0-115 0,-4 0-189 0,-3 0 34 15,0 0 131-15</inkml:trace>
  <inkml:trace contextRef="#ctx0" brushRef="#br0" timeOffset="207595.53">22417 4411 3454 0,'0'7'20'0,"0"-3"29"16,0-1 38-16,24-1 33 0,-24-2 4 0,32 0-18 15,-15 0-35-15,7 0-39 0,0 0-20 0,5 0-11 16,2 0-4-16,3 0-25 0,4 0-63 0,-4 0-90 16,2 0-105-16,2 0-97 0,-4 0-110 0,2 0-199 15,0 0-40-15,-4 0 127 0</inkml:trace>
  <inkml:trace contextRef="#ctx0" brushRef="#br0" timeOffset="208120.14">23145 4129 3707 0,'9'0'0'0,"0"0"11"16,-1 0 26-16,1 0 21 0,-2 0 4 0,-1 0-11 15,-3 0-33-15,-3 0-25 0,0 0-2 0,0 0-1 16,0 0 8-16,0 0 5 0,0 24-1 0,0-24 2 16,-25 23 1-16,25-8 0 0,-17 2 1 0,17 3-3 15,-20-1 1-15,6 0-4 0,1 0-2 0,1 1-28 16,3-2-15-16,-2 0-11 0,-2-3-11 15,10-1 26-15,-1-1 16 0,4-2 13 0,0-2 15 16,0-1 4-16,0-3-5 0,21-1 7 0,-21-1 14 16,38-1 23-16,-17-2 23 0,3 0 11 0,-1 0 0 15,8 0-7-15,-3 0 7 0,0 0 9 0,-3-19 6 16,1 19 5-16,-1 0-4 0,-3-18 4 0,-4 18-7 16,-1-14-13-16,-3 14-18 0,-1-13-15 0,-6 13-12 15,1-10-9-15,-6 4-1 0,-1 6-20 0,-1-6-11 16,2 3-1-16,-2 2-16 0,0-1-8 0,0 2 6 15,0 0-3-15,0 0 8 0,-19 0 10 0,19 0-2 16,-15 21-3-16,15-21-11 0,-17 22-1 0,17-10-5 16,-16 4-11-16,16 2-7 0,-14 3-15 15,14 2-11-15,-6 0 2 0,6 2 10 0,0 1 12 16,0 0 21-16,0-2 14 0,0-3 14 0,23-1 8 16,-23-3-5-16,31-4 6 0,-11-6 21 0,4-1 32 15,2-5 36-15,-1-1 24 0,4 0 18 0,1-20-5 16,-1 20-19-16,-1-33-2 0,-3 11-24 0,2-2-16 15,-4-2 3-15,-4-1-18 0,-4 0-19 0,-1 1-20 16,-8 0-10-16,4 2-13 0,-7 0 2 0,-2 2 4 16,-1 2-72-16,0 1-42 0,0 1-57 0,0 2-69 15,0 4-22-15,0 1-63 0,-18 3-88 0,18 2-94 16,0 3-144-16,0 3-165 0,0 0 49 16,0 0 168-16</inkml:trace>
  <inkml:trace contextRef="#ctx0" brushRef="#br0" timeOffset="208623.68">23753 4811 3745 0,'19'0'22'0,"-19"0"57"0,0 0 53 0,12-21 38 15,-12 21 9-15,13-17-35 0,-13 17-44 0,0-14-26 16,6 14-33-16,-6-13-14 0,0 13-13 15,4-14-10-15,-4 14 2 0,7-10-7 0,-6 10-3 16,5-9-2-16,-1 5 1 0,1 0 2 0,4 0 4 16,-3 0-4-16,4 2-4 0,2 0 2 0,1 0-3 15,0 1 1-15,-4 1-1 0,4 0 1 0,0 0-1 16,0 0 5-16,2 0-2 0,-2 0-2 0,-2 0 0 16,-4 15-2-16,4-15-3 0,-4 0-2 0,-3 0-1 15,-2 13-2-15,-1-13 10 0,-2 17 2 0,0-4 8 16,0 1 1-16,0 2-4 0,-19 5 2 0,19 0-1 15,-30 2 0-15,13-2-2 0,-7 1-21 0,0-1-9 16,-1-1 0-16,4-2 6 0,-4-3 18 0,6-3 7 16,2 0 3-16,5-3 0 0,1-3 2 0,6 0 14 15,1-3 50-15,4-1 49 0,0-1 58 16,0 0 35-16,0-1-32 0,0 0-30 0,20 1-32 16,-20 0-17-16,26-1 12 0,-9 1 5 0,0 0-2 15,2 0-18-15,3 2-21 0,-5-1-31 0,0 0-32 16,-3 1-13-16,-2 0-14 0,-4 1-9 0,0-1-1 15,-4 2-5-15,-1 1 10 0,-3 1 9 0,2 0 4 16,-2 3 11-16,0 1-60 0,0 3-48 0,-19-2-67 16,19 0-61-16,-21 2-5 0,5-2-16 0,-6-1 0 15,4 0-15-15,-2-4-36 0,-5-1-27 0,-3 0-38 16,-2-2-37-16,-1-4-72 0,-1 0-163 0,-1 0-85 16,-3 0 113-16</inkml:trace>
  <inkml:trace contextRef="#ctx0" brushRef="#br0" timeOffset="210043.61">19360 3512 2019 0,'0'-8'32'0,"0"8"15"0,0 0 14 16,0 0 19-16,0 0-7 0,0-5 13 0,0 5 15 15,0 0 7-15,0 0-1 0,0 0-10 0,0 0-9 16,0 0-16-16,0 0-11 0,0 0-4 0,0 0-5 16,0 0 5-16,0 0 5 0,0 0 6 0,17 0 4 15,-17 0 1-15,25 0 3 0,-11 0-2 0,5 0-3 16,1 0 1-16,5 0-6 0,1 0 4 0,1 0-1 15,2 0 4-15,7 0 2 0,1 0-5 16,-4 0 1-16,2 0-9 0,4 0-8 0,-3 0-3 16,6 0-7-16,-7 0-5 0,1 0 0 0,3 0 5 15,3-15 0-15,-3 15-6 0,3 0-2 0,1 0-16 16,-1-11-1-16,5 11 2 0,-9 0-5 0,9-9-3 16,-2 9-3-16,0 0-6 0,2-4-2 0,-1 4 0 15,1 0-2-15,1 0-1 0,1 0 4 0,1 0 7 16,0 0 5-16,-2 0 14 0,0 0 2 0,0 0 7 15,-1 14 13-15,-2-14 3 0,0 0 9 0,-2 0 1 16,-4 10-9-16,1-10-13 0,-1 0-18 16,-2 7-13-16,-1-7-7 0,0 4-4 0,0-4 4 15,-1 4 4-15,1-2-8 0,1 1 3 0,-1-2 3 16,1 2-4-16,0 0 1 0,-2-1-5 0,3 0 3 16,0 0 0-16,-3 2 5 0,-1-1 0 0,2 2 3 15,0 0 5-15,-4 0 10 0,3 1 4 0,-1 1 1 16,-2-1-1-16,-1 1-6 0,2-2 6 0,7 1-19 15,-4-1 8-15,6 0-4 0,0 1-12 0,0-1 20 16,6 0-9-16,3 1-4 0,2-2 0 0,4 3-8 16,1 0-7-16,4 0 7 0,-2 0 1 0,-1 2 4 15,-1 0-8-15,1-1-3 0,-2 2 6 0,-4 0-7 16,-2-2 0-16,0 2 0 0,-1-2-6 0,0 0 3 16,3-1 11-16,-1 0 14 0,-2 0 3 0,4-1 1 15,-2 0-12-15,2-2-17 0,-1 2 3 16,3-2-4-16,-4 1 15 0,4 0 7 0,-1 0-15 15,0-1 5-15,-5 1-1 0,4 0-6 0,-5 0 6 16,0 1 4-16,-1-2-8 0,-1 1 5 0,-1 0-4 16,3 1-4-16,-1-1 11 0,1-2 3 0,-2 1 7 15,-1-1-3-15,1-1-11 0,-7-2 3 0,2 0 15 16,-8 0 45-16,1 0 22 0,-4 0-7 0,-3 0-10 16,0-20-39-16,-2 20-22 0,-4-17 5 0,3 17 2 15,-1-19 2-15,3 19 9 0,-1-21 8 16,-1 11-7-16,0 0-1 0,0 0 10 0,-7 2-3 15,1-1 16-15,-2 2 6 0,-3 0-7 0,0 3-4 16,-5-1-15-16,-1 2-12 0,-3 2-10 0,2-1-6 16,-4 1-12-16,-3 1-6 0,0 0 2 0,0 0-2 15,0 0 2-15,0 0 8 0,0 0-2 0,0 0 6 16,0 20 7-16,0-20 6 0,-15 30-7 0,15-9 0 16,-14 5 3-16,14 6-7 0,-16 2 11 0,7 4 2 15,-3 2 0-15,-5 5 37 0,0 2 24 0,1 3 2 16,-4 1-1-16,1 3-35 0,-2 4-11 0,-1 6 7 15,5 4 14-15,-2 6 20 0,4 2-14 0,-2 3-7 16,4-1-22-16,-1-1-21 0,0-1-2 0,5-7-3 16,-2-6 2-16,-1-7 4 0,4-5-4 0,-3-4 3 15,0-5-3-15,5-5-3 0,-3-2 7 16,-2-6-2-16,4-5 0 0,-2-5 4 0,4-2-34 16,1-6-48-16,-2-4-53 0,1 0-71 0,5-5-64 15,-2-1-68-15,2 0-77 0,-1-1-71 0,-1 0-91 16,1 0-106-16,-5 0-124 0,-1-16-260 0,-4 16 163 15,-2-29 220-15</inkml:trace>
  <inkml:trace contextRef="#ctx0" brushRef="#br0" timeOffset="211171.68">19325 3467 3410 0,'0'-10'35'0,"0"2"14"0,0 2 16 16,0 0 17-16,17 3-15 0,-17-2 10 0,0 4 2 15,0 0-2-15,14 1-7 0,-14 0-15 0,0 0-23 16,0 0-18-16,0 0-12 0,0 0 7 0,0 14 36 15,0-14 20-15,0 23 7 0,0-6 10 0,0 7-16 16,0 5 23-16,0 7 10 0,0 4-16 0,0 3-6 16,0 7-17-16,0 3 11 0,0 2 7 0,-19 2-4 15,19 0-9-15,-15 1-20 0,15 1-6 0,-18 1 49 16,18-1 21-16,-21 0 33 0,21-1 17 0,-14 2-43 16,14 1-22-16,-14-1-27 0,14 0-9 0,-5 1 26 15,5-3 1-15,0 0-5 0,0-3-6 16,0-3-33-16,0-4-19 0,0-3-11 0,0-6-6 15,0-2-2-15,0-4 3 0,0-2 0 0,0-5-5 16,0 0 1-16,0-3 0 0,0-2 0 0,0-2 6 16,0-1 1-16,0-1 11 0,0-3 30 0,0 1 13 15,0-2 2-15,0-1 2 0,0 0-12 0,-14-1-3 16,14-3 14-16,0-1 2 0,0-1 0 0,-11-2 4 16,11 1 4-16,0-3 4 0,-4-2 7 0,4 1 4 15,0-1-7-15,0 1 3 0,0-1-12 0,0 0-7 16,0 0-10-16,0 0-16 0,0 0-9 0,0 0-12 15,0 0-7-15,-5 0-5 0,5 0-1 16,0 0-2-16,0 0-1 0,0 0-1 0,0 0-1 16,0 0 5-16,0 0 0 0,0 0 0 0,0 0 1 15,0 0-1-15,0 0 2 0,0 0 3 0,0 0 1 16,20 0-4-16,-20 0-2 0,16 0 0 0,-2 0-2 16,1 0 6-16,4 0 8 0,6 0-2 0,1 0-2 15,-1 0-7-15,9-16-7 0,2 16-2 0,3 0 0 16,4 0 0-16,5-13 0 0,2 13 0 0,7-9 0 15,4 9 0-15,9-8 0 0,7 8 0 0,7-6 0 16,8 6-1-16,4-5-2 0,17 5-1 16,2-1-1-16,3 1-3 0,6-1-2 0,3 1-2 0,1 0 0 15,5 0 7-15,2 0 0 0,3 0 3 16,1 0-1-16,3 0-3 0,1 0 2 0,-2 0-3 16,7 0 1-16,-7 0-2 0,2 0 0 0,-3 0-1 15,-2-14 1-15,0 14 0 0,-1 0 1 0,-2 0 1 16,-5 0 2-16,2 0 3 0,-6 0-3 0,-2 0 0 15,-3 0 2-15,-8 0-1 0,-6 0 3 0,-6 13 1 16,-14-13-1-16,-5 0 9 0,-15 0 33 0,-5 0-2 16,-12 12 0-16,-5-12-7 0,-9 0-33 0,-12 0 0 15,-2 0 0-15,-9 0 0 0,-3 0 0 0,-6 0 0 16,0 0 0-16,-4 0 0 0,0 0 0 0,0 0 0 16,0 0-21-16,0 0-75 0,0 0-92 15,0 0-120-15,0 0-150 0,0 0-152 0,-15 0-102 16,15 0-60-16,-14 0-60 0,1 0-34 0,-4 0-280 15,-1 0 179-15,-4 0 229 0</inkml:trace>
  <inkml:trace contextRef="#ctx0" brushRef="#br0" timeOffset="213627.19">17023 2380 2068 0,'0'0'32'0,"0"0"18"16,0-4 11-16,0 4 4 0,0 0-20 0,0-3-10 15,0 3 4-15,0 0 1 0,0 0-15 0,0 0-8 16,0 0-14-16,0 0-11 0,0 0 0 0,0 0 1 16,0 0-2-16,0 0 4 0,0 0 5 0,0 0-6 15,0 0 5-15,0 0 0 0,0 13-1 0,0-13 5 16,0 0-1-16,0 12 1 0,0-12-3 0,-10 0 4 15,10 12-5-15,0-12 2 0,0 5-3 0,-6-5-3 16,6 6 4-16,-6-6-3 0,6 3 6 16,-2-3-5-16,2 0 5 0,-3 0 2 0,2 0-3 0,1 0 3 15,0 0 1-15,-2 0-1 0,2 0 2 16,-4 0 13-16,4 0 10 0,-4-13 10 0,4 13 13 16,-1 0 5-16,1 0-3 0,-2-13 1 0,2 13-4 15,0 0-15-15,0 0-11 0,0 0-10 0,0 0-12 16,0 0-5-16,0 0-5 0,0 0-3 0,0 0 1 15,0 0-1-15,0 0 4 0,0 0 2 0,0 0 3 16,0 0-3-16,0 12 2 0,0-12 0 0,0 11-1 16,0-11 4-16,0 13 0 0,0-13 3 0,0 11-3 15,0-6-3-15,0-5-1 0,0 8-3 0,0-8 6 16,0 4 4-16,0-3 0 0,0 0 4 0,0-1 0 16,0 0 13-16,0 0 13 0,0 0 16 15,0 0 2-15,0 0-9 0,0 0-5 0,0 0 0 16,0 0 9-16,0-16 8 0,0 16-5 0,0 0-15 15,0-14-5-15,0 14-8 0,0 0-3 0,0-13-2 16,0 13-7-16,0-7-5 0,0 7-7 0,0 0-3 16,0-4-1-16,0 4-7 0,11 0 6 0,-11 0-5 15,0 0-5-15,0 0 9 0,0 0-4 0,0 0 1 16,0 0-4-16,0 18-18 0,0-18-12 0,0 13-2 16,0-13 8-16,0 14 11 0,0-14 12 0,0 14 6 15,0-14 3-15,0 9 4 0,0-9 2 0,0 7-1 16,0-7 1-16,0 4-1 0,0-4 5 15,-12 3 2-15,12-3 2 0,0 0 3 0,0 0-2 0,0 0 0 16,0 0 0-16,0 0-6 0,0 0 7 16,0 0 8-16,0-15 1 0,0 15 11 0,0 0-3 15,0-16-9-15,0 16-2 0,0 0-5 0,0-13-7 16,0 13 3-16,0 0-2 0,0-7-4 0,0 7 1 16,0 0-3-16,0 0-2 0,0 0 0 0,0 0-4 15,0 0 5-15,0 0 0 0,0 0-3 0,0 0 6 16,0 0-5-16,0 0 1 0,0 0 5 0,0 0-3 15,0 0 2-15,0 0 2 0,0 0-4 0,0 0 4 16,0 0 0-16,0 0-4 0,0 0 2 0,0 0 2 16,0 0-2-16,0 0 2 0,0 0 0 0,0 0-5 15,0 0 7-15,0 0-4 0,0 0-2 16,0 0 7-16,0 0-4 0,0 0 6 0,0 0-2 16,0 0 5-16,0 0 6 0,0 0 3 0,0 0 6 15,0 0-5-15,0 0-6 0,0 0-1 0,0 0 2 16,0 0 2-16,0 0 2 0,15 0 0 0,-15 0 0 15,0 0 0-15,0 0 1 0,0 0 5 0,8 0-1 16,-8 0-3-16,9-9 1 0,-9 9-2 0,5 0-5 16,1 0-1-16,0 0-10 0,-4 0-10 0,6 0 2 15,-5 0-6-15,0 0 1 0,0 0 5 0,2 0-6 16,-4 0 6-16,2 0-4 0,-3 13 0 0,0-13 7 16,0 0-8-16,0 16-5 0,0-16-12 0,0 11-14 15,0-11-8-15,-18 11 5 0,18-11 8 16,-16 9 13-16,16-9 18 0,-20 4 10 0,20-4 6 15,-15 0 0-15,15 0 8 0,-13 0 23 0,13 0 28 16,-6 0 20-16,6 0 15 0,0 0 4 0,0-16 1 16,0 16 0-16,0 0-12 0,0-16-14 0,23 16-17 15,-23-10-11-15,20 10-8 0,-20-9-11 0,21 9-12 16,-9-7-10-16,2 7-3 0,-3 0-9 0,-2-4-1 16,2 4-4-16,-5 0-6 0,2 0-4 0,-8 0-3 15,8 0 0-15,-5 0-5 0,-3 0 11 0,0 0-1 16,0 0 8-16,0 14 2 0,0-14-16 15,0 0-10-15,0 15-13 0,-22-15 6 0,22 11 7 16,-17-11 1-16,17 11 5 0,-22-11-1 0,11 6 5 16,-1-6 10-16,4 4 6 0,-1-4 9 0,1 0 5 15,2 0 3-15,6 0 17 0,-5 0 9 0,5 0 3 16,0 0 3-16,0 0-14 0,0 0-19 0,0 0-4 16,0 0 3-16,22-16-7 0,-22 16 3 0,20 0-4 15,-20-10-5-15,22 10-3 0,-22 0-6 0,22 0 7 16,-11-8-10-16,1 8 4 0,-4 0 2 0,1 0-7 15,-3 0 1-15,0 0 2 0,-1 0-2 0,-3 0 3 16,-2 0 4-16,1 0-2 0,-1 16 0 16,0-16-10-16,0 0-8 0,0 13-7 0,0-13 1 0,-18 11 13 15,18-11 3-15,-16 9 9 0,16-9 6 16,-23 7-2-16,12-7 2 0,-2 5 7 0,3-5 3 16,3 0-3-16,1 0 14 0,0 0 13 0,6 0 18 15,-8 0 21-15,8 0 6 0,0 0-14 0,0-17-9 16,0 17-2-16,0 0-5 0,0-17 4 0,0 17-1 15,19-11-12-15,-19 11-13 0,0-12-9 0,18 12-11 16,-18-9-9-16,13 5 0 0,-13 0-7 0,11 1 2 16,-11 1 1-16,8 0 3 0,-8-1 3 0,4 2-7 15,-4-1-18-15,0 2-58 0,3 0-72 0,-1-1-104 16,-2 1-126-16,0-2-110 0,0 2-96 0,0 0-154 16,0 0-128-16,0 0 167 0</inkml:trace>
  <inkml:trace contextRef="#ctx0" brushRef="#br0" timeOffset="-214673.76">16886 3346 2838 0,'0'-3'33'0,"0"0"27"0,0 2 38 0,0-1 49 15,0 0 19-15,0-1 21 0,0 1 6 0,0 2-15 16,16-2-23-16,-16 2-33 0,0-2-25 0,0 1-11 16,0 1-12-16,0 0 0 0,0-1-11 0,6 1-16 15,-6 0-8-15,0 0-11 0,0 0-11 0,8 0-10 16,-8 0-10-16,0 0-4 0,0 0-2 0,0 0 1 16,0 0-1-16,1 0 0 0,-1 0 0 0,0 0 6 15,2 18-3-15,-1-18 2 0,-1 13-8 0,0-13-29 16,0 16-17-16,0-7-20 0,0 0-9 0,0-2 14 15,0-1 16-15,0-1 8 0,0 0 19 16,-23-1 12-16,23-1 15 0,-16-2 7 0,16-1 1 16,-17 0 1-16,17 0-1 0,-15 0 2 0,15 0 10 15,-11 0 19-15,11-20 18 0,-9 20 28 0,9 0 15 16,0-17 8-16,0 17-10 0,0-14 0 0,0 14-8 16,0-14-6-16,26 14 4 0,-26-13-5 0,17 8-1 15,-17 0-20-15,22-1-15 0,-8 3-13 0,-2 0-20 16,1 1-3-16,-4 0-8 0,2 2-10 0,-2 0 2 15,-1-1-3-15,-2 1-2 0,-3 0 0 0,0 0-2 16,-3 0-5-16,2 0 8 0,-2 0 8 0,0 0-2 16,0 0 5-16,0 15 0 0,0-15-4 0,0 0-7 15,-16 16-17-15,16-16-15 0,-14 14-5 16,14-14 6-16,-17 12 14 0,17-12 9 0,-21 9 4 16,10-9 5-16,0 5 11 0,2-5 6 0,-1 3 0 15,-1-3 2-15,7 0 5 0,-1 0-3 0,-1 0 17 16,4 0 21-16,2 0 7 0,-1-15 16 0,1 15-8 15,0 0-14-15,0-11-12 0,0 11-9 0,29 0-3 16,-29-12-5-16,19 12 0 0,-19 0-4 0,26-8-4 16,-10 8-3-16,-4 0-9 0,-1 0-8 0,1 0-3 15,1 0-5-15,-4 0 3 0,-1 0 5 0,-2 0-5 16,0 0 5-16,-4 14-5 0,-2-14-3 0,0 0-2 16,0 16-23-16,0-16-31 0,0 14-11 15,0-14-7-15,-26 16 4 0,26-9 23 0,-22 0 8 16,8-1 16-16,-2-1 19 0,-1-2 15 0,-1-1 5 15,2 0-1-15,2-2 6 0,-1 0 4 0,4 0 10 16,5 0 34-16,6 0 22 0,-10 0 12 0,10 0 5 16,0-15-12-16,0 15-7 0,0 0-11 0,25-11 0 15,-25 11-12-15,20-12-20 0,-20 12-5 0,28-8-12 16,-14 8-8-16,2-7-5 0,-2 7 0 0,-4-5 0 16,4 5 0-16,-4 0 0 0,-2-1-4 0,1 1-4 15,-6 0 0-15,-3-1 0 0,6 1-1 0,-6 0 0 16,0 0-19-16,0 0-65 0,0 0-60 0,0 0-60 15,0 0-56-15,0 0-26 0,0 0-65 16,0 0-81-16,0 14-96 0,0-14-187 0,0 0-132 16,-14 12 145-16</inkml:trace>
  <inkml:trace contextRef="#ctx0" brushRef="#br0" timeOffset="10546.69">12810 1951 905 0,'-6'0'14'0,"-2"0"15"15,3-14 4-15,2 14 17 0,2 0 5 0,-1-9 1 16,2 9 11-16,0 0 3 0,0 0 4 0,0 0-4 16,0 0 14-16,0 0-6 0,0 0-5 0,0 0-5 15,0 0-23-15,0 0-5 0,0 0-16 0,0 0-10 16,0 0 1-16,0 0 5 0,0 0 4 15,0 0 9-15,0 0 2 0,0 0-11 0,0 0 6 16,0 0 3-16,0 0 0 0,0 0 7 0,0 0 1 16,0 0 4-16,0 0-3 0,0 0 6 0,0 0-14 15,0 0-6-15,0 0-10 0,0 0-15 0,22 0 3 16,-22 0 5-16,23 0 10 0,-7 0 7 0,4 0 7 16,2 0-5-16,4 0 3 0,2-13 0 0,1 13-5 15,2 0-1-15,4-8-9 0,0 8-6 0,6-9-3 16,2 9-8-16,2-8 1 0,0 8 0 0,5-7-2 15,-1 7 3-15,0-4-3 0,0 2 1 0,2 1 1 16,-2 0-1-16,-1 1 2 0,0 0-4 0,1 0-2 16,9 0 1-16,2 0-1 0,4 0 6 15,3 0 6-15,6 18 3 0,6-18 2 0,6 0-4 16,-4 0-2-16,4 0-4 0,-1 0-4 0,-6 0 5 16,-1 0-2-16,0 0 3 0,-6 0 16 0,-1 0 5 15,1 0 7-15,-6 0 1 0,2 0-4 0,3 0 6 16,-5 0-3-16,3-17 7 0,-1 17-10 0,-2-13-15 15,-4 13-5-15,-2-13-10 0,-5 5 2 0,1 0 11 16,-9-1 6-16,-1 1 3 0,-6-1-4 0,1 0-8 16,-4 1-11-16,1-1-5 0,-3 3 1 0,-1-1 0 15,0 2 3-15,4-1 1 0,-3 4-2 0,0 0-2 16,0 2 1-16,4 0 1 0,-4 0 0 0,0 0 4 16,0 0-1-16,2 0 0 0,-4 14 0 0,-1-14-4 15,-1 0 2-15,-1 0-1 0,-2 13 3 16,1-13-1-16,0 0-3 0,-7 8 5 0,6-8-4 15,-6 0 4-15,4 6 0 0,-1-6-2 0,-3 4 2 16,1-4-3-16,1 2-2 0,1 0-1 0,-1-1 2 16,-3 0 3-16,2 0-4 0,0 0-3 0,-2 0-2 15,1 0 3-15,1 1 3 0,1-1 3 0,-1 2 1 16,3-2-2-16,-2 1 0 0,7 2-2 0,-5-1-1 16,-1-2 3-16,4 2 2 0,2 0-2 0,1 0 2 15,0 1-4-15,0-1 2 0,0-2 0 0,3 2 0 16,2 0-4-16,1-2 0 0,-1 1 6 0,0-1-3 15,1 0 2-15,-1-1-2 0,4 0-2 16,-4 0 2-16,2 0-2 0,-2 0 0 0,3 0 0 16,-2 0 0-16,-1 0 1 0,-4 0 2 0,3 0-1 15,-3-12-2-15,-4 12 1 0,2 0-1 0,-6 0 0 16,3 0 2-16,-1 0 3 0,-4 0-2 0,3-8-2 16,-3 8 1-16,4-5-5 0,-6 5 3 0,3-4 2 15,1 2 1-15,-7 0 2 0,6-1 0 0,-1 0-2 16,0-1-3-16,-2 1 5 0,0 0-1 0,2-1 1 15,-5-1-4-15,1 0-4 0,1 2 3 0,-4-1-6 16,4-1 6-16,-2 1 0 0,-3-2 2 0,0 2 1 16,0 1 0-16,2-1 1 0,-4 1-3 15,-1-1 2-15,0 1 2 0,0 0-5 0,3 0 1 16,-8 1 1-16,6 0 0 0,-2-1 1 0,-3 1 0 16,6 0-1-16,-1-1-3 0,-6 1 0 0,5 0 0 15,0-1 0-15,-3 1 4 0,4 0 1 0,-2-1 4 16,-1 1-3-16,3 0 0 0,-2 0 0 0,-3 0-4 15,6 0 5-15,-1 2-3 0,-6 0 0 0,7 0-4 16,-4-2 4-16,0 2 3 0,2 0-4 0,0 0 2 16,-3-1-3-16,1 1-2 0,-1 0 8 0,0-3-2 15,-2 3-1-15,2-1 2 0,-2-1-6 0,-5 0 5 16,9 0 0-16,-4 0-3 0,-4-1 4 0,5 1-4 16,-2-2-3-16,-3 1 1 0,1-1 0 15,3 2 1-15,-5-2 3 0,4 2-1 0,-5 0-2 16,0 0 0-16,2 2-3 0,-2 0-3 0,3-1 6 15,-3 1-1-15,0 0-3 0,0 0 6 0,0 0-1 16,0 0-3-16,0 0 6 0,0 0-3 0,0 0-3 16,0 0 4-16,0 0-1 0,0 0-1 0,0 0 2 15,0 0-3-15,0 0 3 0,0 0 1 0,0 0-2 16,0 0 1-16,0 0-4 0,0 0 1 0,0 0-3 16,0 0 0-16,0 0 2 0,0 0-1 0,0 0 2 15,0 0-2-15,0 0-3 0,0 0 9 0,0 0 1 16,0 18 2-16,0-18 2 0,0 16-2 15,0-5-5-15,0 5 4 0,0 1 5 0,0 2-7 16,18 3 5-16,-18 3 2 0,0 3-4 0,0 2 11 16,13 3 23-16,-13 0 12 0,0 3 8 0,12 1-2 15,-12 2-17-15,13 1-12 0,-9 1-2 0,1-1-9 16,1 0-6-16,2 0-3 0,-2 0 0 0,-4-1-1 16,7 0 6-16,-6 2-3 0,0 0-7 0,-3 1 3 15,2 4-2-15,-2 3 2 0,0 5 3 0,0 2 2 16,0 3-2-16,0-1 3 0,0 1 0 0,0 0 1 15,0-3-1-15,0-4-1 0,0-3-1 0,0-5 3 16,0-3-3-16,0-2 0 0,0-5 3 16,0-4-7-16,0-2 1 0,0-3-4 0,0-2-2 0,0-3 6 15,0-4 0-15,0-2 2 0,0 1-2 16,0-5 0-16,0-1 3 0,0-3 1 0,0-1 1 16,0-2-1-16,0-1 2 0,0-1-6 0,0-1-46 15,0 0-55-15,0 0-69 0,0 0-78 0,0 0-48 16,0 0-81-16,0 0-152 0,0 0-141 0,0-17 94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27:26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3805 4188 1237 0,'-14'0'32'0,"14"0"19"0,-10 0 27 0,10 0 30 16,0 0 3-16,-10 0 7 0,10 0 8 0,0 0 1 16,0 0 3-16,0 0 0 0,0 0-8 0,0 0-3 15,0 0-9-15,0 0-4 0,0 0-16 0,0 0-13 16,0 0-22-16,0 0-17 0,0 0-9 0,0 0-11 15,0 0 2-15,0 0 2 0,0 0 3 16,0 0 5-16,0 0 2 0,0 0-1 0,0 0-4 0,0 0-11 16,0 0-9-16,0 0-5 0,19 0 2 15,-19 0 3-15,17 0-1 0,-5 0-1 0,2 0-4 16,2 0 8-16,3-11 2 0,4 11 8 0,-1 0 7 16,6 0 5-16,3 0 11 0,1-7 6 0,5 7-7 15,2 0-2-15,6 0-6 0,2-3-8 0,2 3-1 16,7 0-5-16,-1 0-8 0,5 0-4 0,2 0-3 15,8 0-2-15,3 0 3 0,3 0 0 0,5 16 1 16,1-16 7-16,8 0 7 0,-1 0 12 0,2 13 3 16,1-13 1-16,-5 0-6 0,3 8-7 0,-2-8-6 15,-2 0-1-15,2 3-3 0,5-3 0 0,0 0 5 16,8 0 12-16,2 0 9 0,5 0 8 16,6 0-4-16,-3 0-13 0,1 0-9 0,5 0-10 15,-3 0-1-15,4 0-3 0,0 0-1 0,2 0 4 16,3 0-2-16,-2-10-3 0,4 10-2 0,1 0-2 15,3 0 2-15,0 0 1 0,1 0 1 0,1 0 0 16,-4 0-1-16,5-4 5 0,0 4-2 0,1 0 9 16,-1-3-1-16,-1 1 3 0,4 0-1 0,0 1-5 15,-3-1 0-15,6 2-6 0,0-3 2 0,2 2-2 16,1 1 1-16,5-1-1 0,-2 1-1 0,-3 0 1 16,7 0-3-16,-2 0 1 0,6 0 3 15,1 0-8-15,1 0 6 0,0 0-4 0,-5 0 1 16,8 0 6-16,-1 0-3 0,3 0 1 0,5 0-4 15,-5 0 3-15,-4 0-6 0,6 0 5 0,1 0 4 16,4 0-4-16,1 0 6 0,-1 0-2 0,-3 0-6 16,4 0 3-16,2 0-3 0,5 0 3 0,6 0 1 15,-7 0-3-15,4 0-1 0,-1 15-1 0,10-15-4 16,2 0 2-16,6 0 1 0,-5 13-3 0,1-13 3 16,2 0-1-16,5 12-1 0,0-12 4 0,-4 10-8 15,-1-10 1-15,-5 8 4 0,4-4-5 0,3-1 4 16,-5 0 2-16,-4-1-2 0,-5 0 0 15,1-1 5-15,3 2-8 0,0-1-1 0,-5-1 6 0,-7 0-6 16,0 2 5-16,1 0 3 0,0-1-5 16,-3 0 4-16,-9 1-3 0,-6-2-1 0,-6 1-2 15,-4-1 1-15,-7 1 2 0,-6-2 2 0,-13 0 3 16,-2 0 2-16,-9 0-2 0,-7 0-4 0,-8 0 3 16,-7 0-8-16,-10 0 3 0,-9 0-1 0,-12 0 2 15,-8 0 3-15,-11-13-2 0,-8 13-1 0,-3 0-2 16,-12 0-36-16,-2 0-64 0,-4-7-107 0,-4 7-131 15,-3 0-95-15,0 0-70 0,0 0-118 0,0 0-130 16,-27 0 130-16</inkml:trace>
  <inkml:trace contextRef="#ctx0" brushRef="#br0" timeOffset="2949.79">21502 6350 1204 0,'-3'-1'45'16,"-4"0"30"-16,3 0 22 0,3-1 42 0,1 2-17 16,-3-1 4-16,3 1 11 0,0 0-18 0,0 0-7 15,0 0-2-15,0 0-11 0,0 0 3 0,0 0 1 16,0 0-7-16,0 0 3 0,0 0-6 0,0 0-5 15,0 0-6-15,0 0-3 0,0 0-4 0,0 0 3 16,0 0 5-16,0 0-13 0,0 0 4 0,0 0-4 16,0 0-4-16,0 0 7 0,0 0-4 15,0 0 0-15,0 0 7 0,0 0 7 0,0 0 6 16,0 0-5-16,0 0-12 0,0 0-18 0,18 0-5 16,-18 0 5-16,31 0 3 0,-12 0 12 0,12 0 6 15,5 0-3-15,0 0 3 0,7 0-3 0,-3-6-5 16,8 6 6-16,1 0 10 0,-3 0 21 0,1 0 28 15,-7 0 23-15,4 0 21 0,-10 0-13 0,1 0-20 16,-10 0-33-16,-2-4-41 0,-4 4-24 0,-8-2-22 16,-3 1-15-16,0-2-7 0,-5 2-9 0,-2 1-7 15,-1-1-9-15,0-1-67 0,0 2-101 0,0 0-99 16,0 0-86-16,0 0-30 0,-20 0-31 0,20 0-50 16,-25 0-84-16,8 0-182 0,-8 17-156 15,2-17 157-15</inkml:trace>
  <inkml:trace contextRef="#ctx0" brushRef="#br0" timeOffset="3650.81">21610 7989 2593 0,'-2'0'37'0,"2"0"15"15,0 0 24-15,-3 0 27 0,3 0-7 0,0 0 20 16,0 0 8-16,0 0 4 0,0 0 8 0,0 0-7 16,0 0-10-16,0 0-13 0,0 0-28 0,0 0-15 15,0 0-12-15,0 0-10 0,0 0 3 16,0 0-7-16,0 0-7 0,0 0-9 0,0 0-7 15,0 0 1-15,0 0 3 0,17 0 7 0,-17 0 5 16,19 0 2-16,-19 0 4 0,31-9 10 0,-13 9-1 16,4 0 11-16,0-5 8 0,4 5 5 0,4-3 19 15,1 3 9-15,4-4 4 0,7 3 3 0,-3 0-8 16,6 0-5-16,0 1 12 0,0 0 7 0,0 0 23 16,-5 0 14-16,-2 0-14 0,-6 0-16 0,-2 0-38 15,-5 0-31-15,-7 0-23 0,-2 0-21 0,-5 0-5 16,-4-11-7-16,-5 11-4 0,-1 0-7 0,1 0-55 15,-2 0-87-15,0 0-100 0,0 0-82 16,0 0-13-16,0 0 10 0,-20 0-4 0,20 0-45 16,-23 0-101-16,4 25-176 0,-1-11-234 0,-7 1 140 15</inkml:trace>
  <inkml:trace contextRef="#ctx0" brushRef="#br0" timeOffset="4333.71">21558 9754 2396 0,'0'0'14'15,"0"0"14"-15,0 0 34 0,0 0 37 0,0 0 29 16,0 0 24-16,0 17 2 0,0-17-5 0,0 0-17 15,0 12-12-15,0-12-12 0,13 0-8 0,-13 11 1 16,0-11 0-16,0 0-2 0,0 0 0 16,0 0-6-16,0 0-1 0,0 0 8 0,0 0 4 15,0 0 7-15,0 0 3 0,0 0-5 0,0 0-13 16,0 0-17-16,0 0-8 0,26 0 5 0,-26 0 15 16,30 0 14-16,-2 0 29 0,-4-11 23 0,1 11 28 15,8 0 25-15,2 0-5 0,0-8-4 0,-1 8-20 16,1-6-13-16,3 2-6 0,-3 2-14 0,-2-2 1 15,-3 1-14-15,1-1-11 0,-5 1-15 0,-6 0-27 16,2 1-21-16,-5 0-21 0,-6 0-20 0,-2 0-13 16,-4 2-5-16,3 0-9 0,-5-2-2 15,-2 2-2-15,-1 0-5 0,0 0-35 0,0 0-58 16,0 0-74-16,0 0-95 0,0 0-92 0,0 0-118 16,0 0-72-16,-22 0-46 0,22 0-76 0,-20 0-67 15,8 0-290-15,-7 0 0 0,2 0 208 0</inkml:trace>
  <inkml:trace contextRef="#ctx0" brushRef="#br0" timeOffset="15776.03">4023 6120 2204 0,'0'0'21'0,"-8"0"16"15,8 0 15-15,-5-16 28 0,5 16-1 0,-4 0 11 16,1 0 10-16,3 0-9 0,-2-10-5 0,0 10-13 16,1 0-13-16,1 0-14 0,0 0-12 0,-2 0-6 15,2 0-7-15,0 0 1 0,0 0 8 0,0 0 8 16,0 0 5-16,0 0 9 0,0 0 2 0,0 0 2 16,0 0 3-16,0 0 1 0,0 0 1 15,0 0-1-15,0 0-3 0,0 0-1 0,0 0-5 16,0 0 0-16,0 0-9 0,0 0-8 0,0 0-16 15,0 0-12-15,22 0-3 0,-22 0-3 0,16 0 4 16,-2 0 3-16,1 0 1 0,2 0 3 0,-1 0 5 16,4 0-2-16,3 0 1 0,-3 0-1 0,4 0 1 15,-3 0 4-15,6 12 0 0,-1-12-4 0,-1 0 4 16,4 0-3-16,3 7 1 0,-1-7 3 0,1 0-5 16,7 7-4-16,-3-5 6 0,2 1 9 0,0 0 8 15,4-1 6-15,-2 0-5 0,3 2-14 0,6-1 9 16,-4 0 7-16,1-1 4 0,4 0-1 0,3 1-21 15,-4-2-6-15,1 1-12 0,3-1 1 16,-2-1 6-16,0 0 7 0,4 0 18 0,-3 2 15 16,4-2 2-16,0 0-8 0,-2 0-8 0,-4 0-13 15,1 0-2-15,-1 0-1 0,0 0-2 0,-4 0 11 16,2 0-2-16,5-14 5 0,-2 14-8 0,2 0-2 16,5 0-8-16,4 0-10 0,-2-7 5 0,2 7-4 15,2 0 7-15,0 0-5 0,2 0 0 0,1 0 7 16,-3 0 12-16,-4 0 15 0,2 0-1 0,-3 0-1 15,-4 0-12-15,0 0-5 0,0 0-6 16,-1 0-11-16,0 0-3 0,1 0 2 0,1 12 4 16,-2-12 4-16,3 0 7 0,2 11 13 0,0-11 31 15,-3 6 8-15,2-6 14 0,-2 8-15 0,-2-8-19 16,0 4-3-16,-3-4-3 0,-1 3 0 0,3-3-8 16,0 0 1-16,-2 0-18 0,5 0-9 0,1 0 0 15,4 0-5-15,4 0 0 0,2 0 1 0,6 0-5 16,4 0-9-16,1 0 1 0,-1 0 4 0,6 0-6 15,1 0 7-15,-2 0-1 0,6 0 0 0,2 0 4 16,3 0 5-16,2 0 4 0,9 16-8 0,-1-16-5 16,1 12-5-16,-2-12-3 0,-4 11 8 0,-5-11 8 15,-3 9-4-15,-11-9 5 0,-3 0 13 0,-11 0 50 16,-1 0 18-16,-7 0 16 0,-7 0 4 0,-5 0-43 16,-6 0 2-16,-8 0-16 0,-8 0-12 15,-3 0-9-15,-9 0-19 0,-1-12-9 0,-6 12-8 16,-2 0-9-16,-1 0 5 0,-1 0 5 0,0 0-7 15,0 0-26-15,0 0-90 0,0 0-107 0,0 0-102 16,0 0-57-16,0 0 0 0,-17 0-22 0,17 0-34 16,-18 0-83-16,2 16-149 0,-4-16-270 0,-8 14 146 15</inkml:trace>
  <inkml:trace contextRef="#ctx0" brushRef="#br0" timeOffset="16811.5">1814 6876 1922 0,'0'0'-5'16,"0"0"0"-16,0 0 6 0,0 0 17 0,0 0 48 15,0 0 31-15,0 8 33 0,0-8 20 0,0 0-16 16,0 0-6-16,0 0-28 0,0 0-30 0,0 0-24 15,0 0-16-15,0 0 5 0,0 0 10 0,0 0 22 16,0 0 18-16,0 0 10 0,0 0 3 0,0 0-7 16,0 0-14-16,20 0-10 0,-20 0-4 15,23 0 1-15,-23 0 3 0,28 0 1 0,-11 0-1 16,2 0-1-16,-2 0-5 0,5 0-3 0,1 0-7 16,5 0-6-16,-2 0-6 0,7 0-1 0,1 0-3 15,5 0-3-15,4 0 5 0,6 0 11 0,8-11 3 16,0 11 1-16,1 0 5 0,4 0-17 0,3-8-5 15,0 8-7-15,-1 0-10 0,4-6-7 0,1 6-3 16,5 0-2-16,7 0-7 0,4 0 38 0,7 0 26 16,1 0 8-16,-1 0 21 0,-4 0-28 0,-1 0-18 15,-5 0 0-15,-6 0-10 0,-4 12 4 0,-7-12 22 16,-3 0 10-16,2 0 18 0,-1 0 20 16,-2 0-7-16,1 0 3 0,-5 5-10 0,-2-5 0 0,-9 0 2 15,-4 0-17-15,-5 4-4 0,-12-4-27 16,0 2-24-16,-9-2-6 0,-9 1-12 0,3-1-8 15,-9 0-3-15,1 0-1 0,-2 0-2 0,1 0 4 16,-1 0-1-16,0 0-3 0,0 0-4 0,0 0 1 16,0 0-64-16,0 0-93 0,0 0-98 0,0 0-99 15,0 0-41-15,0 0-18 0,0 0-22 0,0 0-16 16,0 0-31-16,-15 0-80 0,15 0-172 0,-14 0 10 16,4 0 139-16</inkml:trace>
  <inkml:trace contextRef="#ctx0" brushRef="#br0" timeOffset="18435.98">7213 6939 1952 0,'0'0'25'0,"0"0"22"0,-2 8 30 16,2-8 37-16,-2 0 12 0,2 0 15 0,0 0 2 15,0 0 0-15,0 0-9 0,0 0-4 16,-1 0-10-16,-1 0-12 0,2 0-7 0,0 0-14 16,0 0-2-16,0 0-7 0,0 0-2 0,0 0 1 15,0 0-7-15,0 0 0 0,0 0-3 0,0 0-6 16,0 0 5-16,0 0-3 0,0 0 0 0,0 0 1 15,0 0-12-15,0 0-3 0,16 0 1 0,-16 0 5 16,14 0 16-16,-5 0 11 0,5 0 4 0,2 0-3 16,1 0-4-16,4 0-8 0,0 0-2 0,4 0 0 15,1 0 0-15,0 0 6 0,7 0 23 0,6 0-3 16,-4 0 2-16,4 0 2 0,2 0-23 0,4 0 4 16,4 0 15-16,2 0-5 0,2 0 11 15,6 0 8-15,2 0-8 0,2-11-2 0,3 11-30 16,7 0-29-16,6-8-27 0,6 8-11 0,2 0 17 15,11-5 34-15,3 5 3 0,9 0 2 0,9 0-12 16,6 0-26-16,2 0 5 0,3 0 6 0,1 0 14 16,1 0 15-16,-4 0 16 0,1 16 5 0,-5-16 12 15,-4 0-2-15,-5 0-4 0,-10 0-1 0,-1 0 1 16,-7 0-1-16,-12 0 2 0,-9 0 1 0,-8 0-12 16,-10 0 3-16,-7 0-1 0,-12 0-9 0,-5 0-16 15,-6 0-24-15,-6-14-18 0,-4 14-12 0,-4 0 0 16,-6 0 0-16,0 0 0 0,-7 0 0 0,2 0 0 15,-3 0 0-15,0 0 0 0,0 0 0 16,0 0-9-16,0 0-61 0,0 0-62 0,0 0-80 16,0 0-93-16,0 0-75 0,0 0-103 0,0 0-21 15,0 0-35-15,0 0 14 0,0 0 24 0,-15 0-56 16,15 21-26-16,0-21-87 0,-20 19-210 0,9-19 107 16,-3 18 160-16</inkml:trace>
  <inkml:trace contextRef="#ctx0" brushRef="#br0" timeOffset="20708.84">3388 7682 1888 0,'-2'-1'39'0,"2"1"22"0,-3 0 18 16,3 0 33-16,-1 0-5 0,-1 0 12 0,2 0 13 15,-1 0-2-15,1 0-15 0,-4 0-17 16,4 0-11-16,0 0-18 0,-1 0-12 0,1 0-4 16,0 0-9-16,0 0 2 0,0 0 9 0,0 0 11 15,0 0 10-15,0 0 13 0,0 0 5 0,0 0 2 16,0 0 4-16,0 0-3 0,0 0-1 0,0 0-3 16,0 0-2-16,0 0-4 0,0 0-10 0,0 0-14 15,0 0-22-15,17 0-19 0,-17 0-4 0,20 0-5 16,-9 0 12-16,9 0 10 0,2 0 4 0,6 0 9 15,1-13-3-15,1 13-3 0,6 0-4 0,-2 0-9 16,8 0-9-16,3-8 11 0,0 8 12 0,4 0 2 16,9 0 0-16,7 0-13 0,5 0-15 15,9 0 23-15,3 0 35 0,7 0 21 0,-2 0 12 0,3 0 0 16,1 0-10-16,1 0-7 0,-2 0 1 16,0 12-1-16,-3-12-10 0,0 0 7 0,4 0 12 15,-1 0 5-15,-1 10 7 0,-5-10 15 0,-7 0-3 16,-5 0-10-16,-10 0-3 0,-8 0-16 0,-3 0-2 15,-10 0-4-15,-9 0-6 0,-4 0-4 0,-4 0-20 16,-4 0-13-16,-5 0-19 0,-2-13-14 0,-7 13-9 16,2 0-5-16,-5 0-4 0,-2 0-1 0,-1 0-1 15,0 0-10-15,0 0-69 0,0 0-82 0,0 0-113 16,0 0-152-16,0 0-91 0,0 0-18 0,0 0 4 16,0 0 25-16,0 0-7 0,-17 0-102 15,17 15-193-15,-17-15-68 0,6 13 170 0</inkml:trace>
  <inkml:trace contextRef="#ctx0" brushRef="#br0" timeOffset="23911.69">22566 4653 3292 0,'14'-13'31'0,"1"1"52"16,-2-1 41-16,-6 1 23 0,6-3-11 0,-9 3-41 15,4 3-31-15,-5 1-22 0,-3 2-22 0,0 1-16 16,0 0-13-16,0 2-3 0,0 0-2 16,0 0 7-16,-20 1 1 0,20 1-11 0,-26 0-18 15,10 1-19-15,1 0-9 0,-2 0 4 0,0 0 9 16,-2 0 6-16,-3 18 2 0,7-18-5 0,-4 18 11 16,5-18 6-16,0 22 1 0,2-10 12 0,2 1 0 15,-1 1 1-15,7 0 5 0,-2 0 4 0,3-1 2 16,1 0 3-16,2-1 4 0,0-1-2 0,0-1 4 15,17-1 0-15,-17-2-3 0,23-1 3 0,-4 0-3 16,-2-3 3-16,0-3 1 0,2 0-1 0,2 0 5 16,0 0 16-16,-3 0 30 0,2-20 20 0,-2 20 13 15,-1-19 7-15,-5 19-7 0,5-22 8 0,-8 10 12 16,4 1 8-16,-1-2 6 0,-2 0-7 0,-3 3 1 16,3-1-5-16,-4 1 11 0,-3 1 15 15,3 4-4-15,-4-2-9 0,1 4-30 0,-3-1-33 16,1 3-30-16,-1 0-23 0,2 1-20 0,-2 0-11 15,0 0-4-15,0 0 0 0,0 0 8 0,0 0 5 16,0 16 6-16,0-16 6 0,0 21-5 0,0-7 7 16,0 3 2-16,-19 2-5 0,19 1 10 0,-14 1-7 15,14 1-1-15,-12-1 6 0,12 0-3 0,-14 0 3 16,14 1 2-16,-11-1-11 0,11 0 8 0,-11 1-2 16,3-1-8-16,4 0 10 0,-1-1-2 0,-3 0 0 15,5 1 4-15,-1-2 6 0,-6 0-6 0,4-1 4 16,-2-1 5-16,4 0-13 0,-3-2-55 0,0 0-53 15,-4-3-58-15,3-1-36 0,-1-1 7 16,1-2 9-16,-3 0-6 0,3-4-22 0,-3 0-22 16,1-2-39-16,0-1-46 0,-1-1-70 0,-1 0-140 15,-2 0-227-15,3-23 94 0,3 23 138 0</inkml:trace>
  <inkml:trace contextRef="#ctx0" brushRef="#br0" timeOffset="24140.25">22808 4640 3442 0,'18'-17'19'0,"0"2"61"0,-6 1 67 0,2 0 59 16,0 1 23-16,-6 3-25 0,3 3-52 15,-8 1-60-15,0 5-42 0,1-1-44 0,-4 1-19 16,0 1-5-16,0 0-5 0,0 0 7 0,0 0 6 16,0 19 2-16,0-19 7 0,0 31 1 0,0-10-2 15,-14 5 6-15,14 2-2 0,0 6 0 0,-12-1 1 16,12 3-1-16,0 1 0 0,-14-2 1 0,5 1-39 15,9-2-62-15,-11-1-87 0,5-3-106 0,-1-1-69 16,-3-2-60-16,3-4-67 0,-4-3-139 0,4-6-115 16,-6-3 120-16</inkml:trace>
  <inkml:trace contextRef="#ctx0" brushRef="#br0" timeOffset="24299.85">22892 4456 3807 0,'21'-29'17'15,"-4"4"43"-15,2 3 47 0,-5 3 18 0,0 1-11 16,-5 3-44-16,2 3-44 0,-3 4-23 0,-5 1-9 16,0 3-18-16,-1 0-72 0,-2 2-93 0,0 2-139 15,0 0-92-15,0 0-30 0,0 0-56 0,0 0-102 16,0 20-30-16,0-20 101 0</inkml:trace>
  <inkml:trace contextRef="#ctx0" brushRef="#br0" timeOffset="24647.95">23260 4455 3967 0,'10'-13'40'0,"-3"0"78"0,2 1 71 0,-3 1 67 16,3-2 28-16,-2 5-23 0,-4 1-47 0,0 7-63 15,-3-5-64-15,0 5-67 0,0-3-29 0,0 3-16 16,0 0-3-16,0 0 7 0,0 0-1 0,-22 0 17 15,22 0-6-15,-15 22 8 0,15-22 5 0,-22 21-5 16,6-3 2-16,1 3 1 0,-1 4-3 0,-2 3 2 16,2 3 1-16,-4 4 0 0,3 3 6 15,1 2-3-15,1 1 0 0,-1 0-1 0,2 0-14 16,0 0 17-16,5-3-1 0,0-2-5 0,-2-2 15 16,3 0-40-16,3-5-36 0,-1-2-20 0,5-4-5 15,-1-2 20-15,2-4 44 0,0-2 21 0,0-3 5 16,0-2 8-16,17-3-11 0,-17-2-13 0,19-1-34 15,-19-3-42-15,32 0-41 0,-13-1-39 0,1 0-39 16,-1 0-56-16,4 0-71 0,-1-15-81 0,-5 15-94 16,2-16-171-16,-1 16-138 0,-8-29 133 0</inkml:trace>
  <inkml:trace contextRef="#ctx0" brushRef="#br0" timeOffset="24812.17">23002 4694 3109 0,'0'-2'21'15,"0"1"46"-15,0 0 59 0,20 1 47 0,-20-2 11 16,30 2-41-16,-10 0-52 0,-2 0-50 0,7 0-35 16,-3 0-6-16,7 0-6 0,-2 21 6 0,1-21-1 15,0 15-62-15,3-15-70 0,-2 19-85 0,4-10-98 16,-4-9-61-16,2 17-103 0,-1-17-199 0,-1 9 8 16,1-9 122-16</inkml:trace>
  <inkml:trace contextRef="#ctx0" brushRef="#br0" timeOffset="25157.21">23811 4557 3255 0,'10'-7'18'16,"-2"-1"27"-16,5 0 53 0,-6 2 51 0,4-1 30 15,0 1 13-15,-6 1-20 0,-4 2-49 0,2 3-47 16,1-1-42-16,-4 1-41 0,0 0-13 0,0 0-6 16,0 0 8-16,0 0 8 0,0 0 10 0,-25 20 8 15,25-20-5-15,-20 27-1 0,4-10 2 0,-4 3-4 16,1 1-1-16,-4 1 5 0,0 0 1 0,-4 2 4 15,2-1-7-15,-1-1-3 0,4 0-5 0,-1-1 1 16,6 1 6-16,3-4-2 0,3 1 5 16,6-3 4-16,5-1 2 0,0 0 2 0,0-1 38 0,0-1 24 15,31 1 31-15,-9-2 34 0,1 2-9 0,5-1 3 16,2 1-3-16,-5-1-6 0,4-1-18 16,-1-1-27-16,-5 0-24 0,-1-2-30 0,-6-1-18 15,-2-1-7-15,-3 0-11 0,-5 0 0 0,-2 0 3 16,-4 0-7-16,5 0 4 0,-5 3 10 0,0 0 0 15,0 1 14-15,-28 1-1 0,28 2-3 0,-32-1-11 16,7 1-103-16,-5 0-75 0,-2 0-99 0,-7-1-109 16,-3 0-55-16,-5 1-96 0,-5-3-139 0,0 0-289 15,0-2 151-15</inkml:trace>
  <inkml:trace contextRef="#ctx0" brushRef="#br0" timeOffset="26631.9">21889 4396 2743 0,'19'-4'46'0,"-19"0"55"16,12 1 52-16,-12-1 45 0,14-1 4 0,-14 2-14 15,8 0-14-15,-8 2-16 0,0 0-25 0,0 0-28 16,0 0-24-16,0 1-25 0,0 0-28 0,0 0-14 16,0 0-13-16,0 0-3 0,0 0 4 15,-19 0 8-15,19 0-4 0,0 0 2 0,-11 15-6 16,11-15-4-16,-14 18 1 0,14-6 2 0,-14 6 2 16,6 5 2-16,4 2 3 0,-4 7-6 0,3 2 7 15,1 6-8-15,1 4 3 0,-7 0 4 0,9 2-3 16,-4 0-47-16,2-3-62 0,-5 0-81 0,4-4-91 15,-3-2-52-15,3-3-55 0,-2-3-59 0,1-3-110 16,2-4-183-16,0-4 110 0,0-3 138 0</inkml:trace>
  <inkml:trace contextRef="#ctx0" brushRef="#br0" timeOffset="27052.93">22089 4667 2970 0,'16'-13'29'0,"-4"0"45"0,0 1 40 16,-2 2 33-16,-1-1 4 0,0 1-12 0,-1 2-10 15,-6 3-15-15,1 2-26 0,2-1-29 0,-2 2-37 16,-3 2-17-16,1-1-15 0,-1 1-6 0,0 0-1 16,0 0-5-16,0 0 7 0,0 0 4 15,0 15 4-15,0-15 6 0,0 19-5 0,0-5 2 0,0 1 1 16,0 4 0-16,0-1 7 0,0 3-1 0,0-2-2 15,0 2-2-15,-15-1-1 0,15-1-1 16,0 0 3-16,-16 0 3 0,16-2-1 0,-17-2 1 16,17-1-2-16,-14-1 0 0,5-1 3 0,-2-3 0 15,2-2-10-15,-4-1-18 0,4-2-9 0,-4-4-19 16,1 0-1-16,-2 0 10 0,2 0 2 0,-1-19 11 16,1 19 9-16,1-28 7 0,-1 11 6 0,-1-2 9 15,8-2 3-15,-2-2 14 0,7 2 13 0,0-2 2 16,0 1 4-16,0 1-7 0,0 0-3 0,31 4 1 15,-31-2-4-15,29 4-9 0,-12 1-14 0,3 2-7 16,1 4-3-16,-1 0 2 0,-3 3 4 0,3 3-9 16,-3 0-48-16,-3 2-54 0,2 0-62 15,-5 0-73-15,-1 20-39 0,0-20-68 0,-4 26-113 0,2-10-214 16,-5 1 69-16,-2 2 123 0</inkml:trace>
  <inkml:trace contextRef="#ctx0" brushRef="#br0" timeOffset="27627.81">22480 5099 3218 0,'5'-5'48'16,"-2"0"57"-16,2 1 64 0,-2 0 62 0,3 0 4 16,-4 2-13-16,-2-1-29 0,0 3-33 0,0-1-22 15,0 1-23-15,0 0-28 0,0 0-20 0,0 0-31 16,0 0-25-16,0 0-10 0,0 0-3 0,-14 0-2 15,14 0 1-15,-16 0 13 0,2 0-1 0,-3 23 24 16,-2-23 13-16,-5 26-3 0,-1-9-4 0,-6 4-15 16,0 3-17-16,0 2 0 0,-7 2 1 0,6 4-2 15,1 3 4-15,0 3-9 0,0 3 5 16,1 1-2-16,7 2 5 0,-4-1 3 0,3 3-1 16,3-3-1-16,6-3-7 0,-2-2 0 0,1-2-19 15,4-7-57-15,-2-2-43 0,9-5-47 0,-2-5-34 16,0-2-6-16,4-4-31 0,0-4-33 0,3-1-43 15,0-2-21-15,0-2-27 0,0-2-65 0,0 0-163 16,0 0-140-16,0 0 103 0</inkml:trace>
  <inkml:trace contextRef="#ctx0" brushRef="#br0" timeOffset="27995.72">21786 5651 3542 0,'0'-8'53'16,"0"1"70"-16,0-1 77 0,0 1 71 0,21-1 19 15,-21-2 2-15,14 4-2 0,-14-1 8 0,17 0 2 16,-17 3-9-16,14 1-35 0,-14-2-57 0,7 1-59 16,-7 2-58-16,0 2-45 0,0-3-24 0,0 3-24 15,0 0-8-15,0 0-5 0,0 0-3 0,0 0 2 16,0 0 6-16,0 0 11 0,0 17 2 0,0-17 6 16,0 22-2-16,0-7 1 0,0 3 2 0,0 2 1 15,-10 4 3-15,10-1-3 0,0 3-1 0,0-1 4 16,0-2-2-16,-8 0-4 0,8-1 7 15,0-4-6-15,0 0 7 0,0-4 7 0,0-2-2 0,0-3 11 16,0-2 1-16,0-2-4 0,15-2 34 16,-15-2 28-16,16-1 16 0,-16 0 21 0,20 0-27 15,-6 0-27-15,0-16-20 0,3 16-19 0,0-14-7 16,5 14-8-16,-5-18-2 0,2 18-2 0,-2-19-6 16,0 9-3-16,3 1-1 0,-5 0 1 0,1-1-19 15,-2 3-70-15,-2-1-101 0,-1 2-142 0,0 2-162 16,-3-1-69-16,-2 3-48 0,0 1-28 0,-4 1 15 15,1 0-47-15,2 0-218 0,1 19 47 0,-6-19 166 16</inkml:trace>
  <inkml:trace contextRef="#ctx0" brushRef="#br0" timeOffset="33952.3">1803 8491 1549 0,'-9'0'27'16,"1"0"31"-16,5 0 36 0,3 6 44 0,-5-6 11 16,-1 0 8-16,6 0-1 0,0 0-10 0,0 0-10 15,0 0-7-15,0 0-10 0,0 0-7 0,0 0-8 16,0 0-14-16,0 0-15 0,0 0-22 0,0 0-17 16,0 0-13-16,0 0-14 0,0 0-3 0,0 0-6 15,0 0-3-15,0 0 3 0,0 0-4 0,0 0 1 16,0 0 0-16,0 0-1 0,0 0 1 15,0 0 3-15,0 0-2 0,0 0 1 0,0 0 16 16,0 0 26-16,0 0 21 0,0 0 15 0,0 0 2 16,26 10-10-16,-26-10 1 0,30 0 1 0,-11 7-7 15,2-7-7-15,4 0-12 0,0 8-8 0,-2-8-5 16,7 3-5-16,-2-3 1 0,3 2 0 0,-3-2 4 16,3 0 0-16,-2 0 1 0,1 0-6 0,-2 0-8 15,-2 0-3-15,2 0-10 0,-5 0 1 0,2 0-1 16,3 0-1-16,-6 0-3 0,4 0 5 0,1 0 4 15,-4 0 7-15,3 0 10 0,5 0-3 0,-3 0-2 16,-1 0-2-16,-1 0-1 0,2 0 2 16,3 0 2-16,-5 0-6 0,5 0-2 0,0 0-6 0,0 0 1 15,4 0-5-15,-3 0-3 0,2 0 1 16,7 0-10-16,1 8 7 0,-2-8 3 0,5 0 9 16,3 0 5-16,3 0 17 0,1 0 0 0,3 0-2 15,1 0 4-15,3 0-9 0,3 0 6 0,-1 0 0 16,1 0-4-16,3 0-3 0,5 0-6 0,0 0-8 15,6-13-6-15,2 13-4 0,5 0-6 0,1 0 2 16,6-9 4-16,0 9 3 0,0 0 3 0,-6 0 9 16,0-5 8-16,0 5 10 0,-7 0 10 0,4 0 1 15,0 0 9-15,0 0-5 0,-1-2 7 0,3 1 0 16,3 0-8-16,1-2-5 0,-3 2-20 0,0-2-10 16,-2 0-5-16,-1 1-10 0,-2-1 0 0,5 1-1 15,-2-1-6-15,4 1 4 0,-1 0 3 16,8 0 0-16,3 1 0 0,5-1-1 0,-6 0 1 15,-2 1 4-15,2 0-1 0,-2 0 5 0,-2-1-1 16,1 0 7-16,0 0 7 0,-1 1-2 0,2 0-1 16,8-2-11-16,-1 2-7 0,-4 0 0 0,3 0 0 15,1-1 4-15,0 2-4 0,-2 0 4 0,6-1-8 16,-3 1 4-16,6 0 4 0,7 0-4 0,-3 0 3 16,1 0-7-16,0 0 16 0,3 0 23 0,-5 0 8 15,-1 0 8-15,-1 0-7 0,-5 0-15 0,2-15 14 16,-4 15-3-16,-5 0 3 0,-6-18-1 15,0 18 13-15,-7-11 22 0,-7 11 7 0,-3-12 4 16,-11 12-31-16,-5-11-23 0,-4 11-17 0,-5-9-10 16,-6 6 0-16,-6 1-8 0,-8-1-2 0,-5 1-8 15,-6 1-2-15,-6 0-36 0,-5 0-132 0,-3 1-129 16,-1 0-126-16,-2 0-105 0,0 0 24 0,0 0-3 16,0 0-21-16,-24 16-74 0,24-16-231 0,-32 19 79 15,9-19 153-15</inkml:trace>
  <inkml:trace contextRef="#ctx0" brushRef="#br0" timeOffset="35730.12">1243 9607 2964 0,'0'0'28'0,"0"0"24"15,0 0 32-15,0 0 42 0,0 0 21 0,0 0 24 16,0 0 19-16,0 0 7 0,0 0-2 0,15-10-11 16,-15 10-12-16,0 0-11 0,0 0-26 15,16-7-17-15,-16 7-28 0,0 0-29 0,8 0-19 16,-8 0-16-16,0 0-14 0,0 0-9 0,3 0-4 15,-3 0-7-15,0 0 4 0,3 0 3 0,0 0 3 16,5 0 7-16,-2 21-6 0,2-21-2 0,2 21 7 16,3-8-5-16,2 2-1 0,1 2 9 0,-1-3-17 15,-1 1 8-15,3 3 0 0,-3-2-6 0,-1 0 8 16,1 1-2-16,-2-1-1 0,-2 0 5 0,4-1 1 16,-4 0-2-16,0-3 5 0,1-2-8 15,-2-3 4-15,-3-1 13 0,5-2-7 0,-5-4 6 0,5 0-9 16,0 0-16-16,1 0 14 0,10-20-7 15,3 20 5-15,6-27-1 0,8 9 1 0,-2-2 40 16,13 0 15-16,-2-3 18 0,5 1 2 0,1 1-42 16,-1 0-13-16,4 1-21 0,-1 0-4 0,1 1-3 15,4 1-7-15,1 0 13 0,0 2-10 0,-1 2 17 16,-7 0-3-16,-4 3-8 0,-10 2 1 0,-4 2-13 16,-13 1 2-16,-7 3-49 0,-6 1-79 0,-8 1-72 15,-2 1-94-15,0 0-65 0,0 0-41 0,0 0-63 16,0 0-58-16,-22 0-148 0,22 0-171 0,-35 0 139 15</inkml:trace>
  <inkml:trace contextRef="#ctx0" brushRef="#br0" timeOffset="36873.65">7473 9785 2039 0,'0'0'36'0,"0"0"23"0,11 0 25 0,-11-12 25 16,0 12-8-16,0 0 4 0,0 0 6 0,0 0 4 15,0-8-2-15,0 8 1 0,0 0-5 0,0 0-13 16,0 0-8-16,0 0-18 0,0 0-7 0,0 0-6 16,0 0-3-16,0 0 9 0,0 0 0 0,0 0 8 15,0 0 8-15,0 0 3 0,0 0-3 0,0 0-3 16,0 0-11-16,0 0-18 0,0 0-16 0,0 0-12 15,20 0 0-15,-20 0 15 0,30 0 17 16,-11 0 12-16,4 0 6 0,0 0-10 0,5 0-5 16,2 0-9-16,2 0-17 0,7 0 0 0,1 0-5 15,7 0 2-15,7 0 4 0,5 0-7 0,9 0-5 16,9 0-10-16,9 0 0 0,8 0 19 0,3 0 10 16,9-14 8-16,4 14-5 0,10-8-12 0,1 8-6 15,4-8-1-15,1 8 14 0,1-9 14 0,5 6 17 16,-3-1 11-16,2 1 10 0,-6 0 6 0,0-1-6 15,-3 0 17-15,-5 1 5 0,-6-2 19 0,-7 0 18 16,-3 0-1-16,-12-2-2 0,-10 2-26 0,-12-1-14 16,-11-1-22-16,-10 2-10 0,-10 1-7 15,-8-1-8-15,-10 2-9 0,-2 0-17 0,-7 2-21 16,-3-1-8-16,-3 1-9 0,-1 1-6 0,-2 0 4 16,0 0-8-16,0 0-19 0,0 0-69 0,0 0-71 15,0 0-97-15,0 0-29 0,0 0 14 0,-12 0-17 16,12 0 20-16,-14 0-49 0,14 0-72 0,-21 19-56 15,11-19-63-15,-9 13-82 0,3-13-141 0,1 15 9 16,4-15 147-16</inkml:trace>
  <inkml:trace contextRef="#ctx0" brushRef="#br0" timeOffset="38369.19">1129 10226 2326 0,'0'0'55'0,"0"0"53"0,-10 0 58 16,10 0 61-16,0 0 6 0,0 0 11 0,0 0-7 16,0 0-22-16,0 0-32 0,0 0-29 0,0 0-16 15,0 0 1-15,0-15 7 0,0 15 13 0,17-15 7 16,-17 5 17-16,15 0 19 0,-15 1 12 0,16-2 19 16,-16 2 6-16,15 0-15 0,-15 0-11 15,16 1-24-15,-16 0-36 0,9 3-22 0,-9 0-37 0,6 3-41 16,-6 0-26-16,3 1-21 0,-3 1-13 0,5 0-2 15,-5 0-8-15,0 0-7 0,3 0 1 16,-3 0 8-16,3 0 7 0,-1 18 10 0,7-18 5 16,-1 21-7-16,4-5-1 0,4 3-1 0,-1 2 3 15,2 3-2-15,0-2 3 0,1 2-6 0,0-1-4 16,-2 2 7-16,-7-2-4 0,5-2 5 0,-2 0 2 16,-4-1-4-16,3-2 5 0,-3-3-2 0,-2-1 3 15,0-2-5-15,-1-3 7 0,-2-1 2 0,0-4 4 16,-1-1 11-16,-2-1 3 0,4-2-8 0,1 0-5 15,0 0-2-15,7 0-13 0,5-28 3 0,3 12-4 16,8-4-1-16,11-5 4 0,3-5 24 0,11-1 36 16,-1-3 25-16,7-2 15 0,-1 1-11 0,1 0-34 15,-5-1-23-15,1 2-20 0,-3 2-6 16,-4 0 28-16,-3 3 13 0,-1 1 10 0,-4 2-5 16,-4 4-30-16,-8 4-10 0,-3 4-10 0,-8 2 0 15,-6 4-23-15,1 2-93 0,-10 4-95 0,1 1-151 16,-3 1-188-16,0 0-104 0,0 0-79 0,0 0-56 15,0 0 45-15,0 0-61 0,0 26-195 0,0-26 207 16</inkml:trace>
  <inkml:trace contextRef="#ctx0" brushRef="#br0" timeOffset="82420.14">16119 10941 2797 0,'16'-8'40'0,"-16"0"36"0,17-1 58 0,-17 0 53 0,12 1 6 15,-12-1 1-15,8 1-29 0,-8 4-24 16,0-1-26-16,0 5-36 0,0-3-27 0,0 2-32 16,0 1-24-16,0 0-7 0,0 0 1 0,0 0-2 15,-15 0 3-15,15 0 3 0,0 21 1 0,-18-21 7 16,18 23-4-16,-10-9 3 0,10 5 1 0,-10 1-5 15,10 1 0-15,0 2 3 0,0 1-2 0,0-1 1 16,19 1 1-16,-19-1-13 0,28-2-3 0,-11-3 0 16,2-3 10-16,2-5 6 0,3-2 5 0,5-6-1 15,1-2-7-15,4 0 6 0,1-20-5 0,1 20 5 16,0-27-2-16,3 9-1 0,-4-1 2 0,-4-2 20 16,0 2 15-16,-3-5 11 0,-6 1 17 15,0-3-3-15,-4 1-1 0,-7-1 6 0,-1-2 1 16,0 2 12-16,-5 2 7 0,-2 2-3 0,0 0 3 15,-1 5-10-15,-2 1-2 0,0 2 7 0,0 5-5 16,0 1-21-16,0 1-19 0,0 2-28 0,0 2-19 16,-16 2 8-16,16 1 39 0,0 0 44 0,-14 0 25 15,14 21 8-15,-15-21-25 0,4 26-26 0,3-4 6 16,-3 4-23-16,-1 3-9 0,4 5-12 0,0 4-32 16,4 5 8-16,-4 2-7 0,3 2 0 15,-1 0 12-15,-2-1-7 0,2-1 13 0,-3-1-8 0,-4-3-12 16,3-3 5-16,-9-3-4 0,3-4 7 0,-2-4 9 15,2-2-40-15,-4-3-76 0,-3-4-52 16,3-1-66-16,-2-3-26 0,-1-1 0 0,-1-1-28 16,0 0-36-16,-4-3-46 0,1-1-35 0,2 1-32 15,-4-2-27-15,-4-1-89 0,-1-4-173 0,-2-2 102 16,1 0 127-16</inkml:trace>
  <inkml:trace contextRef="#ctx0" brushRef="#br0" timeOffset="82871.82">15258 11693 3019 0,'-13'3'-3'0,"6"-3"-5"15,-1 0-1-15,5 1 25 0,1-1 46 0,-1 0 33 16,-3 0 19-16,3 0-4 0,0 0-19 0,-2 0 38 16,0 0 31-16,4 0 12 0,-1 0 3 0,2 0-45 15,0 0-23-15,0 18 2 0,0-18 17 0,0 13 25 16,0-13 33-16,17 12 22 0,-17-12 23 16,17 12 17-16,-3-12-16 0,7 8-17 0,2-8-26 15,8 7-36-15,9-7-18 0,10 0-13 0,9 0-23 16,6 0-4-16,13 0-11 0,4 0-1 0,17 0-17 15,10 0-23-15,14-14-13 0,9 14-16 0,10 0 41 16,9 0 37-16,6 0 35 0,1 16 23 0,2-16-8 16,0 0 2-16,-10 19-5 0,-12-19-30 0,-6 0-36 15,-12 0-36-15,-13 0-35 0,-9 0 0 0,-21 0 0 16,-10 0 0-16,-11 0 0 0,-11 0 0 0,-11 0 0 16,-10 0 0-16,-6-13 0 0,-5 13 0 0,-7 0 0 15,-5 0-73-15,-1 0-114 0,0 0-102 0,0 0-142 16,-21 0-145-16,21 0-89 0,-39 0-74 15,12 15-80-15,-5-15-25 0,-7 17-203 0,-1-17 28 16,-4 11 221-16</inkml:trace>
  <inkml:trace contextRef="#ctx0" brushRef="#br0" timeOffset="84079.82">15657 12050 2387 0,'-17'15'26'0,"1"-15"28"15,5 0 68-15,5 0 75 0,6 0 54 0,-8 0 48 16,8 0 0-16,0 0-10 0,0 0-26 0,0 0-30 16,0 0-30-16,0 0-26 0,0 0-20 0,0 0-9 15,0 0-6-15,0 0-25 0,0 0-42 0,0 0-37 16,25 0-31-16,-25 0-10 0,28 0 22 0,-12 0 36 16,2-12 15-16,2 12 12 0,4-10-2 0,-3 10-15 15,3-8 7-15,-3 3-2 0,1 2 10 0,3-2-8 16,-6 3-8-16,4 0-8 0,-8 0-23 0,1 2-18 15,-7 0-26-15,2 0-5 0,-3 0-6 16,-3 0 7-16,-4 0 10 0,1 20-3 0,-2-20 13 16,0 20-3-16,0-6-3 0,0 1 6 0,-19 4-6 15,19 0 0-15,-25 2 3 0,10 1-2 0,-4 1-1 16,-1 1 5-16,-5-1 0 0,3 1-3 0,-6-1-3 16,-1 1 8-16,-1-1-10 0,-4 0 3 0,2 0 4 15,-1-1-6-15,-1-3 9 0,1 1-3 0,4-2 3 16,5-2-5-16,1-2 1 0,5-1 7 0,5-4-11 15,5-2 14-15,1-1 4 0,5-1 4 16,2-2 10-16,0 0-14 0,25 0-1 0,-25 1-9 0,37-1-4 16,-7 1 5-16,4 0-3 0,3 2-1 15,0-2-1-15,5 2-4 0,-5-2-88 0,5 0-95 16,-7-2-94-16,0-1-90 0,-5 2-3 0,-2-3-9 16,-2 0-53-16,-6 0-72 0,0 0-119 0,-6-18-239 15,-3 18-27-15,2-26 167 0</inkml:trace>
  <inkml:trace contextRef="#ctx0" brushRef="#br0" timeOffset="84301.5">16262 12021 4023 0,'14'-8'4'0,"0"-1"26"0,-5 0 45 16,-1 1 41-16,3-3 26 0,-8 5-16 15,0 4-39-15,-3 1-45 0,0 1-25 0,0 0-12 16,0 0 24-16,0 0 11 0,-18 20-2 0,18-20 8 15,-18 31-29-15,18-8-10 0,-26 3 3 0,14 4-9 16,-1 4 5-16,-1 0 1 0,0 3-15 0,0 0-61 16,0 2-55-16,0-2-80 0,0 1-76 0,2-1-49 15,0-2-62-15,-1 0-49 0,2-4-97 0,-3-2-184 16,7-7 19-16,-3-3 126 0</inkml:trace>
  <inkml:trace contextRef="#ctx0" brushRef="#br0" timeOffset="84496.16">15983 12206 3389 0,'0'-5'21'0,"29"0"35"15,-13 0 54-15,-1-1 59 0,2 0 28 0,0 0 3 16,-1 1-29-16,-1 1-41 0,1-1-33 0,1 2-32 16,-1-1-29-16,5 1-16 0,-2-1-14 0,1 2-10 15,3 0 5-15,-1 2-2 0,4 0-39 0,-1 0-51 16,-1 0-75-16,2 0-95 0,-1 0-75 0,0 0-77 15,-5 15-84-15,-3-15-173 0,2 0-121 0,-4 0 130 16</inkml:trace>
  <inkml:trace contextRef="#ctx0" brushRef="#br0" timeOffset="84851.9">16635 12097 3634 0,'12'11'16'0,"2"-11"42"0,-2 0 47 0,-1 0 37 15,0 0 8-15,0 0-39 0,-6 0-52 0,-4 0-34 16,-1 0-29-16,0 0 24 0,0 0 42 0,0 0 3 16,0 15 4-16,0-15-25 0,0 22-42 0,0-6 0 15,0 0 1-15,-12 1-2 0,12 0 2 0,0-1-1 16,-13 0 1-16,13 1-1 0,-10-2 2 0,10 0 0 16,-14 1-4-16,7-2-2 0,-2 0 0 15,1-1 1-15,-1 0 1 0,1-3-2 0,-4 0-27 16,2-1-38-16,-2-2-26 0,4-3-27 0,-4-1-11 15,-1-1 3-15,4-2-3 0,-2 0 5 0,-1 0 21 16,-1-22 20-16,3 22 33 0,0-27 24 0,1 10 19 16,3-2 12-16,3 1-3 0,1-2 2 0,2-2 2 15,0 3 6-15,0 0 7 0,19 1 5 0,-19 3-5 16,21 2-5-16,-21 1-8 0,30 3-5 0,-15 1 3 16,3 2-6-16,0 3-14 0,-1 2-49 0,-1 1-68 15,2 0-73-15,-4 0-74 0,2 0-65 0,-2 25-101 16,0-25-179-16,-5 20 37 0,5-20 114 0</inkml:trace>
  <inkml:trace contextRef="#ctx0" brushRef="#br0" timeOffset="85012.31">16864 12220 3419 0,'14'0'0'0,"2"0"-2"16,-2 0 3-16,-2-14 3 0,5 14-2 0,-7 0-1 15,-4-13-26-15,-5 13-76 0,-1 0-86 0,0 0-76 16,0 0-95-16,0 0-144 0,0 0-167 0,0 0 77 16</inkml:trace>
  <inkml:trace contextRef="#ctx0" brushRef="#br0" timeOffset="85396.1">17170 12101 3593 0,'17'0'67'16,"0"0"59"-16,-4 0 52 0,1 0 53 0,-7 0-36 16,1-18-40-16,-8 18-48 0,0 0-48 0,0 0-31 15,0 0-20-15,0-10 15 0,0 10 34 0,0 0 27 16,-20 0 13-16,20 0-11 0,-22 0-42 0,22 17-15 16,-25-17-17-16,11 18-7 0,-3-18-5 15,-3 23-3-15,2-9 1 0,1 2 0 0,1-1 12 16,-3 2-16-16,2 1 7 0,2 0 2 0,-1 2-6 15,2-1 9-15,2 1-8 0,1 1 1 0,5-1 6 16,-2 0 0-16,6 0 0 0,1 0 1 0,1-2-2 16,0-1 2-16,0-1 3 0,20-4-4 0,-20 0 2 15,19-4 4-15,-19-2-3 0,20-1 4 0,-20-3-4 16,20-2-7-16,-9 0 7 0,-11 0-3 0,20 0-4 16,-12 0 4-16,-3-21-7 0,-5 21 0 0,12-18-4 15,-12 18-27-15,2-22-32 0,-2 8-37 0,0 2-26 16,0-2-10-16,0 0 5 0,-16 1-2 0,16 2-7 15,0 1-11-15,0 2-28 0,-17 2-41 16,17 1-53-16,0 3-82 0,0 1-82 0,0 1-104 16,0 0-187-16,0 0 85 0,19 18 140 0</inkml:trace>
  <inkml:trace contextRef="#ctx0" brushRef="#br0" timeOffset="85628.08">17381 12196 4133 0,'22'-10'52'0,"-3"1"39"0,1 0 55 0,-3 2 37 0,-6-2-34 16,0 2-21-16,-4 2-65 0,-4 2-37 15,-3 2-20-15,0 1-19 0,0 0 13 0,0 0 7 16,-15 0 19-16,15 0 6 0,-25 16-1 0,25-16-12 16,-25 17-18-16,11-17-2 0,0 24 5 0,0-11 0 15,0 3 1-15,0 0 1 0,5 3-7 0,-2 3 4 16,0 1-40-16,4 3-75 0,0 2-71 0,3 2-105 15,1 1-90-15,-4 2-73 0,3 0-92 0,2-2-163 16,1-1-152-16,-2-5 144 0</inkml:trace>
  <inkml:trace contextRef="#ctx0" brushRef="#br0" timeOffset="85855.82">17071 12339 3526 0,'0'-6'46'0,"20"0"55"0,-20 1 48 0,0-1 37 16,25 0-7-16,-25-1-25 0,17 4-28 0,-17-1-23 16,11 2-22-16,-11 0-27 0,14-1-14 0,-3 1-11 15,-2 1-17-15,0-1-10 0,5 2-1 0,0-1-2 16,2 1 1-16,1 0 6 0,1 0-6 0,6 0 3 16,-3 0-7-16,4 0-12 0,3 0-42 0,-6 13-57 15,3-13-59-15,-2 0-79 0,2 0-73 0,-3 0-88 16,-5 0-100-16,1 9-196 0,-1-9-101 0,-1 0 138 15</inkml:trace>
  <inkml:trace contextRef="#ctx0" brushRef="#br0" timeOffset="86231.87">17830 12191 3560 0,'14'0'27'0,"-2"0"34"0,-2 0 38 0,-1 0 47 15,-1 0 5-15,-4-15-12 0,-1 15-28 0,-3 0-39 16,0 0-31-16,0 0-21 0,0 0 53 0,0 0 25 16,0 0 21-16,0 18 2 0,0-18-62 0,-14 21-21 15,14-9-3-15,0 2 9 0,0 1 4 16,0-1-6-16,0 1-17 0,-10 0-14 0,10 0-9 16,0 0-9-16,-4 0 5 0,0 0 3 0,-1-1 4 15,0 2 2-15,1-1-8 0,-6-2-5 0,6 0-36 16,-9-1-30-16,1-2-29 0,-2-1-25 0,-1-3 4 15,-1-4-5-15,-4-2 2 0,1 0-2 0,-4 0 14 16,3-18 28-16,-5 18 32 0,5-25 28 0,1 11 21 16,2-2 11-16,6 0-4 0,6 1 14 0,5 0-2 15,0 1 8-15,0 2 10 0,28-1-10 0,-28 1 9 16,39 2-4-16,-15 0-5 0,-4 1-7 0,1 0-5 16,1 2-7-16,-2-2-4 0,-1 2-1 15,-2 1-5-15,-6 1-38 0,3 0-64 0,0 1-99 16,-10 1-133-16,4 2-133 0,-3-1-212 0,-4 2-167 15,3-2 131-15</inkml:trace>
  <inkml:trace contextRef="#ctx0" brushRef="#br0" timeOffset="86403.57">18112 12076 3363 0,'14'-13'10'0,"0"0"4"15,0-1 4-15,2 2 3 0,-2 0-15 16,-3 2-4-16,-4 2-16 0,1 3-72 0,-3 2-102 16,-5 2-128-16,0 1-136 0,0 0-169 0,0 0-48 15,4 0 128-15</inkml:trace>
  <inkml:trace contextRef="#ctx0" brushRef="#br0" timeOffset="86656.23">18328 12050 3936 0,'13'-14'64'0,"-1"-1"64"16,-1 3 97-16,0 0 93 0,-2 2 43 0,6 0 47 15,-11 3-30-15,3 3-59 0,-4 4-107 16,-3-3-114-16,0 3-78 0,0 0-31 0,0 0-1 16,0 0 6-16,0 23 16 0,-21-6-3 0,21 2 7 15,-17 7-4-15,17 3-10 0,-22 6 1 0,8 2-2 16,0 1 2-16,0 2 2 0,3 0 6 0,-4 2-2 15,5 0-2-15,-2 2-96 0,-2 2-130 0,6-3-116 16,-1 1-108-16,-4 3-4 0,6-3 10 0,-3-1-25 16,3-2-52-16,-1-3-106 0,2-3-255 0,1-6 49 15,0-3 162-15</inkml:trace>
  <inkml:trace contextRef="#ctx0" brushRef="#br0" timeOffset="87604.82">19034 11611 3423 0,'-3'11'6'0,"0"-11"3"15,3 0 8-15,0 0 53 0,0 0 46 0,0 0 57 16,0 0 56-16,19 0 6 0,-19 0-20 0,0 0-31 16,0 0-33-16,0 0-26 0,0 0-19 0,14 0-32 15,-14-12-31-15,9 12-28 0,-1-10-15 16,-4 10-1-16,9-12-4 0,1 12 1 0,3-12-2 16,0 5-33-16,9 3-51 0,4-2-57 0,1 6-54 15,3-3-38-15,-1 3-52 0,2 0-65 0,1 0-63 16,-5 0-80-16,2 23-132 0,-5-23-162 0,-5 17 121 15</inkml:trace>
  <inkml:trace contextRef="#ctx0" brushRef="#br0" timeOffset="87775.92">18966 11725 3831 0,'-5'6'4'0,"5"0"7"15,0 1 40-15,28 1 31 0,-3-3 23 0,0 5 12 0,6 0-24 16,0 3-19-16,6 2-21 0,-1-2-17 15,3 1-19-15,-5-1-8 0,2 0-3 0,3-3 0 16,-7 1-40-16,-1-2-84 0,-6-1-120 0,3-1-151 16,-3 0-161-16,-3-1-252 0,-1-3-86 0,-1-2 150 15</inkml:trace>
  <inkml:trace contextRef="#ctx0" brushRef="#br0" timeOffset="90724.52">20254 11421 3770 0,'0'-7'51'16,"0"2"61"-16,0-1 56 0,0 1 58 0,22-1 2 15,-22 2 10-15,0 0 25 0,17 3 51 0,-17-1 43 16,0 1 6-16,0-1-34 0,0 2-68 15,6-1-83-15,-6-2-59 0,0 3-40 0,0 0-42 16,0 0-15-16,0 0-20 0,0 0-12 0,0 0 4 16,0 0 5-16,0 0 32 0,0 16 24 0,0-16 15 15,-15 23 5-15,15-5-16 0,0 2-11 0,-16 4-8 16,16 4-8-16,-10 2-6 0,10 2-4 0,-7 1-9 16,7 5 1-16,-11 0-8 0,7 2-4 0,-1 0 1 15,-3 0-4-15,7-2 1 0,-7-1 3 0,-1-1-5 16,3-6 3-16,-2-5-1 0,2-2-1 0,-2-6 7 15,5-4 0-15,0-3 7 0,-1-3 7 0,0-4 4 16,2-2 11-16,2-1-9 0,0 0-6 16,0-19-14-16,0 3-11 0,0-7 2 0,0-6-2 0,19-8 2 15,-19-5 4-15,0-5-1 0,22-3 2 16,-22 0-5-16,20-2-3 0,-8 2 5 0,-1 4-7 16,2 3 9-16,2 3-1 0,5 2-4 0,-4 4 6 15,4 3-3-15,5 4-3 0,-5 2 4 0,2 2-3 16,4 4-1-16,-1 1 1 0,-3 5-3 0,-4 2-2 15,4 1 2-15,-2 3 0 0,-3 1-3 0,-1 3 3 16,-5 0-3-16,1 3-5 0,-3 0-7 0,-1 0-54 16,-3 0-48-16,-1 0-29 0,1 0-14 0,-2 0 25 15,-3 23 14-15,3-23-11 0,-3 25-36 0,0-8-36 16,0 2-26-16,0 5-23 0,0-1-1 16,-25 1-5-16,25 0-8 0,-24 0-7 0,7 0-20 15,-5 2-44-15,3-2-50 0,-4-2-58 0,0 0-95 16,1 1-180-16,0-3-30 0,5 0 135 0</inkml:trace>
  <inkml:trace contextRef="#ctx0" brushRef="#br0" timeOffset="91131.78">20653 11567 3382 0,'14'-12'34'0,"3"3"38"0,-4-1 54 16,-2 2 47-16,0-2 14 0,-2 4-1 0,-1 2-12 15,-4 2-22-15,-2 0-36 0,-2 2-34 16,0 0-41-16,0 0-34 0,0 0-19 0,0 0-6 16,0 0-2-16,0 0 9 0,0 0 12 0,0 18-2 15,-17-18 2-15,17 21-3 0,0-5-2 0,-14 3 3 16,14 2 1-16,-11 0 8 0,11 5-4 0,-6 2 0 16,6 2-3-16,-10 2-4 0,6 1 0 0,-7-1 5 15,9 2 0-15,-2-2-5 0,-6-3-21 0,4-4-17 16,-3-4-27-16,4-5-11 0,2-4 19 0,-3-3 8 15,1-4 37-15,-3-3 24 0,5-2 0 0,2 0 7 16,-4 0-11-16,0-24-8 0,1 24 6 0,1-35 0 16,-2 13 2-16,0-5-4 0,5-5 0 15,0 0 4-15,0 3 3 0,0 1 1 0,24 0-2 16,-24 2-3-16,29 0 0 0,-12 3 3 0,2 2 0 16,6 3 1-16,-5-1-4 0,-2 1-3 0,7 3-1 15,-4 1-1-15,2 3-3 0,-6 1 2 0,0 0-2 16,0 3-43-16,-3 1-43 0,0 3-75 0,-6 0-81 15,1 3-72-15,-6-1-83 0,-1 1-70 0,1 0-61 16,-3 0-104-16,0 0 20 0,0 0 140 0</inkml:trace>
  <inkml:trace contextRef="#ctx0" brushRef="#br0" timeOffset="91864.37">20798 11686 3591 0,'0'0'36'15,"23"0"47"-15,-23 0 56 0,20-17 60 0,-6 17 11 16,-14 0 2-16,22-18-1 0,-22 18-5 0,11 0 12 16,-11-13 12-16,14 13-16 0,-14-8-26 0,7 8-48 15,0-7-63-15,-7 7-39 0,1 0-29 0,1-4-17 16,2 4 2-16,-4 0-2 0,0 0-6 0,4 0 0 16,-4 0 4-16,0 0-9 0,3 0 10 0,-3 0 8 15,0 0-12-15,0 0 12 0,1 0-33 0,-1 0-28 16,0 0-5-16,3 0 0 0,-1 0 35 0,6 0 18 15,-5 0 14-15,6 0 5 0,-4 0 0 16,4 0 0-16,0-13 4 0,-1 13-9 0,1-12-8 16,-1 12 13-16,1-12-9 0,-1 12 4 0,0-13 9 15,-2 13-13-15,-1-10 4 0,-2 4-5 0,2 3-20 16,-2 0-31-16,-2 1-30 0,-1-1-29 0,0 2 1 16,0-1 26-16,0 2 24 0,0 0 30 0,-23 0 17 15,23 0 6-15,-20 0 6 0,20 0-4 0,-30 0-1 16,13 0 2-16,2 22 0 0,-2-22 5 0,3 18 0 15,-2-7-3-15,1 4 7 0,1-1-10 0,1 3 0 16,7-2-3-16,-5 3-24 0,5 3-8 0,3-1-17 16,-2 4-12-16,2-1-4 0,3 1 5 0,0-1-1 15,0 2 10-15,0-3 19 0,0-1 8 16,25-3 20-16,-25-3 11 0,22-3 1 0,-22-3 7 16,28-2-5-16,-14-5-3 0,3-1-9 0,1-1-18 15,4 0-10-15,1-18-6 0,2 18-14 0,0-27 1 16,0 9 5-16,1-2-5 0,-3-2 4 0,-1-4 8 15,1 2 1-15,-7-2 6 0,1 0 20 0,-3 0 9 16,0 2 5-16,-8-2 6 0,2 2 13 0,0 1 24 16,-4-3 25-16,1 3 33 0,-3 0 15 0,5 1 15 15,0 0 4-15,-1 1 9 0,3 0 2 0,0 0 0 16,1 1 5-16,1 3-15 0,1-2 5 0,-3 2-8 16,2 1-7-16,0 2 18 0,-2 0 9 15,2 2 1-15,-6 1-9 0,1 3-18 0,-1 1-30 0,-2 1-19 16,-3 0-6-16,6 2-19 0,-4 2-12 15,-1 0-19-15,-1 0-10 0,0 1-12 0,0 1-6 16,0 0-12-16,0 0-7 0,0 0 4 0,0 0 0 16,0 0 9-16,0 0 12 0,0 24 4 0,0-24-4 15,-20 30 12-15,20-12-3 0,-19 6 1 0,19 2 12 16,-17 4-10-16,17 2 1 0,-18 1 7 0,18 3-3 16,-16 1 8-16,8 2-120 0,-2 2-97 0,2 0-79 15,2 4-84-15,-7 0 36 0,5 0-13 16,-1-1-49-16,-5-1-56 0,3 0-66 0,2-6-85 0,-2-4-178 15,0-6 17-15,3-6 148 0</inkml:trace>
  <inkml:trace contextRef="#ctx0" brushRef="#br0" timeOffset="92307.6">21130 11735 2819 0,'22'-16'25'0,"-22"2"8"15,21 2 35-15,-21 3 30 0,21 1-2 0,-21 2 7 16,13 2-33-16,-13 1-35 0,0 0-33 0,0 2-17 15,0 1-4-15,0 0 8 0,0 0 7 0,-20 0 7 16,20 0 2-16,-25 15-1 0,8-15-3 0,3 16-6 16,-1-16 3-16,-2 19-3 0,4-6 1 0,1 0 4 15,3 2-4-15,-1 2-1 0,10-1 11 16,-4 1-7-16,4 1 0 0,0-1 2 0,0-1-4 16,0-2 4-16,20-1 6 0,-20-4-1 0,23 0 2 15,-6-4-3-15,0-3-4 0,0-2-5 0,4 0 2 16,3 0 3-16,-2 0-1 0,3-24 27 0,-3 24 16 15,4-21 29-15,0 7 26 0,-5-1-16 0,5 0 10 16,-6-1 15-16,-1-1 2 0,3-1 6 0,-5 3 9 16,0-1-20-16,-3 1-1 0,-2-1 19 0,-3 5-9 15,2-3 4-15,-4 1-2 0,0 3 3 16,-1-3-3-16,-2 3-5 0,0-1-6 0,-1 4-15 0,0-2-12 16,-3 4-12-16,2 0-22 0,0 1-26 15,-2 1-26-15,0 3-21 0,0-1-9 0,3 1 4 16,-3 0 8-16,0 0 4 0,0 0 13 0,0 17 3 15,0-17 8-15,0 23 3 0,-22-8-2 0,22 5-1 16,-16 4-3-16,16 5 4 0,-15 1-57 0,15 2-52 16,-17 2-50-16,11 1-72 0,6 0-12 0,-14-1-35 15,7-2-61-15,3-3-44 0,-2-3-54 0,1-3-54 16,0-5-68-16,2-4-106 0,-3-7 41 0,3-6 138 16</inkml:trace>
  <inkml:trace contextRef="#ctx0" brushRef="#br0" timeOffset="92416.32">21566 11528 2298 0,'22'-23'4'16,"-2"5"-3"-16,-6 3-11 0,0 5-46 0,-2-1-79 15,-2 2-114-15,-3 5-140 0,-4 1-129 0,2 3 73 16</inkml:trace>
  <inkml:trace contextRef="#ctx0" brushRef="#br0" timeOffset="93023.61">21799 11725 2940 0,'11'0'27'0,"-3"-18"16"0,-1 18 27 16,4-20 12-16,-5 20-19 0,2-20-6 0,-5 20-11 16,-1-14-7-16,-2 14-6 0,0-10-14 0,0 10-16 15,0-10-7-15,0 10-6 0,-17-7 5 0,17 7 1 16,-17-3-2-16,17 2 4 0,-27-1 0 0,12 2 3 15,1 0-3-15,0 0-1 0,-2 18-2 0,2-18 3 16,0 19 3-16,-1-19 1 0,2 24 2 0,2-5-7 16,-1-1 3-16,4 4 0 0,1 1-1 0,2 2 2 15,3 2 4-15,-2 0-2 0,4 0 2 0,0-3-2 16,0-2-4-16,0-2 1 0,21-3 2 16,-21-3-3-16,0-3 7 0,17-1 7 0,-17-4 7 15,11-2 31-15,-11-3 1 0,19-1 9 0,-10 0 12 16,5 0-12-16,-1-22 0 0,2 22-8 0,4-30 6 15,3 9 16-15,-2-4 2 0,3-5 7 0,0-5 0 16,2 1-23-16,6-2-4 0,-1-1 2 0,-2-1-23 16,0-1 5-16,3 0 14 0,-3 2 2 0,1 1 7 15,-4-1 5-15,-2 0-19 0,-4 3 0 0,6-1 11 16,-11 3-17-16,3 0 6 0,-3 3-21 0,-7 1-16 16,6 3 8-16,-7 3-1 0,0 3 0 0,-3 3-3 15,-1 3-22-15,-1 3-9 0,-1 4-2 0,0 1-9 16,0 4 5-16,0 1 8 0,0 0 2 0,0 0 11 15,0 23-2-15,-21-7 1 0,21 1-1 16,-24 9-4-16,24 0 5 0,-24 4 1 0,10 5-3 16,-2 0 0-16,1 2 5 0,-3 2-6 0,3 1 2 15,-2 0-1-15,1 1 7 0,-1 2 2 0,-1 3 1 16,2 2 5-16,1-1-18 0,2 1-42 0,1-1-14 16,1-1-15-16,0-2-8 0,5-6 25 0,-2-5 7 15,5-6 5-15,3-4 17 0,0-8 29 0,0-4 3 16,0-3-12-16,0-7-35 0,19-1-59 0,-19 0-37 15,24 0-32-15,-6-22-44 0,0 22-26 16,5-27-44-16,-1 10-47 0,0-1-27 0,-2-1-47 0,0-2-40 16,-4-1-71-16,-2 0 4 0,0-2 124 0</inkml:trace>
  <inkml:trace contextRef="#ctx0" brushRef="#br0" timeOffset="93188.3">21959 11622 2506 0,'-8'-3'54'0,"8"1"39"15,0 1 39-15,0-1 35 0,0-1-26 0,0 1-18 16,25-1-20-16,-25 2-22 0,22-2-22 0,-5 0-20 16,-2 1-21-16,5 1-14 0,-1-1-4 0,0 2-2 15,-2 0-20-15,-2 0-49 0,2 0-72 0,-1 0-85 16,-2 0-97-16,0 14-99 0,0-14-156 0,-2 0-70 16,-3 15 117-16</inkml:trace>
  <inkml:trace contextRef="#ctx0" brushRef="#br0" timeOffset="93931.79">22241 11609 3061 0,'0'0'7'0,"0"0"31"16,17-16 31-16,-17 16 36 0,0-17 12 0,24 17-6 16,-24 0-13-16,0-13-29 0,0 13-15 0,0 0-23 15,9-8-21-15,-9 8-10 0,0 0-10 0,0 0-4 16,0-5-2-16,0 5 0 0,0 0 1 0,0 0 0 15,0 0 3-15,0 0 3 0,0 0 2 0,0 0 3 16,0 16-1-16,0-16-1 0,0 16 5 16,0-4 0-16,0 2 0 0,0 2 3 0,0 0 1 15,-14 3-5-15,14 1 1 0,0-2-4 0,0 2-11 16,0-2-14-16,-8-2-4 0,8-3 2 0,0 0 7 16,-3-3 19-16,3-4 10 0,-1-3 4 0,1 0 5 15,0-3-1-15,0 0-2 0,0 0-6 0,0 0 1 16,21-22-1-16,-21 22 6 0,17-23 17 0,-17 9 13 15,27-1 13-15,-13 0 11 0,0-2-12 0,1-2 2 16,-2 2-8-16,1-2-14 0,1 0 4 16,1 0-13-16,-1-2-4 0,-1 1 2 0,2 0-4 0,-4-1-7 15,2 1-5-15,-2-1-9 0,-5 1-3 16,4 1 2-16,-5 2 3 0,1-1 0 0,-3 2-3 16,-3 3 0-16,1 4-4 0,-2 1-4 0,0 3 0 15,0 1-5-15,0 3 2 0,0 1 2 0,-24 0 5 16,24 0 0-16,-26 24 5 0,6-9 2 0,-2 4 1 15,3 7 0-15,-2 2 0 0,-3 6 2 0,3 5 6 16,-1 5 2-16,3 3 3 0,4 4-5 0,-1 5-7 16,1-1-4-16,7-1-24 0,0 0-5 0,2-8-2 15,1-3 8-15,5-9 24 0,0-6 8 0,0-9 8 16,22-6-2-16,-22-6-6 0,34-7-1 0,-9 0-3 16,6 0 8-16,3-24 20 0,2 6 3 15,9-3-5-15,2-6-10 0,-1-4-11 0,1-4 19 16,1-4 33-16,-3-2 10 0,0 1-3 0,-2-3-18 15,-5 2-33-15,0-2-1 0,-5 2 1 0,-2 0-2 16,-1 2 11-16,-7-2 0 0,0-1-1 0,-4 0 6 16,-2-1 1-16,-3 0 14 0,-5 1 3 0,-4 1-1 15,-1-1-2-15,1 5-18 0,-5 4 0 0,0 3-9 16,0 6-8-16,0 3-7 0,0 6-17 0,0 6-5 16,-15 3 5-16,15 6-1 0,0 0 13 0,-19 0 7 15,19 35-2-15,-20-10 3 0,7 6-3 0,-2 8 1 16,-2 4-3-16,0 6 2 0,-2 5 5 0,0 0-8 15,-2 3 6-15,2 1 9 0,2 4-4 16,-2 6 7-16,-2 1-1 0,2 2-86 0,-1 1-46 16,-3 2-61-16,2-3-84 0,1-2 4 0,-2-8-36 15,4-7-21-15,-1-7-3 0,-3-9-30 0,7-8-29 16,-1-7-24-16,7-8-46 0,-2-5-43 0,7-10 109 16</inkml:trace>
  <inkml:trace contextRef="#ctx0" brushRef="#br0" timeOffset="94164">22637 12068 2475 0,'0'-22'44'0,"11"3"46"0,-11 0 31 0,11 0 34 16,1 0-18-16,-7 2-15 0,-5 2-17 0,11 3-24 16,-11 1-25-16,0-1-33 0,0 1-18 0,0 1-9 15,0 2-3-15,-28 1-1 0,28 1 4 0,-33 3-4 16,15 1 2-16,-9 2 3 0,4 0-1 16,-3 0 5-16,-2 23-2 0,6-23 0 0,0 27-2 15,3-10 1-15,2 4-2 0,5 1 5 0,0 3-1 16,5-1-2-16,4 1 4 0,-1-2-2 0,4 1 2 15,0-3 4-15,0-2-8 0,21-3-6 0,-21-1-20 16,22-4-23-16,-22-1-29 0,28-2-30 0,-14-3-23 16,0 0-36-16,0-3-36 0,0 0-69 0,-6-1-133 15,6-1-130-15,0 0-18 0,-4 0 105 0</inkml:trace>
  <inkml:trace contextRef="#ctx0" brushRef="#br0" timeOffset="95008.77">23677 11666 3565 0,'31'-12'44'0,"-1"-2"44"0,-2 3 60 0,-8-2 52 0,1 0 4 15,-3 3-4-15,-9 3-28 0,-3 1-43 0,-1 4-49 16,-5 0-41-16,0 2-37 0,0 0-15 15,0-1-4-15,0 1 2 0,0 0 4 0,0 0 7 16,0 0 4-16,-24 0-2 0,24 0 5 0,-26 0-7 16,9 0 2-16,-6 19 2 0,3-19-4 0,-7 15 7 15,2-15 1-15,0 18 0 0,1-7-3 0,2 0-3 16,3 0-3-16,4-1 4 0,2-1 6 0,1 0-3 16,7 0 4-16,2 2 1 0,3-1 22 0,0 0 42 15,0 2 31-15,20 3 33 0,-20 1 23 0,28 1 5 16,-9 0 26-16,0 0 4 0,2-1-5 0,-1-1-17 15,-1-3-37-15,-3 1-31 0,-2-5-34 16,-5-1-23-16,-1-1-27 0,-8-2-13 0,10 0-12 16,-10-1-6-16,0-1 0 0,0 1 4 0,0 1 5 15,0 2 1-15,0 1 4 0,0 1-2 0,0 2 4 16,-26 3 4-16,26 1 2 0,-28 2-1 0,13-1-4 16,-1 0 1-16,-3 1-1 0,-1 0 0 0,-3 0 6 15,4 0-7-15,-5-1-3 0,3 0-101 0,-2 1-128 16,0-2-116-16,6 0-97 0,-5-2 6 0,3 0 20 15,2-2-14-15,6-2-43 0,1 0-63 0,-1-3-102 16,4 0-223-16,6-5 116 0,1 0 158 0</inkml:trace>
  <inkml:trace contextRef="#ctx0" brushRef="#br0" timeOffset="95308.4">23941 11754 3511 0,'17'-24'33'0,"-1"2"48"15,-6 4 60-15,4 2 36 0,-3-2-6 0,-3 5-19 16,1 2-42-16,-4 3-24 0,-5 2-31 0,3 1-33 16,-3 1-25-16,2 2-14 0,-2 1-1 0,0 1 3 15,0 0 5-15,0 0 6 0,-21 0 4 0,21 23 0 16,-18-23 4-16,4 22-7 0,-2-10 1 0,1 5 6 16,-4 4-3-16,1 1 6 0,-4 1-9 15,5 2 1-15,0 0-4 0,-2 4-25 0,4-1-4 16,-3 0-16-16,6-2 0 0,1 0 26 0,3-3 8 15,1 0 14-15,4-3 4 0,3-1-5 0,0-2 6 16,0-2 3-16,0-2 1 0,21-3-5 0,-21-2-1 16,28-1-8-16,-14-1-24 0,5-3-28 0,1-2-44 15,-1-1-67-15,1 0-63 0,-2 0-65 0,4 0-66 16,-3 0-97-16,-2-23-149 0,-2 23-103 0,2-22 110 16</inkml:trace>
  <inkml:trace contextRef="#ctx0" brushRef="#br0" timeOffset="95700.15">24205 11710 3177 0,'9'-2'18'0,"2"1"36"0,-3-1 48 16,1 1 44-16,-1-3 22 0,1 1 2 0,-4 3-8 16,1 0-20-16,-3 0-24 0,-1 0-31 0,-1 0-35 15,-1 0-28-15,0 0-18 0,0 0-10 0,0 0-2 16,0 0-3-16,0 0 3 0,0 0 0 0,0 0-1 15,0 0 4-15,0 0 2 0,0 0-2 0,0 0 3 16,0 0 2-16,0 20-5 0,-14-20 4 0,14 18 1 16,0-7-9-16,-12 3 6 0,12 1-4 0,-9 3-1 15,-1 0 8-15,4 2 1 0,-3 0-2 16,1 1-1-16,-3 0 0 0,-1-1-2 0,-2-1-5 16,0-1-35-16,3-2-25 0,-3-2-22 0,0-1-3 15,-2-3 18-15,4-4 18 0,-2-2 26 0,2-2 14 16,2-2 19-16,2 0 9 0,4 0-3 0,-4-21-1 15,7 21-3-15,-1-28-4 0,2 8 6 0,0-1 6 16,0-1 8-16,0 0 5 0,26-1-9 0,-26 0-3 16,21 2-15-16,-21 2 2 0,26-1 0 0,-14 3-4 15,4 3 3-15,-5 1-30 0,3 3-43 0,-2 0-60 16,2 4-63-16,-1 2-57 0,-7 0-52 0,3 4-53 16,-4 0-78-16,2 0-95 0,0 0-101 15,-4 0 114-15</inkml:trace>
  <inkml:trace contextRef="#ctx0" brushRef="#br0" timeOffset="96059.92">24321 11724 3140 0,'10'0'41'0,"-3"-17"40"0,3 17 54 0,-3 0 57 16,6-13 13-16,-4 13 12 0,-3 0-9 0,-1 0-14 16,3-11-32-16,-5 11-44 0,-2 0-36 0,-1 0-49 15,0-7-27-15,0 7-11 0,0 0-14 0,0 0-1 16,0 0 3-16,0 0-1 0,0 0 1 0,0 0 9 15,0 0 3-15,0 0 3 0,-15 21 2 16,15-21-6-16,0 31 1 0,-11-8 1 0,11 3 8 16,-9 4 1-16,9 4-1 0,-11 4-2 0,6-2-12 15,2 1-42-15,-3 0-16 0,1-4-28 0,1 0-29 16,-4-4 16-16,5-3-7 0,-5-3 4 0,3-4 14 16,2-4 17-16,-1-3 26 0,-1-4 30 0,3-3 27 15,1-2 14-15,1-3-1 0,0 0-4 0,0 0-6 16,0-19-3-16,0 19-3 0,23-26 3 0,-23 7-2 15,20-2 1-15,-20-2 1 0,23-2-4 0,-7-3-2 16,4-3 0-16,-1 0 1 0,1-2 2 0,3 2 4 16,-1 1-6-16,3 0 0 0,-2 4-4 0,0 0-34 15,-2 4-49-15,-3 2-83 0,-2 6-95 16,-4 2-85-16,-1 2-138 0,-6 3-186 0,-1 1 1 16,1 5 121-16</inkml:trace>
  <inkml:trace contextRef="#ctx0" brushRef="#br0" timeOffset="96472.22">24675 11911 3477 0,'14'-20'34'0,"2"20"48"0,-2-18 55 0,0 18 49 16,1-18 14-16,1 18-8 0,-6-16-20 0,0 16-18 16,-4 0-35-16,2-10-23 0,-5 10-30 15,0-7-30-15,2 7-11 0,-2 0-22 0,-3-4-7 16,1 4 0-16,-1 0-6 0,2 0 7 0,-2 0-3 15,0 0 2-15,1 0 1 0,-1 0-3 0,0 0 7 16,2 0 0-16,0 0 9 0,2 0-2 0,2 12 2 16,-3-12-7-16,7 0-7 0,-1 0 12 0,2 0-3 15,3-19-1-15,0 19 6 0,0-24-11 0,1 11-1 16,1-3 0-16,-2 2 0 0,0 2 2 0,-3 1-2 16,0 1 4-16,-1 10-5 0,-2-14 6 0,0 14 2 15,-3-10-7-15,-2 10 0 0,-2-7-12 0,2 6-14 16,-3-4 7-16,0 2 5 0,0 0 3 0,-21 1 14 15,21 1-8-15,-31 1-2 0,10 0 7 16,-5 0-5-16,-2 0-19 0,-3 18-12 0,-3-18-8 16,0 26-1-16,0-7 2 0,-2 1 0 0,5 4-5 15,1 3-10-15,4 3 14 0,1 1-16 0,5 2-11 16,4-1-16-16,6 2-26 0,2-1-12 0,2 1-27 16,4-2-22-16,2 0-27 0,0 0-18 0,28 0-24 15,-28-4-30-15,34 1-50 0,-11-4-117 0,1-3-176 16,5-2 49-16,-4-3 111 0</inkml:trace>
  <inkml:trace contextRef="#ctx0" brushRef="#br0" timeOffset="97229.1">19904 12470 3180 0,'-13'17'2'0,"13"-17"-6"16,-14 0-5-16,14 0-2 0,0 0 2 0,0 0 26 15,0 8 30-15,0-8 39 0,0 0 27 0,0 10 23 16,0-10 13-16,0 9-2 0,0-3 2 0,0 1-20 15,0-1-9-15,0 0-17 0,0 0-12 0,0 0 0 16,0 1 1-16,0-2 22 0,0 0 16 0,0-1 10 16,17-1-16-16,-17-2-23 0,28 1-16 0,-3-2-33 15,5 0-13-15,15 0-21 0,12 0-16 16,13 0-5-16,18 0-1 0,18-17 5 0,12 17-9 16,18 0 1-16,13 0-4 0,22 0 25 0,11 0 33 15,7 0 35-15,7 0 34 0,10 18 16 0,8-18-2 16,2 0 3-16,0 14 0 0,-3-14-9 0,-9 0-1 15,6 9-5-15,-10-9-20 0,-10 0-17 0,-12 0-19 16,-10 0-16-16,-10 0 2 0,-10 0 2 0,-10-19 11 16,-16 19-2-16,-7 0-9 0,-14-14-17 0,-11 14-17 15,-15 0-10-15,-16-14-7 0,-16 14-6 0,-12 0-8 16,-9-7-9-16,-11 7-71 0,-7 0-101 0,-4 0-122 16,0 0-90-16,0 0-16 0,0 0 15 15,-29 0 40-15,12 0-10 0,-13 18-63 0,-1-18-60 16,-12 28-107-16,-4-9-186 0,-1 0-31 0,0 4 152 15</inkml:trace>
  <inkml:trace contextRef="#ctx0" brushRef="#br0" timeOffset="100162.83">14761 10559 2145 0,'-1'0'7'0,"1"0"1"16,0 11 3-16,0-11 14 0,18 0 5 0,-18 0 28 15,0 0 15-15,19 0 14 0,-19 0 10 0,0 0 0 16,15 0 7-16,-15 0 0 0,0 0-1 0,13 0-12 16,-13 0-14-16,0 0-14 0,0 0-13 0,4 0-8 15,-4 0-1-15,0 0 0 0,0 0-1 0,0 0 3 16,0 0-6-16,0 0-7 0,5 0-4 0,-2 0-8 15,2 0 0-15,3 0-1 0,-1 0 8 16,4 0 11-16,5 0 3 0,1 0 5 0,1 10 0 16,9-10-5-16,-1 0 12 0,5 0-1 0,3 7-6 15,4-7-1-15,4 0-20 0,1 6-6 0,5-6-5 16,3 2-3-16,8 0-3 0,3-1-6 0,10 1 0 16,1-1-3-16,12 2 1 0,4 1 5 0,5-1-2 15,7 1-4-15,8 0 2 0,6 1-2 0,6 1 2 16,0-2 5-16,3 3 1 0,2-1-2 0,1 1 1 15,-1 1-2-15,4-1-3 0,-4 0 7 0,-2 0-6 16,0 0 2-16,-6-2 3 0,-3-2-8 0,-6 0 4 16,-5-3 0-16,-10 0-1 0,-7 0 5 0,-4 0 24 15,-6 0 15-15,-2 0 8 0,-4-23 6 16,-1 23-4-16,-5 0-9 0,-4-20 3 0,-2 20-2 16,-10-14-11-16,-4 14-5 0,-4-11-4 0,-7 11 0 15,-6-12 6-15,-3 12 16 0,0-11 16 0,-8 7 4 16,-5 0-3-16,2 0-12 0,-8 1-19 0,5-1-13 15,-8 2-7-15,-1 0-6 0,-2 1-4 0,0-2 4 16,0 2 0-16,0 0-8 0,0 0 3 0,0 1 1 16,0 0-4-16,0-1 4 0,0 1 7 0,0-2-1 15,0 2 7-15,0 0-1 0,0 0 4 0,0 0-4 16,0 0-3-16,0 0 2 0,0 0-15 0,0 0 0 16,-13 0-2-16,13 0-6 0,0 0 0 15,0 0 0-15,0 0-4 0,0 0 3 0,0 0 11 16,0 0-4-16,0 0 3 0,-9 23 1 0,1-23 1 15,4 27-1-15,-6-7 18 0,-1 4 69 0,1 6 10 16,-3 5 19-16,1 8-15 0,-2 4-56 0,-3 9 35 16,0 4 28-16,-1 5 18 0,6 5-6 0,-7 4-22 15,2 2-6-15,3 1 5 0,0 3 27 0,5 2-21 16,1 7-12-16,5 5-15 0,0 4-15 0,3 4-1 16,0 1-17-16,0 0-5 0,0-4-23 0,22-1-2 15,-22-6 4-15,0-2-6 0,19-4 4 0,-19-2-9 16,0-3-13-16,0-3 6 0,0-4-6 0,-19-5 6 15,19-6-5-15,-27-7-105 0,27-12-61 0,-34-4-89 16,16-8-119-16,-1-5-9 0,-1-6-44 16,1-3-17-16,-1-8-7 0,0-2-46 0,-3-5-62 15,-8-3-165-15,3 0-184 0,-6-17 156 0</inkml:trace>
  <inkml:trace contextRef="#ctx0" brushRef="#br0" timeOffset="101069.96">14181 10638 3296 0,'10'-9'4'15,"-3"-1"-1"-15,2 2 1 0,-3 1-4 0,3-3-6 16,-5 6 4-16,-1 1 4 0,-2 3 16 0,2 0 50 15,-3 0 54-15,0 0 34 0,2 0 2 16,-1 27-26-16,3-12-42 0,-4 7-7 0,3 5 0 16,3 9-13-16,-1 8 12 0,-4 6-23 0,4 10-9 15,-1 6 17-15,-1 5-13 0,1 5 16 0,-3 7 15 16,-1 2-18-16,0 1 4 0,0 4 26 0,0 7 4 16,0 4 13-16,-17 5 20 0,17 3-33 0,-19-2 4 15,19 1 30-15,-26-3-3 0,9-3 23 0,-2-7 3 16,1-3-41-16,-6-6-27 0,3-4-40 0,-3-1-26 15,3-6-10-15,-4-4 3 0,5-6-2 0,-2-6-3 16,2-8 0-16,1-7-9 0,4-8-3 0,-1-4-1 16,4-7 1-16,1-5-3 0,5-3 6 15,-1-5 2-15,1-3 14 0,3-3 63 0,2 0 34 0,-1-4 28 16,0-1 27-16,2 0-25 0,0-1-1 16,0 0-4-16,0 0-11 0,0 0-11 0,0 0-17 15,0 0-25-15,0 0-30 0,0 0-30 0,16 0-16 16,-16 0-4-16,17-13 0 0,-3 13 3 0,2 0-4 15,5 0 6-15,3 0-6 0,0 0 4 0,6 0-1 16,1 0-1-16,6 0 4 0,2 0-4 0,4 0 4 16,2 0-2-16,5 0-2 0,6 0-3 0,6 0 3 15,5 0-1-15,7 0-2 0,7 0 1 0,12 10-4 16,11-10 1-16,9 0 0 0,16 0 2 0,6 0 0 16,16 0-2-16,13 0 5 0,9 0-2 15,13 0 1-15,3 6 1 0,9-6-6 0,2 6 3 16,9-2 3-16,-2 0 0 0,-4 2 2 0,-4-1-2 15,-5 3-1-15,-9-3 2 0,-10 3-1 0,-6 1 1 16,-12-2 3-16,-11-1-2 0,-16 1 1 0,-13-1 1 16,-15-3-1-16,-13 0-3 0,-13-2-21 0,-19-1-54 15,-10 0-73-15,-19 0-108 0,-5 0-162 0,-12 0-192 16,-7 0-111-16,-4 0-58 0,0 0-1 0,-20-14 59 16,-3 14-120-16,0 0-73 0,-15-13 184 0</inkml:trace>
  <inkml:trace contextRef="#ctx0" brushRef="#br0" timeOffset="158552.93">22499 6582 1890 0,'0'0'27'0,"0"0"4"0,0 0-3 16,-14 0 9-16,14 0-7 0,0 0 16 15,0 0 33-15,0 0 22 0,0 0 16 0,0 0 14 16,0 0-2-16,0 0-12 0,0 0-21 0,0 0-18 15,0 0-16-15,0 0-3 0,0 0 3 0,0 0-1 16,-5 0 7-16,5 0 0 0,0 0 0 0,0 0 0 16,0 0 2-16,0 0-1 0,0 0-10 0,0 0-4 15,0 0-4-15,0 0 3 0,0 0 9 0,0 0 9 16,0 0 4-16,0 0 12 0,0 0 2 0,0 0-7 16,0 0-18-16,0 0-20 0,19 0-20 0,-19 0-14 15,22 0 0-15,-5 0-12 0,8-14 6 0,6 14-1 16,3 0-7-16,12-12 11 0,2 12 7 15,15 0 23-15,5-10 22 0,3 10 22 0,10 0 12 16,0-6 9-16,4 6 0 0,2 0-19 0,3-4-24 16,2 1-27-16,-2 3-20 0,1-2-15 0,2 0 4 15,0 0 13-15,1 1 26 0,0-1 36 0,-4 0 15 16,-6 0-4-16,-3-1-6 0,-5-1-26 0,-5 0-3 16,-7 0 5-16,-8 1-10 0,-5-1 19 0,-6 1 4 15,-8 0 5-15,-1 1 5 0,-8 0-22 0,-3 0-11 16,-10 1-24-16,1 0-17 0,-7-1-7 0,-3 2-10 15,-3 0-2-15,-1 0 1 0,-2 0 1 0,0 0 0 16,0 0-4-16,0 0-80 0,0 0-88 0,0 0-101 16,0 0-63-16,0 0 9 0,0 0 0 15,0 0-9-15,0 18-63 0,0-18-68 0,-20 25-66 16,20-9-127-16,-17 2-96 0,17-2 140 0</inkml:trace>
  <inkml:trace contextRef="#ctx0" brushRef="#br0" timeOffset="159439.81">22431 8259 2553 0,'0'0'3'0,"0"0"11"0,0 12 12 0,0-12 31 16,0 0 34-16,0 0 32 0,0 0 30 0,0 0 22 15,0 0-1-15,0 0 0 0,0 0-14 0,0 0-25 16,0 0-17-16,0 0-20 0,0 0-14 0,0 0-6 16,0 0-13-16,0 0-13 0,0 0-10 0,23 0-19 15,-23-13 0-15,34 13 14 0,-4 0 17 0,5-17 22 16,10 17 9-16,8-12-2 0,8 4-1 0,5 2-8 16,7 0 10-16,5-1 8 0,4 0 17 0,2 3-2 15,3-2-11-15,6 1-29 0,0 0-40 0,2 0-18 16,3 3-13-16,1-1-6 0,-3 0 8 15,2 1 2-15,-5 0-2 0,-9-1 9 0,-5 1 0 16,-9-1 4-16,-11-2-4 0,-12 1-3 0,-13-2-4 16,-8 2-4-16,-7-1-11 0,-10 2-25 0,-1 0-85 15,-7 2-79-15,-1 0-81 0,0 1-74 0,0 0-18 16,-21 0-30-16,2 0-19 0,-4 20-43 0,-8-20-107 16,-7 30-192-16,-4-10 114 0</inkml:trace>
  <inkml:trace contextRef="#ctx0" brushRef="#br0" timeOffset="160032.41">22822 9903 3349 0,'-8'0'24'0,"6"0"-2"0,1-17 0 16,-1 17 5-16,2 0-17 0,0-12 4 0,0 12 8 16,0 0 5-16,0 0 2 0,0 0 17 0,0 0 5 15,0 0 3-15,0 0-9 0,0 0-19 0,0 0-9 16,0 0-6-16,0 0 18 0,0 0 24 0,0 0 26 15,0 0 24-15,0 0 2 0,19 0-2 16,-19 0-2-16,29 0-5 0,-7 0 4 0,6 0 3 16,9 0-2-16,2 0 6 0,11 0 1 0,6 0 5 15,6 0-4-15,11 0-9 0,8 0 0 0,7 0-1 16,5-15-3-16,2 15-3 0,1-13-23 0,3 13-25 16,-1-12-28-16,-3 12-17 0,-4-10-9 0,3 10-17 15,-3 0 10-15,-2 0 8 0,-7 0 4 0,-4 0 20 16,-10 0 1-16,-14 0-9 0,-6 0 0 0,-17 0-8 15,-7 0-12-15,-9 0-60 0,-9 0-79 0,-3 0-97 16,1 0-81-16,-4 0-47 0,0 0-28 0,0 0-30 16,-22 0-48-16,22 0-79 0,-36 17-268 0,13-17 58 15,-7 23 142-15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28:29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9920 4086 1741 0,'20'-6'32'15,"-20"-2"35"-15,28-2 33 0,-14 0 27 0,0 0-9 16,0 0-9-16,-5 1-10 0,3 2-6 0,-2 2-7 15,-4 0-3-15,-3 2-10 0,-3 2-6 0,6-2-10 16,-6 3-15-16,2 0-12 0,-1 0-7 0,-1 0-8 16,0 0-4-16,0 0-7 0,0 0 3 15,0 0-7-15,0 0-4 0,0 0 4 0,0 0-6 16,0 0 16-16,0 0 29 0,0 0 11 0,0 0 21 16,0 0 0-16,0 0-8 0,0 0 0 0,19 0 3 15,-19 0 9-15,23 0 7 0,-7 12 3 0,4-12-13 16,-1 0-13-16,7 0-14 0,2 0-17 0,3 6-6 15,3-6-1-15,3 0-8 0,7 0-5 0,6 4-1 16,5-4-3-16,1 2 19 0,3-1 12 0,10 0-1 16,0 1 0-16,9-1-16 0,7-1-10 0,4 3 2 15,6-3-7-15,10 0 1 0,5 0 1 16,-1 0-2-16,3 0 3 0,0 0-5 0,5 0 3 0,0 0-2 16,2 0 0-16,6 0 0 0,3-15-2 0,4 15 3 15,8 0 0-15,6 0-2 0,6-10 1 0,6 10 1 16,1 0 3-16,2-7 5 0,-1 7 5 15,8-7 5-15,2 7 6 0,1-4-2 0,-2 0-9 16,-1 2-6-16,-3-1-14 0,4 1 0 0,3 0 4 16,2 1-2-16,-3 0 7 0,-4 1-7 0,-2 0-1 15,-1 0 3-15,2-1-8 0,-1 1 7 0,-7-1 0 16,-6-1-2-16,-9 0 3 0,2 1-5 0,-12-1 4 16,1 2-2-16,-9-2 2 0,-5 1 3 0,-7 1-4 15,4 0 3-15,-13 0-1 0,3 0 0 0,-11 0 9 16,-9 0 10-16,-2 0 7 0,-15 0 3 15,-2 0-8-15,-7 0-10 0,-13 0-3 0,-1 0 0 16,-9 0-5-16,-7 0-2 0,-4 0-6 0,-7 0-2 16,-1 0 7-16,-12 0-12 0,1 0-73 0,-3 0-94 15,-5 0-125-15,0 0-114 0,0 0-25 0,0 12-17 16,0-12-53-16,-25 12-148 0,25-2 101 0</inkml:trace>
  <inkml:trace contextRef="#ctx0" brushRef="#br0" timeOffset="2294.89">18788 2869 1183 0,'10'0'15'0,"-10"0"4"16,8 0 8-16,-8 6 7 0,5-6 1 0,-2 0 16 15,-3 0 6-15,1 0 32 0,-1 0-2 0,0 0-9 16,0 0-15-16,0 0-35 0,0 0-14 0,0 0-11 16,0 0 1-16,0 0-5 0,0 0-6 0,0 0 4 15,0 0 2-15,0 0-5 0,0 0 6 0,0 0 0 16,0 0-3-16,0 0 9 0,0 0-3 0,0 0 0 15,0 0 1-15,0 0-3 0,0 0 21 16,0 0 21-16,0 12 21 0,0-12 24 0,0 0 0 0,27 0-1 16,-15 9-3-16,4-9-8 0,6 0-6 15,-2 0-5-15,8 0-11 0,-2 0-9 0,0 0-7 16,10 0-15-16,0 0-8 0,1-14-8 0,5 14-6 0,6 0 3 16,5-18-1-16,3 18 2 0,4-12-1 15,9 12-3-15,-1-11-2 0,2 11-1 0,3-9-2 16,4 9 2-16,9-6-3 0,8 6 2 0,12 0 4 15,7 0-6-15,11 0 4 0,10 0-3 0,7 0-5 16,2 18 4-16,8-18-1 0,2 0-3 0,6 0 6 16,-4 10 0-16,-6-10-4 0,6 0 6 0,8 8-8 15,-3-8 1-15,3 0 3 0,-3 6 0 0,-11-6 10 16,-5 0 16-16,-6 0 8 0,0 0 7 0,-9-18-3 16,-6 18-9-16,-7-19 7 0,-6 19 1 0,-4-23 12 15,-7 9 8-15,-5-1 14 0,-9 0 18 16,-9-2-4-16,-11 1 0 0,-11-1-11 0,-5 2 5 15,-12-1 4-15,-8 1 10 0,-4 2-1 0,-5 1-17 16,-6 4 2-16,-4 0-23 0,-3 1-16 0,-5 4-17 16,-1-1-18-16,1 3-6 0,-2 1-7 0,0-2-3 15,0 2 1-15,0 0-3 0,0 0 5 0,0 0 4 16,-19 0 6-16,19 23 9 0,-24-23 0 0,8 34 1 16,-4-8-4-16,0 4 1 0,-7 8 3 0,1 4 3 15,1 5-1-15,-4 2-3 0,-1 5 2 0,-1 0-2 16,-2 5 6-16,2 0-1 0,0 2-4 0,2 2 10 15,-2 6-5-15,3 7 1 0,3 7 0 16,5 7-13-16,1 4-1 0,4 3 0 0,2 2 4 16,1 1 0-16,4-2 1 0,-3-6 10 0,5 0-3 15,-3 0 2-15,1-3-1 0,-3 0-6 0,-1-1 1 16,-1-3-2-16,-1-2 3 0,2-7-1 0,-1-11-1 16,3-7-65-16,-4-10-45 0,3-7-72 0,0-7-77 15,-1-7-14-15,-6-4-68 0,4-5-66 0,-10-3-141 16,2-6-98-16,-8-8 109 0</inkml:trace>
  <inkml:trace contextRef="#ctx0" brushRef="#br0" timeOffset="2760.07">18527 2772 2630 0,'28'-25'47'0,"3"-1"45"0,0 1 34 15,1 2 20-15,-1-1-33 0,-7 7-44 0,-4 5-34 16,-6 5-23-16,-2 4-23 0,-12 3 1 0,10 0-9 15,-10 0 5-15,3 0 18 0,-3 30 30 16,7-6 54-16,-3 8 9 0,-4 10 9 0,3 7 1 16,-3 9-25-16,0 4-4 0,0 5 18 0,0 1-18 15,0 1-11-15,0 2 0 0,0 2-15 0,0 2 20 16,0 6 10-16,-14 5 11 0,14 3-17 0,0 29-1176 16,0-21-18-16</inkml:trace>
  <inkml:trace contextRef="#ctx0" brushRef="#br0" timeOffset="3112.05">21256 4728 4861 0,'236'123'-3'0,"-38"-123"2"15,-1 0-6-15,-15 16 5 0,-11-16-2 0,-15 0-3 16,-5 0 3-16,-13 0 3 0,-11 0 0 0,-16 0 1 15,-12 0 4-15,-15 0-9 0,-16 0 4 0,-14 0 1 16,-9 0-6-16,-10 0-19 0,-11 0-100 0,-8 0-113 16,-10 0-93-16,-6 0-80 0,0 0-15 15,-18 0-44-15,-7 24-123 0,-6-24-179 0,-5 26 117 16</inkml:trace>
  <inkml:trace contextRef="#ctx0" brushRef="#br0" timeOffset="5195.03">18724 3762 1023 0,'0'-12'30'0,"0"1"32"0,0-3 33 0,0 0 32 15,0-3 12-15,0 1 2 0,0 1-2 0,0 0 0 16,0 1-2-16,0 1 1 0,14 0-5 0,-14-1 0 16,0 4-5-16,0-2-2 0,14 2 14 0,-14 0 3 15,0 2-3-15,0 1 0 0,8 0-15 0,-8 1-8 16,0 2-8-16,0 1-7 0,3 1-2 0,-3-1-9 16,4 1-11-16,-4 0-18 0,0 1-14 0,3 1-9 15,-3 0-9-15,0 0-13 0,0-2-10 0,0 2-6 16,0 0-7-16,0 0 0 0,0 0-3 15,0 0 1-15,0 0 3 0,0 0 7 0,0 16 20 16,0-16 23-16,0 31 8 0,0-9 5 0,0 6-12 16,0 5-5-16,0 4 0 0,0 6-7 0,0 0 2 15,14 2-8-15,-14-2-3 0,0 2 13 0,0-2-11 16,0 1-7-16,8-2-2 0,-8-2-11 0,0 1-1 16,0-2 11-16,10 0-5 0,-10-1-3 0,0 0 4 15,0-1-9-15,0-1 5 0,0-2-3 0,0 0-1 16,0 0 3-16,0-1-8 0,0-2-1 0,0-2 3 15,0-4-3-15,0 1 7 0,0-5 2 0,0-1-5 16,0-4 2-16,0-2-7 0,0-2 3 0,0-4 1 16,0-1-2-16,0-1 1 0,0 0-2 15,0-4 4-15,0 0 4 0,0 0-1 0,0-2 0 16,0 1 2-16,0-1-4 0,0 0 5 0,0 0 33 16,0 0 29-16,0 0 24 0,0 0 21 0,0 0-8 15,0 0 3-15,0 0 12 0,0 0 0 0,0 0-10 16,0 0-14-16,0 0-23 0,0 0-11 0,0-12-13 15,0 12-8-15,0 0-7 0,0 0-17 0,0-7 3 16,0 7-11-16,0 0-8 0,0-4 4 0,0 4-9 16,0 0-3-16,0-1-3 0,13 1-5 0,-13 0 1 15,22 0 7-15,-5 0 3 0,8 0 0 16,5 0 4-16,7 0-8 0,14 17 1 0,2-17-1 0,18 0-6 16,7 18 6-16,6-18-3 0,9 12 4 15,3-12 0-15,7 8 0 0,4-8 0 0,3 0-4 16,9 7-3-16,12-7-5 0,7 5 9 0,0-5-1 15,13 2 8-15,-1-2-8 0,2 0 0 0,0 0 0 16,-4 0 0-16,-7 0 12 0,-6 0 3 0,-12 0 73 16,-2 0 59-16,-9-17 44 0,-16 17 24 0,-6 0-38 15,-12-14-27-15,-15 14-20 0,-5-12-16 0,-15 12-20 16,-7-13-29-16,-7 13-26 0,-5-12-12 0,-6 6-11 16,-7 2-1-16,-3 4-5 0,-7-5-7 0,2 3-10 15,-3-1-73-15,0 2-102 0,0-1-147 0,0 2-188 16,0 0-88-16,0-1-51 0,0 1-21 0,-18 0 17 15,18 0-69-15,-22 0-245 0,10 0 165 16,-5 17 179-16</inkml:trace>
  <inkml:trace contextRef="#ctx0" brushRef="#br0" timeOffset="45947.97">19576 5809 3198 0,'-5'0'17'0,"1"0"24"0,4 0 27 0,0 0 25 16,0 0 3-16,0 0-6 0,0 0-14 0,0 0-11 16,20 0-10-16,-20 0-10 0,0 0-9 0,14 0-10 15,-14 0-9-15,17 0-9 0,-17 0-5 0,19 0-3 16,-4-9-2-16,-2 9 2 0,4 0 2 0,0 0-6 15,-3-5 4-15,1 5-8 0,1 0 3 0,1-2 3 16,0 2-3-16,-3 0 6 0,0 0-4 0,1 0-2 16,1 0 0-16,-2 0-3 0,-2 0-1 0,-2 0 1 15,0 15 2-15,4-15 0 0,-9 0-1 0,1 18-1 16,0-18-2-16,-4 15 4 0,-2-4 2 0,3-2-1 16,-3 3 6-16,0 1-3 0,0 2 1 15,-20-1 1-15,20 2-1 0,-26 1 3 0,13-1-3 16,-5 1-14-16,7 3-18 0,-6-2-11 0,-2-1-8 15,-1 1-5-15,4 1 5 0,-4-1-1 0,3-3 6 16,-5 0 20-16,4-1 5 0,-3-3 14 0,0 0 6 16,4-2 1-16,4-4 7 0,7 0 8 0,0-2 19 15,-2-1 36-15,8-2 15 0,0 0 9 0,0 0-11 16,0 0-32-16,31 0-12 0,-15 0-11 0,8 0 1 16,-2-19-6-16,8 19-2 0,-1 0-8 0,2 0-9 15,2-13 0-15,-2 13-3 0,0 0-5 16,-2 0-29-16,-4 0-55 0,0-8-71 0,-8 8-85 0,2 0-84 15,-8 0-70-15,-2 0-97 0,-6 0-158 16,-3 0 20-16,0 0 124 0</inkml:trace>
  <inkml:trace contextRef="#ctx0" brushRef="#br0" timeOffset="46359.65">19329 6360 2689 0,'0'3'6'0,"0"-1"4"0,0-1 22 0,0 0 41 16,0-1 36-16,0 1 34 0,-18 1 7 0,18 0-20 16,-17 1-26-16,17-1-17 0,-21 1-14 0,21 1-14 15,-18-3-12-15,18 3-16 0,-8-1-7 0,8-1 3 16,-9 2 16-16,9-3 18 0,0 1 24 0,0-1 28 15,0 2 10-15,0-1 13 0,0-1-6 0,0 1-20 16,23 0-5-16,-23 0-4 0,36 0 9 0,-11-2 24 16,7 0 31-16,4 0 14 0,10 0 5 0,7 0 10 15,3 0-14-15,5-19-9 0,8 19 7 0,1-17-6 16,6 17 18-16,0-19 11 0,-1 19-7 0,-5-19-32 16,-2 9-44-16,-4 2-38 0,-7-2-35 15,-4 3-19-15,-7 0-11 0,-5 1-16 0,-5 0 2 16,-5 2-4-16,-8 0-3 0,-3 1-4 0,-6 2-9 15,-9-1-41-15,2 2-74 0,-5 0-78 0,-2 0-74 16,0 0-45-16,0 0-53 0,0 0-30 0,-22 21-28 16,22-21-38-16,-26 25-20 0,4-11-51 0,3 4-70 15,-10 1-165-15,-2-3-66 0,0 1 167 0</inkml:trace>
  <inkml:trace contextRef="#ctx0" brushRef="#br0" timeOffset="51904.71">19081 6762 2726 0,'0'0'15'0,"-3"0"16"0,3-20 23 16,0 20 16-16,0-15 5 0,0 15 4 15,0-20-8-15,0 20 0 0,0-21 1 0,0 11-6 16,0 0-5-16,0-2-16 0,0 0-22 0,0 1-12 16,0-1-11-16,0 0 1 0,18 2 1 0,-18-1-4 15,0 2 6-15,21 0-3 0,-21 2 1 0,18 2 4 16,-18-1-8-16,20 4-3 0,-9 0-3 0,0 2-2 15,2 0 1-15,1 0 3 0,-2 17 3 0,2-17 1 16,0 20-1-16,0-6 3 0,-3 1-1 0,3 1-4 16,-3 0 3-16,-5 1-3 0,2 1 1 0,-5-1 6 15,-3 1 0-15,0 0-2 0,0 1 3 0,0 0-5 16,-21-1 0-16,21 1 8 0,-24-1-7 0,24-1 5 16,-28 0 3-16,11 0-6 0,0 0 4 15,-1-2-2-15,-2-1-5 0,2-2 2 0,1 1-1 16,0-2 2-16,4-2 6 0,4 0-1 0,-2-2-6 15,5-3 2-15,-2 2 11 0,6-3 34 0,1 0 44 16,1-2 45-16,0-1 26 0,0 0-17 0,0 0-36 16,0 0-42-16,0 0-43 0,25 0-18 0,-25 0 0 15,34 0-8-15,-14 0 2 0,10 0 4 0,-4 0-9 16,0 0-31-16,4 0-46 0,-2 0-74 0,0 0-79 16,-2-10-67-16,-3 10-59 0,2 0-74 0,-5-10-163 15,-1 10-130-15,3-13 105 0</inkml:trace>
  <inkml:trace contextRef="#ctx0" brushRef="#br0" timeOffset="52128.03">19640 6675 3788 0,'14'0'5'16,"-3"0"33"-16,-1 0 34 0,-3 0 28 0,-1-19 13 15,-1 19-27-15,-2 0-37 0,-3 0-30 0,0 0-20 16,0 0-4-16,0 0 2 0,0 0 3 0,0 0 2 15,-21 0 3-15,21 22 2 0,-18-22-2 0,18 26 0 16,-22-9-2-16,22 0-1 0,-20 2-2 0,20 2 3 16,-17 2 0-16,17 0-5 0,-11 2-60 15,11-1-79-15,-11 3-93 0,11-1-103 0,-1 0-56 16,-4 1-78-16,2-3-122 0,-2-3-141 0,2-2 117 16</inkml:trace>
  <inkml:trace contextRef="#ctx0" brushRef="#br0" timeOffset="52308.7">19477 6872 3306 0,'20'-6'18'0,"-1"-1"24"15,2 1 49-15,1 1 50 0,-5-2 14 0,5 0-4 16,-5 3-37-16,-2-1-47 0,-1 2-27 0,-1-1-24 16,-2 3-10-16,0-2-4 0,3 2-5 15,-7-1 2-15,3 0-45 0,2 2-51 0,-3 0-81 16,2 0-97-16,3-1-61 0,-6 1-87 0,6 0-163 15,0-1-176-15,3-2 108 0</inkml:trace>
  <inkml:trace contextRef="#ctx0" brushRef="#br0" timeOffset="52684.23">19958 6730 3334 0,'14'0'16'0,"-14"0"4"16,17 12 26-16,-17-12 35 0,11 0 18 0,-3 0 26 15,-8 0-8-15,7 0-15 0,-7 0-25 16,0 0-27-16,0 0-5 0,0 0-2 0,0 0 1 16,0 0 1-16,0 18-10 0,0-18-15 0,0 14-13 15,0-14 2-15,0 20-1 0,0-10-5 0,-15 2 1 16,15 1-1-16,0-1-2 0,-9 2 2 0,9 0 5 16,-11 3-5-16,6-3 1 0,-1 3 4 0,-5-1-3 15,0 1 2-15,2-3-24 0,1 0-38 0,-3-2-28 16,0-2-30-16,2-2 2 0,-3-2 3 0,5-2 12 15,-4-4 10-15,2 0 12 0,0 0 25 0,-4 0 17 16,9-21 16-16,-4 21 13 0,3-25 7 0,4 11-2 16,1-3 0-16,0 0 0 0,0-1 2 0,0 0 12 15,18 1 14-15,-18-1 11 0,22 1 23 16,-22 2 7-16,13 0 6 0,-13 3-4 0,21 0-25 16,-21 4-18-16,14 1-20 0,-14 2-14 0,11 1-6 15,-11 1-38-15,9 3-50 0,-9 0-63 0,5 0-76 16,-5 0-53-16,5 0-61 0,-2 21-94 0,-2-21-191 15,4 16-28-15,0-16 113 0</inkml:trace>
  <inkml:trace contextRef="#ctx0" brushRef="#br0" timeOffset="52867.7">20245 6799 3690 0,'6'0'-6'0,"-4"0"-5"0,-1 0-14 0,-1 0-25 16,4 0-21-16,-4 0-34 0,0 0-36 0,0 0-42 15,0-13-70-15,-22 13-93 0,22 0-194 0,-17 0-150 16,17-9 97-16</inkml:trace>
  <inkml:trace contextRef="#ctx0" brushRef="#br0" timeOffset="53507.8">20360 6611 3617 0,'5'0'30'0,"1"0"23"0,0 0 20 0,-1 0 21 15,4 0-7-15,-7 0 4 0,-2 0-2 0,3-14-2 16,-3 14-19-16,0 0-27 0,0 0-18 0,0 0-18 16,0 0-5-16,0 0 4 0,0 0 2 15,0 0-5-15,-19 0 4 0,19 17 0 0,-17-17-7 16,3 20 9-16,-2-20-3 0,1 24-6 0,-1-11 4 15,-1 0 0-15,-3 1-2 0,3 1 4 0,-5 0-1 16,5 1-6-16,2 1-1 0,-1 0-1 0,4 0 4 16,3 2-1-16,1-1 3 0,6 2-4 0,-1 0 6 15,3-2-5-15,0 2-3 0,0-1-7 0,26-1-12 16,-26-2 3-16,25 0 4 0,-11-4 9 0,3 0 8 16,-3-4 3-16,3-2 3 0,-1-2-1 0,-2-3 1 15,-2-1 5-15,-4 0-2 0,3 0 2 0,-3 0-6 16,-2-16-3-16,-6 16-1 0,3-16-3 15,-3 16 2-15,0-19 1 0,0 8-8 0,0-1 3 16,0 0-21-16,-17-1-22 0,17 0-8 0,0 2-31 16,-22-1-17-16,22 1-20 0,-11 0-22 0,11 2-12 15,-12 1-10-15,12 1-20 0,0-1-26 0,-8 3-29 16,8 0-40-16,0 2-85 0,0 1-157 0,0-1-75 16,0 2 89-16</inkml:trace>
  <inkml:trace contextRef="#ctx0" brushRef="#br0" timeOffset="53815.76">20594 6651 3204 0,'0'0'30'0,"0"-1"10"0,0 1 12 0,0-1 17 16,0 0-13-16,17-1 9 0,-17 2-3 0,0 0-16 15,0 0-16-15,0 0-21 0,0 0-3 0,0 0 8 16,0 0 2-16,0 23 6 0,0-23-1 16,0 25-11-16,0-8-2 0,-14 3-5 0,14 1-1 15,0 2 4-15,-12 3-3 0,12-1 6 0,0 2-11 16,-12 2-70-16,12-1-67 0,0 1-94 0,0 1-95 15,0 0-73-15,0-1-141 0,0-2-173 0,0-2 101 16</inkml:trace>
  <inkml:trace contextRef="#ctx0" brushRef="#br0" timeOffset="54023.77">20393 6926 3368 0,'0'-3'1'0,"27"1"14"0,-27-2 41 15,18 1 48-15,-18-1 34 0,18 0 11 16,-18 0-19-16,22 1-25 0,-22 1-18 0,20-1-10 16,-11 1-21-16,1-2-18 0,2 0-17 0,1 0-17 15,1 0-2-15,-5 1-6 0,6-1-6 0,-1 0-31 16,3 1-44-16,5-1-64 0,-5-1-87 0,2 1-65 16,1 0-80-16,-1 0-105 0,1 0-235 0,-3-1-22 15,-2-2 122-15</inkml:trace>
  <inkml:trace contextRef="#ctx0" brushRef="#br0" timeOffset="54359.72">20880 6741 3434 0,'15'0'9'0,"-15"0"10"0,14 0 36 16,-14 0 36-16,10 0 23 0,-2 0-3 0,-8 0-36 15,4 0-37-15,-4 0-38 0,0 0-13 0,0 0 4 16,0 0 2-16,0 0 2 0,0 0 6 0,0 19-3 15,0-19 2-15,0 20 5 0,0-6-3 0,-14 0 1 16,14 2-3-16,0 1-41 0,0 1-41 0,-12-1-47 16,12 0-42-16,0 0-7 0,-5-1-11 15,5-2-7-15,-8 0 3 0,4-2 5 0,-1-2 32 0,2-3 45 16,-3 0 36-16,1-3 51 0,-6-4 20 0,7 0 9 16,-1 0 9-16,-3 0 3 0,2-24 40 15,-2 24 42-15,4-23 49 0,2 23 37 0,-1-25 19 16,3 11-3-16,-5 1-12 0,5 1-21 0,0-2-33 15,0 2-21-15,0 1-26 0,0 0-28 0,22 2-23 16,-22 1-19-16,0 1-18 0,0 1-40 0,14 3-53 16,-14 0-71-16,0 1-96 0,0 1-86 0,0 0-119 15,0 1-211-15,0 0-42 0,0 0 121 0</inkml:trace>
  <inkml:trace contextRef="#ctx0" brushRef="#br0" timeOffset="54509.12">21048 6718 2859 0,'7'0'-17'0,"-5"0"-34"0,6 0-52 0,-5 0-64 16,3 0-86-16,-1-15-123 0,-2 15-147 0,0 0-25 16,2 0 103-16</inkml:trace>
  <inkml:trace contextRef="#ctx0" brushRef="#br0" timeOffset="54748.79">21212 6613 3952 0,'8'0'27'16,"-5"0"28"-16,3 0 42 0,-1-20 46 0,1 20 0 15,2 0-8-15,-5-17-40 0,0 17-45 0,-3 0-30 16,0 0-24-16,0 0-5 0,0 0-4 0,0 0 5 15,0 17 7-15,0-17 0 0,0 35 6 0,-17-12-4 16,17 6-3-16,0 6 7 0,0 2-8 0,-12 3 11 16,12 2-7-16,0 0-58 0,-8 4-50 0,8-2-84 15,-8 0-106-15,6 1-79 0,-7 2-105 0,5 0-161 16,-4 2-234-16,-2-4 135 0</inkml:trace>
  <inkml:trace contextRef="#ctx0" brushRef="#br0" timeOffset="55332">20042 7026 2700 0,'0'-2'38'0,"0"0"25"0,0 1 42 0,0 0 45 16,0-1 5-16,0-1 11 0,0 1-16 0,0 0-18 15,18 1-27-15,-18-1-23 0,0 2-23 0,0-1-19 16,0 1-16-16,11-1-12 0,-11 1-9 0,0 0-4 16,0 0-4-16,0 0-4 0,0 0 4 0,0 0-3 15,0 0 0-15,0 0 4 0,0 0-2 0,0 0 4 16,0 0 2-16,0 0 1 0,0 0 6 0,-17 0-7 16,17 0 9-16,0 0-6 0,-15 0 0 15,15 0 3-15,-7 0-2 0,7 0 7 0,-7 0-4 16,7 0 1-16,0 0-9 0,0 0-17 0,0 0-31 15,0 0-48-15,0 0-56 0,0 0-68 0,17-15-81 16,-17 15-105-16,21-11-205 0,-8 11-147 0,4-13 111 16</inkml:trace>
  <inkml:trace contextRef="#ctx0" brushRef="#br0" timeOffset="56031.27">20231 6342 2465 0,'-12'0'29'0,"12"0"21"15,0 0 23-15,-13 0 42 0,13 0 24 0,0 0 41 16,0 0 41-16,0 0 23 0,0 0 9 0,0 0-16 16,0 0-17-16,0 0-22 0,0 0-20 0,0 0-28 15,0 0-32-15,0 0-39 0,0 0-43 0,0 0-15 16,0 0-23-16,17-15-2 0,-17 15-1 0,25 0-6 16,-8 0 7-16,2-11 0 0,9 11 1 0,0 0 2 15,3-8 0-15,5 8 16 0,7 0 27 0,-1-8 29 16,4 5 34-16,3 0 30 0,-3-2 16 15,2-1 23-15,-1 0 0 0,-1-1-16 0,-1 0-22 16,-6 0-21-16,0 0 1 0,-6-2-6 0,-1 4-17 16,-4-1-22-16,-1 0-33 0,-9 1-20 0,2 0-3 15,-4 1-9-15,-5 0-3 0,0 1-9 0,-8 1-16 16,1 1-79-16,-4-1-118 0,3 1-130 0,-3 1-109 16,0 0-47-16,0 0-30 0,5 0-38 0,-5 0-60 15,0 0-212-15,5 0-79 0,-1 0 172 0</inkml:trace>
  <inkml:trace contextRef="#ctx0" brushRef="#br0" timeOffset="56300.81">21931 6153 2741 0,'0'0'41'0,"0"0"16"0,0 0 22 0,0 0 31 15,0 0 6-15,0 0 37 0,0 0 38 0,0 0 20 16,0 0 4-16,0 0-6 0,0 0-20 0,0 0-14 16,0 0-15-16,0 0-16 0,0 0-14 0,0 0-17 15,0 0-16-15,0 0-22 0,0 0-20 0,0 0-21 16,0 0-23-16,0 0-13 0,0 0-1 0,20 0 0 16,-20 0 0-16,19 0-60 0,-19 0-82 15,24 0-81-15,-8 0-114 0,0 0-77 0,-1-10-71 16,1 10-83-16,-1 0-117 0,2 0-154 0,5 0 149 15</inkml:trace>
  <inkml:trace contextRef="#ctx0" brushRef="#br0" timeOffset="56468.22">21951 6293 3144 0,'-17'5'45'16,"9"0"39"-16,0-3 56 0,8 0 64 0,-6-2 10 15,6 0-8-15,0 0-35 0,0 0-55 16,20 0-47-16,-20 0-32 0,27 0-20 0,-10 0-15 0,1 0-4 15,7 0 2-15,-1 0-53 0,2 0-52 16,-3-12-91-16,5 12-102 0,0 0-67 0,-1 0-85 16,2 0-136-16,-3 0-229 0,2 0 118 0</inkml:trace>
  <inkml:trace contextRef="#ctx0" brushRef="#br0" timeOffset="56835.67">22620 6094 3839 0,'17'0'-3'0,"-3"0"1"16,-6 12 25-16,4-12 38 0,-7 0 45 0,0 0 44 16,-1 0 10-16,-2 0-20 0,-2 0-39 0,0 0-43 15,0 0-36-15,0 0-26 0,0 0-3 0,0 0 5 16,0 0 2-16,0 0 4 0,0 20 3 16,0-20-4-16,0 24-3 0,0-11 1 0,0 4-9 15,0-2 10-15,0 0 0 0,0-1 0 0,-14 2 6 16,14 0-10-16,0 1-2 0,-14-1 7 0,14 1-6 15,-11 0 2-15,3-1 3 0,-1-1-4 0,3-1 0 16,-5-2-27-16,-2-3-21 0,4 1-27 0,-5-4-20 16,-1-1 4-16,-3-3 8 0,-3-2 22 0,4 0 26 15,0 0 25-15,0 0 15 0,1-19 5 0,5 19 6 16,6-23 7-16,2 8-1 0,3-1 9 0,0-1 9 16,0 0 6-16,19-1 1 0,-19 0 1 0,28-1-11 15,-11 1-13-15,2 1-3 0,-2 2-16 16,4 1-6-16,0 1-5 0,-4 0-2 0,1 2-15 15,-2 2-44-15,-4 3-63 0,1 1-96 0,-2 0-100 16,-4 3-101-16,-5 1-139 0,3 1-205 0,1 0 15 16,-5 0 145-16</inkml:trace>
  <inkml:trace contextRef="#ctx0" brushRef="#br0" timeOffset="57004.81">22887 6189 4511 0,'12'0'1'16,"2"0"0"-16,-6-20 0 0,1 20 4 0,-4-20 6 16,4 20-2-16,-2-15 1 0,-7 15-5 0,0 0-6 15,0 0-36-15,0 0-72 0,0-10-107 0,0 10-157 16,0 0-172-16,0 0-280 0,0 0-97 0,0 0 157 16</inkml:trace>
  <inkml:trace contextRef="#ctx0" brushRef="#br0" timeOffset="57392.45">23115 5984 4335 0,'0'0'4'0,"0"0"20"0,0 0 46 16,16 0 58-16,-16-18 70 0,0 18 68 0,0 0 45 15,0 0-4-15,0 0-42 0,0 0-83 0,0-10-88 16,0 10-54-16,0 0-33 0,0 0-4 0,0 0-1 15,0 0-1-15,0 0 2 0,0 0-3 0,0 0-3 16,0 0 3-16,0 0-1 0,18 0-16 0,-18 0-4 16,17 0-13-16,-1-6-3 0,-1 6 16 0,6 0 10 15,2 0 10-15,0-3 1 0,4 2 6 0,-1 1-7 16,-1-1 1-16,0 0 6 0,-7 0-6 0,2 0 0 16,-4 0 0-16,-5 1-6 0,1 0-2 15,-7 0-9-15,0 0-3 0,-4-2-5 0,1 2-12 16,-2 0 11-16,0 0 5 0,0 0 7 0,0 0 14 15,-21 21 0-15,21-21 16 0,-15 27 1 0,15-9-15 16,-25 1 8-16,8 5-18 0,5-1 8 0,-4 3 7 16,2 0-11-16,-1 1 12 0,-1 2-6 0,2 3-135 15,2 2-68-15,2 1-86 0,-2 1-92 0,1 3 56 16,3-1-34-16,-3 1-59 0,1-3-58 0,0-4-109 16,-2-3-190-16,-2-5-22 0,3-7 146 0</inkml:trace>
  <inkml:trace contextRef="#ctx0" brushRef="#br0" timeOffset="57642.99">23166 6378 3197 0,'0'-6'10'0,"0"1"21"16,0-2 23-16,0 2 42 0,-14-1 44 0,14 1 30 16,0 0 8-16,-9 0-22 0,9 2-36 0,0-1-42 15,-9 1-11-15,9 1-13 0,0 1-8 0,-5 0 5 16,5 1-6-16,0 0 19 0,0 0 15 0,0-3 6 15,0 2-17-15,0 1-29 0,0-3-26 0,20-2-21 16,-20 1 4-16,20-2-1 0,-7 0 6 0,7-2-4 16,5 1 6-16,-3-1-3 0,4 1-2 15,4 1 1-15,-1 1-3 0,-6-1 1 0,7 4-14 16,-5-1-60-16,-4 1-75 0,-2-1-108 0,-3 2-130 16,-4-1-113-16,-3 0-178 0,-4 1-261 0,1-5 143 15</inkml:trace>
  <inkml:trace contextRef="#ctx0" brushRef="#br0" timeOffset="58099.77">23660 5967 3687 0,'5'0'5'0,"2"0"17"0,-3 0 37 0,0 0 48 15,4 0 41-15,-5 0 33 0,-1 0 6 0,-1 0-8 16,-1 0-17-16,2 0-34 0,1 0-38 15,-2 0-36-15,2-10-18 0,1 10-21 0,0 0-3 16,4-6-7-16,-2 6-8 0,7-6 3 0,-3 2 0 16,0 0-4-16,1 0 1 0,1 1 1 0,0-2-4 15,2 1 6-15,-3 0-9 0,2 1 1 0,1-1 3 16,0 1-1-16,3 1 3 0,-3-1 0 0,0 2-3 16,-2 0-5-16,-4 0-2 0,3 1-3 0,-5 0-16 15,0 0-31-15,-1 0-6 0,-4 0 1 0,1 0 19 16,-2 22 30-16,0-22 7 0,1 23-3 15,-1-9-1-15,0 1 6 0,0 2 3 0,-18 0 8 16,18 0-3-16,-23 2 2 0,7 0 0 0,-4 0-4 16,1 1 11-16,1 1-5 0,-7-1 4 0,5 0 5 15,-8-1-9-15,6-3 3 0,-1 1-2 0,4-2-5 16,-1-2 3-16,4-2-1 0,2-2 0 0,3-1 4 16,8-2 0-16,2-1 9 0,1 0-2 0,0-1-4 15,0 1 9-15,23-2-16 0,-1 4 5 0,0 0 3 16,7 1-17-16,4 2 11 0,5-2-5 0,3 2 0 15,2-3 4-15,-2 2-3 0,-4-2-30 0,2-1-63 16,-5 0-81-16,-5-2-110 0,-4 0-100 0,-3-1-90 16,-8 1-137-16,-5-4-162 0,-3 0 18 15,-6 0 149-15</inkml:trace>
  <inkml:trace contextRef="#ctx0" brushRef="#br0" timeOffset="59539.89">17450 8374 3241 0,'0'0'6'0,"0"10"13"0,0-10 11 16,0 0 26-16,0 0 26 0,0 0 20 0,0 0 17 15,15 0 9-15,-15 0-8 0,0 0-15 0,0 0-14 16,16 0-20-16,-16 0-18 0,14 0-10 0,-4 0-16 16,4 0-6-16,-1 0-4 0,4 0-8 0,6 0 2 15,5 0-8-15,3 0 6 0,5 0 15 0,7 0 7 16,10 0 18-16,5 0 14 0,8 0 3 15,3 0 16-15,8-17 10 0,7 17 0 0,0-17 3 16,3 17-16-16,0-18-29 0,3 8-26 0,0 0-20 16,1 0-9-16,-7 3 79 0,-2 1 52 0,-2 0 44 15,-14 6 17-15,-4-7-77 0,-15 7-53 0,-10-3-39 16,-10 1-27-16,-10 2 0 0,-6-2-23 0,-10 1-85 16,-1 0-58-16,0 1-73 0,0 0-50 0,0 0-36 15,-25 0-97-15,25 0-129 0,-34 24-215 0,14-24-237 16,-3 27 163-16</inkml:trace>
  <inkml:trace contextRef="#ctx0" brushRef="#br0" timeOffset="60215.78">17650 9797 1766 0,'0'0'34'0,"-19"0"23"0,19 0 27 15,-17 0 36-15,17 0 2 0,-26 0 6 0,10 0-1 16,-1 0-2-16,2 0-3 0,-6 11 9 0,0-11 15 16,4 0 7-16,-2 0 2 0,3 0 5 0,1 0-1 15,4 0-13-15,2 0-4 0,1 0-6 0,6 0-11 16,-4 0-3-16,2 0 1 0,4 0-7 0,0 0-5 16,0 0-15-16,0 0-15 0,0 0-23 0,0 0-16 15,0 0-11-15,23 0-17 0,-23 0 12 0,18 0 4 16,-2 0 16-16,6 0 16 0,3 0 5 0,6 0 2 15,9 0-10-15,3 0-7 0,10 0-8 0,6 0 4 16,8 0 20-16,7 0 38 0,7 0 40 0,6 0 39 16,3 0 20-16,0 0 3 0,0 0-12 15,-1 0-33-15,-4 0-40 0,-7 0-49 0,-9 0-44 16,3 0-16-16,-10 0 47 0,-5 0 39 0,-4 0 26 16,-6 0 9-16,-8 0-53 0,-5 0-36 0,-9 0-28 15,-8 0-18-15,-8 0 0 0,-1 0-8 0,-8 0 5 16,0 0 0-16,0 0-3 0,0 0-31 0,0 0-66 15,0 0-80-15,0 0-130 0,0 0-154 0,0 0-88 16,0 0-50-16,-13 0-52 0,13 0-32 0,-17 0-161 16,17 0-236-16,-17 0 182 0</inkml:trace>
  <inkml:trace contextRef="#ctx0" brushRef="#br0" timeOffset="61060.74">17464 7095 3421 0,'18'0'14'0,"-18"0"0"0,0 0-2 0,19 0 1 15,-19 0-11-15,0 0 18 0,8 0 29 0,-8 0 34 16,0 0 25-16,0 0 3 0,0 0-17 0,0 0-36 16,0 0-27-16,0 0-27 0,0 0-8 0,0 0 0 15,0 0-2-15,0 0 5 0,0 0 1 0,0 0 0 16,0 0 6-16,0 0 19 0,0 0 19 0,0 0 18 16,0 0 7-16,0 0 0 0,0 0-6 0,0 0-8 15,0 0-1-15,17 0-5 0,-3 0 12 0,4 0 14 16,9 0 12-16,2 0 2 0,7 0-5 0,7 0-8 15,8 0-10-15,7 0 11 0,6-14 16 16,8 14 32-16,8 0 26 0,5-17 7 0,-1 17-7 16,7 0-19-16,-5-13 0 0,-2 13-4 0,-5 0-2 15,-16-7-22-15,-4 7-32 0,-12 0-35 0,-7-4-24 16,-9 4-13-16,-9 0-8 0,-9 0-2 0,-7 0-5 16,5 0-2-16,-10 0-2 0,2-2-52 0,-3 2-103 15,0 0-61-15,0 0-87 0,0 0-58 0,0 0-5 16,-21 0-79-16,21 23-81 0,-14-23-90 0,14 22-216 15,-18-9-68-15,18-1 173 0</inkml:trace>
  <inkml:trace contextRef="#ctx0" brushRef="#br0" timeOffset="63805.72">18566 6277 1857 0,'0'0'11'0,"0"0"25"15,-8 0 23-15,8 0 26 0,0 0 3 0,0 0-1 16,0 0 6-16,0-13-2 0,0 13 0 0,0 0-2 15,0 0-16-15,0 0-8 0,15 0 1 0,-15-8-11 16,0 8-9-16,17 0-7 0,-17 0-2 0,14-6 0 16,-14 6 2-16,13-3 0 0,-13 3-7 0,12 0-2 15,-9-2 4-15,0 2 0 0,1 0 5 0,3 0-2 16,-4 0-8-16,2 0 3 0,4 0-10 0,-7 0-2 16,7 0 4-16,-1 0-10 0,4 0 2 0,1 0-6 15,-4 0-2-15,4 0-2 0,-1 0-3 0,2 15 1 16,1-15-4-16,-1 14 5 0,4-14 1 0,-5 24 7 15,6-8 4-15,1 4 0 0,2 0-2 16,-2 3-6-16,-1 1 10 0,3 1 12 0,-8 3 3 16,1 0 4-16,-3 1-10 0,-1 1-11 0,0 1 18 15,-6 3 4-15,0-1 3 0,-5 1-1 0,0-1-12 16,0 2 13-16,0-1 6 0,-21 0 5 0,21-1-11 16,-21 1-15-16,21 0-10 0,-28 0-1 0,11 0 16 15,0 1 3-15,-4 0-1 0,3 1 0 0,2 1-18 16,2 1-4-16,-3-1-8 0,3 2 2 0,6-1-7 15,-2-1-1-15,3 0 4 0,0-4-5 0,3 1 9 16,4-5 1-16,0-1-4 0,0-2 5 0,0-4-4 16,0-1-3-16,28-1 8 0,-28-1 18 0,25 0 13 15,-25-3 8-15,31 0-2 0,-9 0-17 16,-2-2-6-16,-4 0-9 0,4 0-4 0,-1 0-2 16,4 0-6-16,0-1 5 0,-3 0-2 0,7 1 1 15,-6 1 1-15,6-1 0 0,-5 2 10 0,2-2-5 16,-3 1-2-16,-3 0-2 0,-1 1-8 0,2-1-4 15,-7 1 6-15,-1 0-4 0,0 1-2 0,-6 0 3 16,-2 1-3-16,0 1 4 0,-2-2 5 0,-1 1 1 16,0 3-2-16,0 0 1 0,-21 3-4 0,21-1 0 15,-17 1 5-15,17 2-3 0,-22 0-2 0,22 2 7 16,-25-1-3-16,11-2-5 0,6 2 6 0,-3-1-4 16,1-1 2-16,5-2 3 0,5 1-2 0,-12-2 2 15,12-1 20-15,0-1 35 0,0-1 13 16,0 0 13-16,0-3-3 0,21 3-12 0,-21-4 15 15,24 3 17-15,-24-2 20 0,27 2-1 0,-13-2-12 16,5 1-10-16,-2-1-35 0,-1 2-8 0,1-1-5 16,0 0-20-16,-3 0 4 0,-2 0 0 0,1 0-7 15,-6 1 0-15,0 1 4 0,-3 2 5 0,-1 1 15 16,2 2 15-16,-2 0 2 0,-3 2-10 0,0 1-18 16,0 5-17-16,0 1-4 0,0 2-10 15,0 1 0-15,0 4-1 0,0-2-9 0,0 4 5 0,0 0 3 16,0-2-3-16,0 0 2 0,0-2-8 15,0-2-3-15,0-1 6 0,0-3-4 0,0-1 6 16,0-1-3-16,0-3 2 0,0-2-7 0,0 0 6 16,0 0 2-16,0-2-10 0,0 1 15 0,0 1-10 15,-22-1 3-15,22 0 4 0,-10 0-6 0,10 2 8 16,-24-2-4-16,16 2 4 0,-5 1-2 0,0 0 1 16,-1 3-83-16,-3-1-85 0,3 0-139 0,-1 1-127 15,1 1-23-15,-3-1-21 0,3-3 19 0,-2-2-10 16,0-3-37-16,3-2-68 0,-5-3-177 0,3-4-80 15,-2-6 145-15</inkml:trace>
  <inkml:trace contextRef="#ctx0" brushRef="#br0" timeOffset="65120.71">19598 8052 2372 0,'-11'0'31'0,"0"0"30"0,2 0 40 16,1 0 45-16,2 0 3 0,-4 0 9 0,7 0-3 15,-6 0-14-15,6 0 1 0,1 0-8 0,-1 0-17 16,0 0-14-16,3 0-27 0,0 0-20 0,0 0-20 16,0 0-10-16,0 0 1 0,0 0 18 0,0 0 23 15,0 0 27-15,0 0 22 0,0 0 8 0,0 0 14 16,0 0-9-16,23 0-20 0,-23 0-3 16,33 11-1-16,-5-11 35 0,3 0 38 0,5 0 27 15,6 8 30-15,6-8 3 0,0 5 14 0,6-5-8 16,-1 5-22-16,0-5-25 0,-7 2-40 0,-1-2-40 15,-7 0-42-15,-6 0-30 0,-8 0-28 0,-4 0-10 16,-6 0-5-16,-8 0-10 0,2 0-27 0,-5 0-95 16,-3 0-129-16,0 0-168 0,0 0-136 0,0 0-35 15,-20 0-15-15,20 0-6 0,-36 0-41 0,17 0-141 16,-9 0-184-16,2 0 179 0</inkml:trace>
  <inkml:trace contextRef="#ctx0" brushRef="#br0" timeOffset="65422.45">19972 7995 4455 0,'17'-9'5'0,"0"0"-2"0,-1 1 30 16,1-1 61-16,-2-2 65 0,-1 1 80 0,2 4 60 15,-4 1 18-15,-6 2-4 0,5 1-35 0,-5 1-73 16,-1 1-78-16,1 0-67 0,-1 0-42 0,1 0-25 16,-1 0 1-16,3 0-4 0,-4 20 7 0,1-20 3 15,3 18 0-15,-2-18-2 0,2 22 2 0,-1-11-4 16,0 3 4-16,0-3 6 0,3 1-7 0,-4-2 7 15,3 2 0-15,-4-2-6 0,-1 1 10 0,4-3 29 16,-2 0 20-16,-2 0 14 0,0-1-2 0,-1-1-24 16,0-2-29-16,-1 0-7 0,-2-1-7 15,0 1-13-15,0 1 7 0,0 0 2 0,0 4 3 16,0 0 5-16,0 3-17 0,-22 3-77 0,22 0-87 16,-26 4-127-16,9-1-111 0,-3 2-39 0,-2 0-26 15,3 1 5-15,-6-1-23 0,2-1-50 0,-5-1-88 16,6-1-235-16,-2-2 53 0,5-4 165 0</inkml:trace>
  <inkml:trace contextRef="#ctx0" brushRef="#br0" timeOffset="66217.78">20728 7838 1212 0,'-13'-6'54'15,"13"2"70"-15,-1 1 59 0,1 0 52 0,-6 2 6 16,6-1-18-16,-5 1-6 0,5 0 1 0,0 1-7 15,0 0 5-15,0 0 7 0,0 0 3 16,0 0 4-16,0 0-2 0,0 0-5 0,0 0 0 0,0 0-4 16,0 0 2-16,0 0-4 0,0 0 1 0,0 0-1 15,0 0-16-15,0 0-30 0,0 0-40 16,0 0-47-16,0 0-39 0,0 0-9 0,0 0 23 16,-9 0 31-16,9 0 24 0,0 0 6 0,-10 18-22 15,10-18-29-15,-12 25 1 0,12-8-11 0,-8 2 1 16,2 4 7-16,1 3-10 0,2 1-4 0,0 1-14 15,-2 5-12-15,1 1-13 0,4 0-4 0,-2 2-6 16,2-1 0-16,0-1-1 0,-3 1-4 0,0-5 4 16,-2-3-5-16,5-2 3 0,-1-4 4 0,-4-6-1 15,5-2 3-15,-3-3 11 0,-2-6 3 0,5-1 11 16,0-2-1-16,0-1-12 0,0 0-8 0,0-18-6 16,0 18-7-16,0-33 2 0,19 9-1 15,-19-6-8-15,16-7 4 0,-16-1 4 0,18-4-7 16,-2-1 4-16,-2-1-3 0,0 3-5 0,3 1 5 15,-6 2 4-15,3 5-1 0,3 1 0 0,-5 4 3 16,0 3 0-16,2 2 2 0,-6 2 3 0,3 3-4 16,3 1 0-16,-3 4-3 0,-3 0 0 0,1 3-2 15,-1 1-1-15,1 2 4 0,-7 1-5 0,5 5 0 16,-2-2-3-16,-2 2-10 0,-1 1-1 0,1 0 3 16,1 0-56-16,0 0-12 0,-1 20-22 0,0-20-34 15,1 24 7-15,3-7-28 0,-1 1-35 0,-2 3-36 16,0 1-41-16,-1 2-20 0,-3 0-8 0,0 3 8 15,0-1 17-15,0 1-12 0,-30 0-27 16,30-2-46-16,-25 1-43 0,4-2-49 0,7-2-84 16,-3-2-179-16,1-6 64 0,1-3 129 0</inkml:trace>
  <inkml:trace contextRef="#ctx0" brushRef="#br0" timeOffset="66561.8">20902 8004 3317 0,'21'-9'33'15,"0"1"31"-15,-4 0 53 0,1 1 66 0,-4 0 28 16,2-2 18-16,-7 5-10 0,-1 0-30 0,0 2-49 16,-7 1-52-16,2 1-48 0,-3 0-41 15,0 0-14-15,0 0 4 0,0 0-1 0,0 0 8 16,0 22 9-16,0-22-10 0,0 26 11 0,0-10-6 16,0 5-3-16,0 3 12 0,-14 3-7 0,14 2 3 15,0 2 0-15,0 2-8 0,0 1 5 0,0 2-1 16,0-3-31-16,-6-4-21 0,6 0-23 0,0-5-17 15,-5-6 25-15,5-2 23 0,-4-5 23 0,2-4 31 16,2-2 5-16,-3-4 5 0,3-1-6 0,0 0-13 16,0-20-1-16,0 20-4 0,0-28 9 0,0 10-1 15,0-4 8-15,0-2 8 0,0-2-1 0,20-1-3 16,-20-2-4-16,14 0-4 0,-14 2-5 0,17 1-2 16,-7 1-1-16,4 2 0 0,-5 3-4 0,2 4 3 15,3 2-45-15,-6 1-51 0,2 5-77 16,1 0-92-16,-3 1-85 0,-2 3-83 0,0 1-79 15,-1 3-108-15,1 0-139 0,-1 0 134 0</inkml:trace>
  <inkml:trace contextRef="#ctx0" brushRef="#br0" timeOffset="67610.05">21100 8211 4023 0,'21'0'27'0,"-21"0"60"16,24 0 76-16,-24-20 85 0,22 20 67 0,-22-19 43 15,25 19 26-15,-25-13-9 0,17 13-37 0,-17-12-63 16,14 12-64-16,-14-10-57 0,11 10-41 0,-11-7-41 16,6 7-32-16,-6-5-19 0,2 5-13 0,-2-4-7 15,0 4-3-15,0 0-2 0,0 0-1 0,0 0 6 16,0 0-1-16,0 0 0 0,0 0 0 0,0 0-4 16,0 0 0-16,0 0 3 0,0 0-1 0,0 0 3 15,0 0 0-15,0 0 0 0,0 0-1 0,0 0-1 16,14 0 4-16,-14 0-6 0,0 0 3 0,12-14 0 15,-12 14-8-15,8-13 4 0,-8 13 2 0,11-11-4 16,-11 11 4-16,7-10 0 0,-7 10-5 0,4-8-47 16,-4 8-21-16,0 0-39 0,0 0-43 0,0 0 13 15,0 0 12-15,0 0 37 0,0 0 44 16,-18 0 36-16,18 0 10 0,-21 0 8 0,21 24-6 16,-22-24 3-16,8 25 0 0,0-9-10 0,0 0 8 15,0 1-6-15,3 1 1 0,-3 0-3 0,3 0 7 16,1-1 3-16,5 1 1 0,-4-1-4 0,5 0-13 15,0 0-11-15,4-1-1 0,-2-1 8 0,2-1 14 16,0-3 9-16,0 2 0 0,20-5-1 0,-20 1 1 16,28-4 1-16,-6-2 0 0,3-1 3 0,3-2-6 15,4 0-3-15,3 0 0 0,-3-30 4 0,7 13 1 16,0-3 1-16,0-6 1 0,-1-3-10 0,1-4 8 16,-5-2 25-16,1 0 24 0,-4-2 10 15,1-1 12-15,-4 1 3 0,-1 1-16 0,-7 2 12 16,-5 0 16-16,-1 3 1 0,-1-1 13 0,-10 2-7 15,4 3-25-15,-2 2-1 0,-3 0-5 0,-2 3 2 16,1 3 4-16,-1 2-17 0,0 1-15 0,0 5-18 16,0 2-20-16,0 2-9 0,0 4-11 0,0 1-4 15,0 2 1-15,0 0 3 0,0 0 8 0,0 18 6 16,-17-18 3-16,17 28-1 0,-17-8 4 0,6 5-5 16,-3 4 7-16,0 3-1 0,0 5-5 0,5 2 9 15,-2 3-39-15,6 6-61 0,-2 2-46 0,4 3-89 16,-1 0-56-16,1 2-60 0,-1-4-62 15,2 2-21-15,-1-5-8 0,-2-5 21 0,-2-6 15 16,4-8 8-16,-8-5 31 0,3-7 45 0,-1-7 48 16,-2-8 65-16,-3-2 61 0,-3 0 54 0,3-29 45 15,0 9 40-15,-2-5 35 0,2-2 42 0,3-2 55 16,1-1 54-16,5 0 33 0,0 1 17 0,-3 0-5 16,8 1-12-16,-3 2-15 0,3 0-35 0,0 3-16 15,-1 2-28-15,1 0-25 0,0 4-19 0,0 2-21 16,0 3-19-16,-3 2-23 0,1 3-6 0,1 3-16 15,1 0-6-15,-4 3-1 0,3 1-1 0,-1 0 1 16,1 0 7-16,1 0 1 0,-3 0 4 0,0 16 2 16,-2-16-4-16,3 19 5 0,-1-6 1 15,2 1 0-15,-2 3 3 0,3 0 1 0,0 1-5 16,0 1 3-16,0 0 2 0,0-2-5 0,28 0 7 16,-28-3 5-16,24 1-9 0,-6-4 3 0,3-4-2 15,1-1-6-15,6-5 10 0,-3-1-1 0,3 0 37 16,3 0 34-16,-5-20 24 0,4 20 26 0,-9-24 4 15,4 10 5-15,-6-1 32 0,-2 0 25 0,-2-4 3 16,-2 3 8-16,1-2-25 0,-3 1-26 0,-4 0-8 16,1 0-25-16,-2 4-16 0,-3 0-10 0,5 3-29 15,-8 1-17-15,3 1-13 0,-3 4-15 0,0 1-13 16,0 1-12-16,0 0-12 0,0 0-8 0,0 2-2 16,0 0-2-16,0 0-3 0,0 0 8 0,0 0 5 15,0 0 6-15,0 19 9 0,0-19-3 16,-18 25 7-16,18-9-9 0,-14 7-40 0,14 1-31 15,-17 6-64-15,17 3-69 0,-14 0-29 0,14 1-34 16,-11 1-35-16,11 0-18 0,-5-2-16 0,5-1-36 16,-4-4-29-16,4-2-20 0,-5-5-49 0,5-4-39 15,-3-4-107-15,1-9-106 0,2-4 138 0</inkml:trace>
  <inkml:trace contextRef="#ctx0" brushRef="#br0" timeOffset="67740.09">21965 7908 3993 0,'17'-21'-1'0,"-5"6"-2"16,4 3 5-16,-11 1-8 0,7 1-39 0,-6 3-71 16,0 1-104-16,-6 4-109 0,0 2-52 0,0 0-37 15,0 0-84-15,0 0-162 0,0 21 93 0,0-21 109 16</inkml:trace>
  <inkml:trace contextRef="#ctx0" brushRef="#br0" timeOffset="68285.94">22081 8059 3454 0,'16'0'-4'0,"-16"0"4"0,17-20 31 15,-17 20 35-15,14 0 40 0,-8-17 14 0,-6 17-21 16,9 0-36-16,-9 0-40 0,0-10-25 0,0 10-12 16,0 0-6-16,0 0 5 0,0 0 7 0,-20 0 2 15,20 0 2-15,-12 18 2 0,12-18 0 0,-23 20 4 16,10-6-5-16,-1 2 1 0,3 1-2 0,0 5 2 15,-2 0 2-15,2 4-4 0,4 1 5 0,-3 0-2 16,5 0-3-16,2-1 3 0,-3-1 2 0,4-2-2 16,0-3 7-16,2 0 0 0,0-6 0 0,0 0 4 15,0-3 21-15,28-2 25 0,-28-5 11 0,25-1 18 16,-5-3 1-16,2 0 0 0,6 0 19 16,0-22-11-16,6 22-4 0,-3-35-15 0,3 12-19 0,2-6 12 15,1-2 26-15,-1-4 22 0,1-3 14 16,-6 1 19-16,2-2 0 0,-4 1 16 0,-2 1 12 15,-4 2-6-15,-4 2-13 0,-4 0-6 0,-1 3-11 16,-1 0-14-16,-7 3-7 0,3 1-30 0,-7 1-22 16,2 4-16-16,-4-1-26 0,5 5-11 0,-3 3-12 15,-2 1-7-15,0 4-2 0,0 2-8 0,0 2-6 16,0 2-9-16,0 3-9 0,0 0 8 0,0 0 4 16,0 0 7-16,0 18 13 0,-24-18-6 0,24 28 4 15,-18-7 0-15,18 0-8 0,-24 7 10 0,10 2-3 16,2 3 5-16,-2 2 5 0,2 1-63 0,2 4-47 15,-2 2-35-15,1 2-48 0,0 3-25 16,3 1-18-16,-2-1-22 0,2 0 0 0,-2-1 36 16,0-2 37-16,5-5 21 0,-4-6 32 0,6-6 38 15,-1-5 35-15,3-4 40 0,1-7 19 0,0-3 10 16,0-4-3-16,0-3-8 0,23-1-29 0,-23 0-46 16,34 0-65-16,-14-16-73 0,2 16-71 0,3-18-77 15,-6 18-81-15,2-30-170 0,-4 10-155 0,-1-4 121 16</inkml:trace>
  <inkml:trace contextRef="#ctx0" brushRef="#br0" timeOffset="68425.85">22327 8065 3115 0,'0'0'9'0,"0"0"22"16,0 0 39-16,0 0 42 0,23-3 24 0,-23 3 1 16,31 0-29-16,-16-2-42 0,3 2-32 0,-1-1-18 15,3 1-11-15,0-2-44 0,-3 1-90 0,-1 0-127 16,1 1-150-16,0 0-195 0,0 0-229 0,1 0 123 15</inkml:trace>
  <inkml:trace contextRef="#ctx0" brushRef="#br0" timeOffset="69042.08">22594 8179 3990 0,'0'5'-4'15,"0"-4"12"-15,21-1 65 0,-21 0 74 0,25 0 79 16,-25 0 61-16,17 0 4 0,-17 0-15 0,0 0-24 15,14 0-26-15,-14-15-54 0,0 15-54 0,0 0-61 16,0 0-47-16,0 0-20 0,5 0-7 0,-5 0 6 16,0 0-2-16,0 0 1 0,0 0-5 0,0 0 10 15,0 0-1-15,0 0 0 0,0 0 8 0,0 0 0 16,15 0 3-16,-15 0-16 0,0 0 5 0,21 0-15 16,-11 0 2-16,4 0 9 0,0 0 0 0,3 0 8 15,2-29-5-15,1 15 11 0,-1-3-2 0,1-1 0 16,-1 1-2-16,-1-1-5 0,-1 2 2 15,0 3 4-15,-4 1 8 0,-4 3-4 0,4-2-3 16,-10 3 0-16,4 2 7 0,-5 0-7 0,0 2-9 16,-2-2 0-16,0 2-20 0,0-3 8 0,0 2 3 15,-22-2-7-15,22 2 4 0,-25 0-1 0,10 3-16 16,-4 0-16-16,-1 2-3 0,3 0 3 0,0 21 12 16,-1-21 18-16,1 30 21 0,3-8 1 0,0 4 6 15,0 6 3-15,10 3-14 0,-9 4 0 0,9 3-1 16,1 3-25-16,3 0-38 0,0 1-17 0,0-4-14 15,0-4 22-15,18-3 32 0,-18-6 25 0,17-5 17 16,-17-6 13-16,21-3 12 0,-4-5-3 0,4-3 1 16,1-7-10-16,4 0 2 0,6 0-6 0,0-22 6 15,7 5-1-15,-2-4 19 0,-1-8 9 16,6-3 19-16,-7-7 20 0,4-5-18 0,-1-4 14 16,0-5-19-16,-4-2-3 0,-1-1 9 0,-2-1 15 15,-1 0 34-15,-2 2 30 0,-7 4 25 0,-1 2 8 16,-1 4-14-16,-5 4-32 0,-5 4-38 0,1 4-40 15,-6 6-27-15,3 5-16 0,-4 5-6 0,-2 4-11 16,1 4-15-16,-2 4-3 0,0 2-7 0,0 3-4 16,0 0-1-16,0 22 5 0,0-5-5 0,-27 6-27 15,27 5-1-15,-18 7-59 0,18 5-41 0,-24 6-10 16,24 5-49-16,-18 2 3 0,18 6-14 0,-13 4-29 16,13 4-14-16,-14 1-43 0,5 1-56 15,1-2-39-15,-1-5-45 0,-3-2-63 0,1-10-99 16,1-7-43-16,0-12 124 0</inkml:trace>
  <inkml:trace contextRef="#ctx0" brushRef="#br0" timeOffset="69297.84">23337 8294 3119 0,'0'-29'25'0,"0"2"20"0,14 1 24 0,-14 5 19 16,0 0-17-16,11 2-11 0,-11 3-27 0,0 5-21 16,0 1-8-16,0 3-14 0,-17 1 4 0,17 2-4 15,-25 3 4-15,6 1 4 0,2 0 1 16,-7 0 5-16,2 24-6 0,-3-24 0 0,-3 33 2 0,2-12-9 15,1 4-7-15,-3 2-16 0,5 2-18 16,-1 1-5-16,4 1-8 0,1 0-7 0,6-2-5 16,-3 2 5-16,8-4 12 0,4-3 24 0,2-1 26 15,2-3 10-15,0-4 4 0,20-3 0 0,-20-5-5 16,42-2-1-16,-19-2 1 0,10-4-1 0,3 0 0 16,-1 0 3-16,1 0-4 0,6 0 1 0,-8-20-1 15,2 20-42-15,-4 0-52 0,-4-17-86 0,-4 17-140 16,1 0-200-16,-7-15-125 0,-4 15 84 0</inkml:trace>
  <inkml:trace contextRef="#ctx0" brushRef="#br0" timeOffset="71296.03">20563 8692 2089 0,'-12'13'14'0,"3"-13"25"0,-2 10 25 0,4-10 33 16,0 7 14-16,2-7 4 0,0 5-5 0,-2-2-10 16,5 0-13-16,-4-1-9 0,0 0 4 0,4 0-6 15,-1-2-5-15,3 0-11 0,-3 1-19 0,3-1-13 16,-5 1-8-16,5-1-10 0,0 1 9 0,0 0 12 15,0 0 22-15,0 0 24 0,0 0 7 0,0 0 19 16,0 0 1-16,0 1 16 0,0 0 17 16,0-1-12-16,0 0-7 0,22 0-15 0,-22 0-32 0,22-1-13 15,-1 0-7-15,4 0-13 0,9 0 10 0,5 0 5 16,9 0-9-16,4 0-17 0,14-19-10 16,3 19-10-16,8-14 12 0,13 14 17 0,3-13-4 15,16 13-5-15,6-12-17 0,1 12-9 0,10-9 6 16,3 9-4-16,4 0 0 0,1-5 3 0,-1 5 4 15,-2-3 6-15,-7 2 10 0,-5-1 1 0,-7 0-7 16,-6-3 0-16,-12 2 11 0,-7-2 6 0,-9 0 9 16,-11-1-3-16,-5 2-19 0,-8-1-9 0,-4 0-13 15,-11 1-1-15,-4 1-1 0,-5-1 3 0,-7 1-3 16,-7 2-4-16,-5-1-5 0,-5 0-39 0,-2 2-59 16,-2-1-69-16,-2 0-73 0,0 1-71 15,0-1-67-15,0 1-58 0,0 0-40 0,0 0-37 16,-23 0-66-16,23 0-97 0,-24 15 119 0</inkml:trace>
  <inkml:trace contextRef="#ctx0" brushRef="#br0" timeOffset="75205.73">13720 3133 2362 0,'6'-3'30'0,"0"1"34"0,-1 0 39 0,1-1 44 15,-2 0 12-15,1 0 7 0,0 1 6 0,-2-1-4 16,-2 2 3-16,-1 0-5 0,0 1-12 0,0 0-15 16,0 0-24-16,0 0-27 0,0 0-23 0,0 0-24 15,0 0-23-15,0 0-11 0,-14 0-8 0,14 0 17 16,0 0 32-16,0 0 18 0,0 18 11 15,0-18 13-15,-12 23-2 0,12-7 6 0,0 2 3 16,-5 4-5-16,5 2-12 0,-4 1-8 0,2 5 3 16,-2 0-2-16,2 4 3 0,0 1 18 0,2 3 5 15,0 3-10-15,-1 2-17 0,-1 4-39 0,2 1-19 16,0 1-14-16,0 0 3 0,0 1 10 0,0-2-9 16,0-2 4-16,0-4-4 0,0-3 5 0,0-2-1 15,0-4-4-15,0-5 4 0,0-2-50 0,0-3-91 16,0-5-88-16,0-1-85 0,0-4-37 15,0-2 2-15,0-3-28 0,0-3-26 0,0-2-33 16,0 0-118-16,0-3-262 0,0 0 46 0,0 0 114 16</inkml:trace>
  <inkml:trace contextRef="#ctx0" brushRef="#br0" timeOffset="76546.28">13675 2967 2184 0,'0'13'6'0,"0"-13"7"16,0 0 8-16,0 0 31 0,0 0 28 16,0 0 34-16,0 0 33 0,0 0 9 0,0 0-6 15,0 0-13-15,0 0-28 0,0 0-27 0,0 0-19 16,0 0-19-16,0 0-2 0,0 0-3 0,0 0 8 15,0 0 9-15,0 0 6 0,0 14 5 0,0-14 2 16,0 0 2-16,23 0 3 0,-23 13 3 0,15-13 2 16,-15 8-5-16,19-8-8 0,-4 10-2 0,1-5-3 15,3-1 6-15,2 0-1 0,0-1-3 0,3 1-10 16,-2-1-19-16,8-1-2 0,-4 1 0 0,-1-1 10 16,3 0 14-16,-2 0 0 0,4-2 2 15,-1 1-18-15,2 0-12 0,2-1 8 0,-1 0 1 0,3 0 11 16,0 0-4-16,6 0-9 0,0 0-14 0,-2 0 3 15,5 0 0-15,-1 0 5 0,2-14 15 16,0 14 4-16,-4 0 3 0,4 0-7 0,1-13-12 16,1 13-14-16,6-8-2 0,-2 8-9 0,3-9-2 15,0 9 2-15,7-7 1 0,1 2 7 0,2 0 4 16,-1 2-11-16,6-1 7 0,-6 1 1 0,1-1-5 16,0 0 20-16,-1 1 9 0,-5 0 18 0,-3-1 15 15,-2 2-10-15,-3-1-9 0,1 0-18 0,-4 1-4 16,-5-1-13-16,1 0 0 0,4 2-7 0,-1-2-12 15,-1 0 8-15,3 1-12 0,-3 1-4 16,5 0 5-16,1 1-2 0,-1 0 5 0,-2 0 4 16,0 0 0-16,-3 0-1 0,2 0 1 0,-4 0 10 0,-1 0 32 15,-5 0 12-15,-2 0 9 0,-6 11 7 16,2-11-18-16,-5 0 3 0,-2 0 1 0,1 0-13 16,-5 0-8-16,0 0-11 0,-1 0 0 0,-1 0 4 15,1 0 5-15,4 0-7 0,-6 0-1 0,2 0-14 16,-1 0-7-16,6 0 5 0,-3 0-13 0,1 0 5 15,0 0-8-15,-2 0-2 0,6 0 8 0,-2 0-2 16,1 0-1-16,-1 0 3 0,0 0-9 0,4-9 4 16,0 9 2-16,-2 0-3 0,0 0 8 15,1 0-10-15,1 0 5 0,0-5 0 0,-2 5-5 0,2 0 5 16,1-3-2-16,1 3 0 0,-1-1 1 16,-1 1-1-16,0-1-4 0,5 1 1 0,-7 0 2 15,1 0 2-15,2 0-3 0,-4 0 3 0,1-2-3 16,-2 2 3-16,-1 0 0 0,0 0 2 0,-4 0 3 15,0 0-9-15,4 0 9 0,-6 0-5 0,0 0 0 16,-2 0 6-16,-1 0-7 0,0 0 1 0,-3 0 2 16,0 0-1-16,-2 0 5 0,-1 0 2 0,0 0-1 15,-5 0 3-15,0 0 14 0,2 0 28 0,-2 0 17 16,-3 0 13-16,3 0 1 0,-3 0-13 0,2 0-1 16,-2 0 0-16,0 0 4 0,1-9-1 0,2 9-2 15,0 0-1-15,-3 0-13 0,2 0-7 0,-1-6-8 16,-1 6-8-16,5 0-2 0,-5-3-5 15,0 1 1-15,0 1-4 0,0 1-3 0,0 0 0 0,0 0-5 16,0-1 3-16,0 1 1 0,0 0-6 16,0 0 0-16,0 0-10 0,0 0-4 0,0-1-5 15,0 1-7-15,0 0 0 0,0 0-3 0,0 0 1 16,0 0 0-16,0 0 4 0,0 0 4 0,0 0 6 16,0 23 2-16,0-9 4 0,0 1 1 0,0 5-3 15,0 3 4-15,0 5-4 0,0 2 5 0,0 2-2 16,0 1-1-16,0 2 1 0,0 1-4 0,0 0 1 15,0 2 2-15,0 3-1 0,0-1 3 0,0 0-2 16,0 3 1-16,0 3 5 0,0 3-5 0,0-2 2 16,0 2-4-16,0 0-4 0,0-1 2 0,0-1-1 15,11-4-1-15,-11-2 1 0,0-5-1 0,16-5-1 16,-16-4 4-16,4-3-4 0,-4-3 2 16,5-4 6-16,-5-1 4 0,4-4 30 0,-4-2 19 15,4 0 3-15,-4-4-6 0,3-1-29 0,-3-1-17 16,0-1-10-16,0-3 0 0,0 2 0 0,1-2 0 15,-1 0 0-15,0 0 0 0,2 0 0 0,-2 0 0 16,0 0 0-16,0 0 0 0,0 0 0 0,0 0 0 16,0 0 0-16,0 0 0 0,0 0 0 0,0-12 0 15,0 12 0-15,0 0 0 0,0 0 0 16,0-7 0-16,0 7 0 0,0-5 0 0,0 2 0 0,0-2 0 16,0 2 0-16,0-2-61 0,0 0-157 15,0 1-220-15,0-1-318 0,0 2-196 0,0-1-171 16,0 1-317-16,0-3 148 0,0 3 257 0</inkml:trace>
  <inkml:trace contextRef="#ctx0" brushRef="#br0" timeOffset="82211.67">10688 11590 2745 0,'5'0'2'0,"-4"0"-1"16,4 0-3-16,-2 0 1 0,2 0 9 0,-4 0 1 16,1 0 20-16,-2 0 20 0,0 0 18 0,0 0 32 15,0 0 15-15,0 0 9 0,0 0-2 16,0 0-10-16,0 0-12 0,0 0-5 0,0 0 1 15,0 0-1-15,0 0 5 0,0 0-5 0,0 0-6 16,0 0 1-16,14 0-7 0,-14 0-10 0,14 0 0 16,-7 0-11-16,4 0-7 0,5 0 3 0,-4 0-7 15,4 0 3-15,1-14 0 0,0 14-8 0,2 0 1 16,2 0-3-16,3 0-8 0,4 0 8 0,-1 0-7 16,5-6 8-16,-3 6 4 0,4 0-6 0,-1-4-2 15,1 4-9-15,1-1 2 0,2-1 7 0,-1 1 2 16,1 0-7-16,6-1-8 0,3 2-12 0,3 0-7 15,6-2 3-15,1 0 4 0,5 2 13 16,5-2 15-16,10 1 12 0,-1-2 5 0,4 1-13 16,1-2 3-16,5 0-8 0,5 1-12 0,2-2 3 15,1-1 0-15,1 1 10 0,-2 0 20 0,1-2 20 16,0 1 15-16,-2 0 11 0,-5 2-6 0,2-1-12 16,-6 0-22-16,6 4-27 0,-5-3-10 0,6 2-7 15,-1-1 17-15,-3 0 20 0,1 2 15 0,1-2 10 16,4 2-9-16,-3-1-13 0,0-1-10 0,3 1-16 15,-2 1-6-15,5-1-12 0,-1-1-2 0,1 0 4 16,-3 0 4-16,-6 0 17 0,0-1 15 16,-7 1 9-16,-5-1 7 0,-2 0 3 0,-8-2-1 15,-10 2 3-15,-3-1 9 0,-4 0 6 0,-7 1 6 16,-5-1-22-16,-7 0-26 0,-5 2-27 0,-7 0-26 16,-5 0 0-16,0 2 0 0,-7-1 0 0,-1 1 0 15,1 0 0-15,-2 0 0 0,0 1 0 0,0 0 0 16,0 0-12-16,0 0-66 0,0 0-89 0,0 0-106 15,0 0-130-15,0 0-149 0,0 0-116 0,0 0-64 16,0 0-45-16,0 0 6 0,-19 0-99 0,8 0-173 16,0 0 186-16</inkml:trace>
  <inkml:trace contextRef="#ctx0" brushRef="#br0" timeOffset="83823.67">16843 11491 2095 0,'0'0'14'0,"-19"0"-4"0,19 0 35 16,0 0 45-16,0 12 37 0,-12-12 47 0,12 0 1 16,0 8-13-16,-13-8-15 0,13 0-9 0,-6 8 5 15,6-8 6-15,-6 0 3 0,6 3 0 0,-3-3-12 16,3 0-9-16,0 0-18 0,-2 0-11 0,2 0-2 16,0 0-8-16,0 0 0 0,0 0-4 0,0 0-5 15,0 0-3-15,0 0-4 0,0 0-4 0,0 0-6 16,0 0-6-16,0 0 13 0,0 0 9 0,0 0 12 15,26 0 8-15,-10 0-9 0,6 0 1 0,7 0-4 16,7 0 7-16,7 14 12 0,7-14-5 0,7 0-4 16,6 0-15-16,3 0-22 0,10 0-9 15,2 0-5-15,7 0-10 0,5 0-9 0,8 0-16 16,12 0-7-16,10 0 1 0,12 0 19 0,9 0 25 16,3-14 15-16,15 14 9 0,5 0-5 0,7 0-13 15,0 0-9-15,4 0 2 0,-1-5-4 0,-3 5 7 16,3 0 9-16,-2 0 6 0,-3 0 14 0,-3-5 12 15,-9 5 7-15,-6-4 11 0,-4 1 6 0,-13-1 5 16,-9-1 0-16,-8 0-6 0,-13-1-30 0,-10 0-32 16,-5 0-27-16,-12-1-28 0,-8 2-1 0,-7 0 0 15,-8-2 0-15,-12 5 0 0,-3-3 0 0,-11 1 0 16,-8 4 0-16,-3-3 0 0,-8 2 0 0,-1 0 0 16,-5 1 0-16,0-1 0 0,-3 1 0 15,0 0 0-15,0 0 0 0,0-1-54 0,0 1-96 16,0 0-118-16,0-3-138 0,0 3-114 0,-20 0-111 15,20 0-50-15,0 0-52 0,0 0-55 0,-15 20-75 16,15-20-236-16,-17 17 190 0</inkml:trace>
  <inkml:trace contextRef="#ctx0" brushRef="#br0" timeOffset="92891.68">17529 6614 1946 0,'0'0'50'0,"0"2"20"0,4-2 24 0,-1 0 21 16,-3 0-27-16,0 0 13 0,0 1 5 0,0-1 13 15,0 1 3-15,0-1 2 0,0 0-3 0,0 0-2 16,0 0-3-16,0 0 1 0,0 0-3 0,0 0-3 16,0 0-1-16,0 0-6 0,0 0 4 0,0 0-4 15,0 0 3-15,0 0 1 0,0 0-3 16,0 0-23-16,0 0-27 0,0 0-18 0,0 0-2 16,13-16 19-16,-13 16 11 0,0-16 6 0,15 16-10 15,-15-19-3-15,11 8 3 0,-11-3 10 0,11-1-8 16,-11-2-4-16,11-3 15 0,-11-2-13 0,0-4 4 15,0-4 6-15,0-2-8 0,0-1-2 0,-26-5 8 16,26 0 12-16,-31-2-1 0,7-1 14 0,-2-3 18 16,-5 2-18-16,0-1-3 0,-8-2-13 0,0 0-23 15,-4 0-2-15,-2-2-13 0,-2 2-10 0,2 0-17 16,2-2 1-16,1 2-6 0,1 2 5 16,4-1 9-16,1 1-16 0,5 3 3 0,7 2-6 15,-4 1 3-15,4 6-4 0,6 4 3 0,1 0-3 16,1 5-3-16,1 3 2 0,1 4 0 0,3 3 1 15,5 3-7-15,-4 0 1 0,6 2-7 0,-1 3-3 16,0 1 0-16,4 2 2 0,-1 0-61 0,2 0-40 16,-1 1-70-16,1 0-69 0,0 0-2 0,0 0-30 15,0 0 8-15,0 0-2 0,0 17-17 0,0-17-24 16,0 12-42-16,0-12-40 0,0 15-34 0,0-5-47 16,0 0-127-16,0 0-74 0,0 1 117 0</inkml:trace>
  <inkml:trace contextRef="#ctx0" brushRef="#br0" timeOffset="93295.73">16751 5452 3804 0,'0'0'36'0,"0"-24"51"15,0 24 47-15,0-15 46 0,0 15 7 0,0-17 2 16,0 17 5-16,0-11 10 0,0 11-9 0,0 0-34 16,0 0-40-16,0 0-64 0,0 0-39 0,0 0-19 15,0 0-12-15,0 0 9 0,0 0 5 0,0 0-5 16,0 0 1-16,0 22 4 0,0-22-8 0,0 24 5 15,0-10 0-15,0 0-4 0,-15 3 7 0,15 1 1 16,0-2-1-16,0 2 4 0,0-2-4 16,0-1 4-16,0 0-4 0,0-3 0 0,0-1-1 15,0-3 5-15,0-2 10 0,0-2 43 0,0-2 127 16,0-1 68-16,0-1 28 0,0 0-34 0,0 0-123 16,0-21-75-16,0 21-38 0,0-32-10 0,0 9 0 15,0-3-6-15,0-3 2 0,0-3 6 0,0 1 1 16,13 2 7-16,-13-2 12 0,0 2 4 0,13 4 16 15,-13 0 12-15,0 4-9 0,11 2-2 0,-11-1-15 16,11 5-13-16,-7-2-5 0,6 6-5 0,-6 1-9 16,7 2-3-16,-2 2-3 0,-1 2-3 0,6 3-1 15,0 1 1-15,3 0-1 0,-1 0-10 0,1 17-8 16,1-17-59-16,6 27-53 0,-3-7-87 0,3 2-86 16,-3 2-55-16,3 4-32 0,-4 2 1 15,-1 5-13-15,-2 1-23 0,0 3-74 0,-3 2-97 16,-2 1-261-16,2 1 15 0,-8-3 167 0</inkml:trace>
  <inkml:trace contextRef="#ctx0" brushRef="#br0" timeOffset="105363.81">14727 4842 3473 0,'0'0'17'0,"0"0"50"0,0-21 53 0,19 21 54 0,-19-18 35 16,0 18-6-16,7-14-19 0,-7 14-25 0,0 0-24 16,0-16-28-16,0 16-16 0,0 0-26 0,0-10-34 15,0 10-20-15,0-5-22 0,0 5-10 16,0 0-1-16,-12 0 2 0,12 0 6 0,0 0 3 15,0 27 10-15,0-10 4 0,0 5-16 0,0 5-44 16,0 3-43-16,0 5-63 0,0 1-48 0,0 1-31 16,0 0-54-16,0-2-40 0,0-3-49 0,0-2-46 15,0-4-93-15,0-5-156 0,0-5 50 0,0-6 125 16</inkml:trace>
  <inkml:trace contextRef="#ctx0" brushRef="#br0" timeOffset="105503.75">14716 4542 3450 0,'19'-25'4'16,"2"2"0"-16,-5 6 0 0,-5 1 3 0,4 0-22 15,-2 5-47-15,-9 4-71 0,-4 3-110 0,8 4-119 16,-8 0-128-16,0 0-208 0,0 0 73 0,0 0 135 16</inkml:trace>
  <inkml:trace contextRef="#ctx0" brushRef="#br0" timeOffset="105787.82">14932 4699 4001 0,'17'0'15'0,"-2"-27"61"16,-1 27 69-16,-3-21 70 0,-1 21 49 0,-1-22-8 16,-4 22-29-16,-4-10-54 0,1 10-69 0,-2 0-60 15,0 0-48-15,0 0-21 0,0 0 8 0,0 0-3 16,0 0 9-16,-21 0 5 0,21 20 1 0,-15-20 18 15,15 29-3-15,-22-9 0 0,8 2-12 0,2 4-3 16,-1 1 2-16,-1 3-6 0,2 1-53 0,4 2-33 16,-3 0-46-16,4-2-34 0,-3 3 25 0,6-4-17 15,-4 1 18-15,5-5 13 0,3 0-1 0,0-2 5 16,0-3-6-16,0-4-12 0,0-2 3 0,18-4-1 16,-18-2-19-16,22-2-32 0,-22-4-69 15,17-3-91-15,-17 0-144 0,17 0-186 0,-17-21 93 16,16 21 132-16</inkml:trace>
  <inkml:trace contextRef="#ctx0" brushRef="#br0" timeOffset="105951.95">14795 4906 2855 0,'0'-10'51'0,"-11"0"45"0,11 1 58 0,0 0 58 16,0-1-2-16,0 1-11 0,0-1-32 0,21 1-43 16,-21 1-37-16,18 1-27 0,-18-1-26 0,22 2-12 15,-8 1-14-15,0 1-10 0,1 1 0 0,1 3-6 16,3 0-37-16,4 0-60 0,-5 0-79 0,7 0-102 15,0 16-69-15,1-16-71 0,1 15-123 16,-1-15-215-16,1 16 96 0,2-16 131 0</inkml:trace>
  <inkml:trace contextRef="#ctx0" brushRef="#br0" timeOffset="106160.84">15266 4794 3850 0,'0'0'22'0,"23"0"59"0,-23 0 65 15,15-16 61-15,-15 16 30 0,16-13-31 0,-16 13-51 16,0 0-59-16,0 0-60 0,0 0-29 16,0 0-22-16,0 0-10 0,0 0 6 0,0 0 0 0,0 0 3 15,0 0 17-15,0 24 5 0,0-8-20 16,-14 3-67-16,14 2-44 0,0 5-58 0,-13 2-45 16,13 1-18-16,-4 2-68 0,4-3-60 0,-5 1-76 15,-1-3-113-15,3-2-239 0,1-4 115 0,-2-4 141 16</inkml:trace>
  <inkml:trace contextRef="#ctx0" brushRef="#br0" timeOffset="106300.77">15315 4654 4154 0,'14'-26'0'0,"-3"1"-1"0,1 2 0 0,-1 3 5 16,0 0-12-16,-5 4-25 0,-2 4-49 0,-4 6-87 15,0 2-111-15,0 2-93 0,0 2-62 16,0 0-79-16,0 0-145 0,0 0 28 0,-16 21 110 15</inkml:trace>
  <inkml:trace contextRef="#ctx0" brushRef="#br0" timeOffset="106692.9">15486 4667 3858 0,'22'0'5'0,"1"-19"42"0,-4 19 62 15,-2-16 59-15,-2 16 50 0,-4-19 8 0,-5 19-26 16,0 0-45-16,-2-11-59 0,-4 11-46 15,0 0-51-15,0 0-21 0,0 0 1 0,0 0 1 16,0 0 8-16,0 0 8 0,-24 0 1 0,24 0-4 16,-14 0 5-16,14 21-3 0,-17-21-3 0,17 19 9 15,-17-6-1-15,11 0-4 0,-3 1 3 0,6 1-6 16,-4-2 0-16,1 2 14 0,3-2-3 0,1 0-6 16,1-2 3-16,-1-1-4 0,2-2 1 0,0-1 4 15,0 0 5-15,0-1 0 0,0-1-3 0,0 0 5 16,21 0-5-16,-21 0-1 0,0-1 2 0,17 0 19 15,-17 2 25-15,15-3 7 0,-15 2 4 0,14-2-23 16,-14 2-25-16,9-3-11 0,-9-1-5 16,0 2 5-16,5-2-7 0,-5 0 5 0,0 0-3 15,3 2-4-15,-3-3 0 0,2 1-2 0,-2 3-4 16,1-1 8-16,-1 1 6 0,0 3-3 0,0 0 6 16,0 2-13-16,0 2-52 0,0 2-38 0,0 0-52 15,-18 2-38-15,18 0-3 0,-14 2-17 0,14 1-32 16,-19-1-47-16,5-1-37 0,2 1-46 0,-4-1-30 15,1 0-57-15,-4-3-151 0,4-2-15 0,-3-3 112 16</inkml:trace>
  <inkml:trace contextRef="#ctx0" brushRef="#br0" timeOffset="107107.77">15860 4718 3551 0,'30'-21'0'0,"-6"0"2"0,-5 2 0 15,-3-1 7-15,-2 1 3 0,-7 2 3 0,3 6 7 16,-7 2-9-16,-3 2-12 0,0 2-16 0,0 2-24 16,0 1-17-16,0 2-11 0,0 0-6 0,-22 0-10 15,22 0 2-15,-23 19-3 0,23-19 10 0,-24 24 12 16,10-11 15-16,0 2 20 0,2 1-1 0,0 1 8 16,4-3 1-16,-1 2 3 0,2 0 10 0,-2-2 3 15,6-2-1-15,-2 0 2 0,1-2-5 0,2-2 8 16,0 0 3-16,2-3 8 0,0 1 19 0,0-3 8 15,0-1 17-15,27 0 4 0,-27 1-2 16,22-3 6-16,-7 0-3 0,1 0 10 0,1 0 5 16,-2 0 1-16,5-16 10 0,-2 16-4 0,0-15-2 15,-2 15 0-15,-1-17-6 0,-2 17 10 0,1-19 6 16,-4 8 1-16,1 0-7 0,-1 1-11 0,-6 0-11 16,1 2-9-16,1 1-13 0,-3 0-15 0,-1 3-15 15,-2 1-16-15,0 1-9 0,0 1-6 0,0 1 3 16,0 0 0-16,0 0 3 0,0 0 6 0,0 20 9 15,0-20 1-15,-17 23 3 0,17-6 1 0,0 3-41 16,-20 1-42-16,20 5-54 0,-13-1-77 0,13 1-36 16,-12 1-48-16,12 0-58 0,-10-2-64 15,10-1-166-15,-4-1-142 0,4-4 110 0</inkml:trace>
  <inkml:trace contextRef="#ctx0" brushRef="#br0" timeOffset="107363.77">16355 4712 3894 0,'23'-24'-2'16,"-4"-2"3"-16,-2 3 14 0,-4-1 7 0,-6 1 8 16,4 0 2-16,-8 5-16 0,-3 5-9 0,0 5-14 15,0-1-5-15,0 3 3 0,-21 2-3 0,21 3 9 16,-31 1 0-16,12 0-3 0,-3 0 8 16,2 26-6-16,-5-26-2 0,2 31 1 0,-3-13-25 15,5 5-5-15,-2-1-6 0,4 2-14 0,4 1 7 16,-1 1-4-16,4-1-1 0,4 1 3 0,-1-1 10 15,7 0 2-15,2-2 3 0,0-1-2 0,0-2-3 16,0-1-2-16,30-3-11 0,-30-3-16 0,32-1-32 16,-8-2-28-16,-1-3-39 0,3-1-31 0,-4-3-41 15,5-1-63-15,-1-2-115 0,-1 0-158 0,1 0 82 16</inkml:trace>
  <inkml:trace contextRef="#ctx0" brushRef="#br0" timeOffset="108023.79">16655 4608 3342 0,'6'-10'1'0,"-1"2"17"0,-1-1 33 0,-1 2 23 15,2-1 22-15,-3 0-5 0,-1 3-31 0,-1 2-30 16,0 1-27-16,0-2-14 0,0 3-6 0,0-1 7 16,0 1 5-16,-22 1-13 0,22 0-21 0,-24 0-15 15,24 0-9-15,-27 0 8 0,10 0 16 0,-1 18 4 16,0-18-3-16,3 15-1 0,-2-15 1 0,1 17-1 15,1-17 0-15,1 18-6 0,1-8 3 0,3-1 10 16,0 1 8-16,4 0 10 0,0-2 12 0,3 2 3 16,3-1 6-16,0-1 5 0,0 0-11 0,0-1 0 15,29 1-2-15,-29-2 7 0,28-1 18 16,-11 0 17-16,0-1 17 0,0-3 10 0,5 2-3 16,-3-3-2-16,-2 0 2 0,-2 0-6 0,-1 0 5 15,0 0-2-15,-4-22-17 0,0 22-1 0,-5 0-10 16,3-19-14-16,-7 19-3 0,3-13-12 0,-4 13-5 15,0-10-8-15,0 10 0 0,0-7 0 0,0 7-3 16,0 0 5-16,-18-6-3 0,18 6-1 0,0 0 1 16,-17 0 0-16,17 0 2 0,0 16-2 0,-17-16 2 15,17 17-2-15,0-17-3 0,-9 24 5 0,9-9-6 16,0-1-2-16,0 0 1 0,0 1 4 16,23-1 6-16,-23-2 8 0,22-2 3 0,-5-4 2 15,-3-6-5-15,2 0 0 0,-1 0 14 0,4 0 18 16,2-19 32-16,-2 19 39 0,0-31 23 0,-2 12 19 15,5-3 4-15,-2 0-5 0,-3-4-10 0,1 1 5 16,-2-2-24-16,-1-1-19 0,-1-3-2 0,0 2-21 16,-3 1-2-16,-5 1-2 0,2 0-20 0,-3 2-10 15,-5 2-1-15,0 2-14 0,0 5-13 0,0 1-14 16,0 3-14-16,0 4-11 0,0-1 2 0,-17 7-3 16,17 1 0-16,0 1 7 0,-14 0 3 0,14 19 6 15,-17-19 2-15,17 29-1 0,-20-7 12 0,9 5-5 16,-2 7-1-16,1 5 10 0,4 3-1 0,-3 4-7 15,-1 3-36-15,6 2-40 0,-4 0-49 16,1-3-21-16,1-3 16 0,4-1 11 0,0-6 25 16,0-3 21-16,4-4 16 0,0-3 21 0,0-6 11 15,25-4 12-15,-25-3-3 0,26-5-3 0,-9-1-20 16,-1-5-50-16,2-1-58 0,-1-3-83 0,-1 0-96 16,-1 0-98-16,-2-20-120 0,-4 20-223 0,-1-29 35 15,-8 8 145-15</inkml:trace>
  <inkml:trace contextRef="#ctx0" brushRef="#br0" timeOffset="108192.41">16585 4617 3775 0,'0'0'0'16,"39"0"26"-16,-18 0 59 0,6 0 63 0,4 0 51 16,2 0-1-16,-1-19-51 0,-1 19-58 0,0 0-50 15,0-15-25-15,2 15-11 0,-1-14 1 0,-1 14-12 16,1-11-67-16,-5 11-67 0,1-10-109 0,-1 10-134 15,-5-5-106-15,-2 5-234 0,1 0-208 0,0-3 143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6:12:03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8108 4271 1080 0,'-11'0'25'0,"11"0"-7"0,0 0 7 0,-9 1-3 16,9-1-22-16,0 0 3 0,0 0-6 0,0 0 7 15,0 0-8-15,0 0 4 0,0 0 3 0,0 0-10 16,0 2 3-16,0-2-8 0,0 0-45 0,19 2-53 16,-19-1-96-16,17 0-74 0,-6-1 42 0</inkml:trace>
  <inkml:trace contextRef="#ctx0" brushRef="#br0" timeOffset="2316">14028 4245 2392 0,'-3'2'-1'0,"2"-1"1"0,1 1 0 0,-2-2-4 15,2 0 4-15,0 0 0 0,0 0-5 0,0 0 3 16,0 0-4-16,0 0 3 0,0 0 8 0,0 0-2 15,0 0 1-15,0 0-2 0,0 0-1 0,0 0 9 16,0 0 11-16,0 0 14 0,0 0 17 16,0 0 23-16,0 0 13 0,0 0 4 0,16 0 7 15,-16 10-17-15,17-10-9 0,-17 0-12 0,25 0-10 16,-5 8-4-16,0-8-4 0,10 0-3 0,4 4-6 16,8-4 4-16,4 0-2 0,12 0 4 0,2 0-2 15,7 0-7-15,6 0 1 0,4 0-5 0,13 0-4 16,7 0-10-16,11 0-8 0,10 0-5 0,8 0 2 15,3 0 6-15,9 0-3 0,3 0-1 0,2 0 5 16,0 0-4-16,-3 0 3 0,-5 0 1 0,-5 0 4 16,-4 0 25-16,-5 0 22 0,-9 0 16 0,-8 0 1 15,-13 0-9-15,-9 0-10 0,-10 0-13 0,-12 0 8 16,-10 0 7-16,-8 0-7 0,-11 0 3 16,-11 0-22-16,-3-14-17 0,-4 14-7 0,-12 0-10 15,2 0-3-15,-3 0-4 0,0 0 1 0,0 0-8 16,0 0-26-16,0 0-16 0,0 0-28 0,0 0-28 15,-17 0-18-15,17 0-41 0,-15 0-60 0,15 0-72 16,-24 0-102-16,7 18-193 0,-3-18-167 0,-3 0 109 16</inkml:trace>
  <inkml:trace contextRef="#ctx0" brushRef="#br0" timeOffset="8418">10451 706 2929 0,'20'0'10'0,"-20"0"14"0,12 0 10 16,-12 0 5-16,0 0-5 0,11 0-15 0,-11 0-11 15,0 0-6-15,0 0-9 0,0 0-2 0,0 0-6 16,5 0-1-16,-5 16 9 0,0-16 1 0,0 17 9 16,0-17 5-16,0 24-3 0,0-7 4 0,0 5-4 15,-22 1-1-15,22 2-1 0,-14-1-2 0,14 1 4 16,-19 0 0-16,19-1 4 0,-20-2 0 0,6-1-2 15,0-4 4-15,-1-3-2 0,-2-4-1 0,-5-2 2 16,2-4-7-16,-5-4 4 0,3 0 2 16,-4 0-3-16,4-27 4 0,-1 9-3 0,4-3 0 15,2-2 6-15,3-3 22 0,3-2 23 0,7 3 12 16,2-1 2-16,2 0-20 0,0 2-23 0,0 3-16 16,26 2-13-16,-26 2-2 0,31 2-8 0,-12 1-6 15,0 3-36-15,1 4-59 0,3 2-60 0,-3 2-63 16,5 3-27-16,-5 0-49 0,-3 21-58 0,4-21-63 15,-4 34-137-15,-2-9 105 0</inkml:trace>
  <inkml:trace contextRef="#ctx0" brushRef="#br0" timeOffset="8773">10385 1526 3526 0,'17'0'3'0,"-1"0"39"0,-2-18 43 0,1 18 50 16,-4-19 38-16,-1 19 0 0,-1-12-16 0,-6 12-32 16,5 0-43-16,-5 0-39 0,-2 0-32 0,1-9-25 15,-2 9-4-15,0 0 0 0,0 0 1 0,0 0 4 16,0 0 9-16,0 19-16 0,0-19-24 0,-19 17-19 16,19-6-34-16,-14 3-14 0,14 0-1 0,-18 2-23 15,7-1-4-15,-3 1-1 0,0-2-2 0,-3 1 17 16,0-3 15-16,-3-2 15 0,-5-4 24 15,2-4 25-15,-4-2 24 0,-1 0 18 0,2 0 9 16,1-28 27-16,2 13 28 0,4-1 37 0,4-1 38 16,4-1 20-16,6-1-11 0,3 2-12 0,2 0-19 15,0 2-34-15,19-1-18 0,-19 0-29 0,37 3-26 16,-16 0-11-16,2 2-7 0,3 2-2 0,2 2-34 16,2 1-54-16,-6 4-63 0,4 2-66 0,0 0-41 15,-3 0-58-15,-3 27-84 0,-2-10-141 0,0 1-132 16,-6 4 112-16</inkml:trace>
  <inkml:trace contextRef="#ctx0" brushRef="#br0" timeOffset="9158">10384 2144 4166 0,'20'0'32'0,"-3"0"59"0,2 0 57 0,-4-25 62 16,4 25 27-16,-5-23 5 0,0 23-7 0,-6-17-7 15,1 17-27-15,-1-12-41 0,-1 12-43 0,-2-9-53 16,-3 9-37-16,-1 0-35 0,1 0-11 0,-2 0-12 16,0 0-5-16,0 0 5 0,0 0-5 0,0 0 16 15,0 0 7-15,0 16 9 0,0-16 7 0,0 23 0 16,0-8 4-16,-16 4-7 0,16 3-59 16,0 3-44-16,-9 0-42 0,9 2-19 0,-13 1 14 15,4 0-2-15,1 0 1 0,-3-1-7 0,-2-2 21 16,-1-2 12-16,-2-3 22 0,-3-4 21 0,1-3 24 15,-2-4 33-15,-2-6 16 0,2-3 16 0,-2 0-2 16,2 0-1-16,1-30 8 0,1 13 13 0,0-3 23 16,3-3 19-16,3-1 11 0,-1-1-4 0,4 0-12 15,4 0-11-15,4 1-14 0,-1-1-14 0,2 2-7 16,0 2-12-16,0 0-5 0,0 3-2 0,19 2-5 16,-19 2-20-16,15 3-52 0,-15 3-73 0,19 1-107 15,-19 5-99-15,20 2-67 0,-9 0-57 0,0 0-91 16,1 25-184-16,2-25 50 0,-3 33 130 15</inkml:trace>
  <inkml:trace contextRef="#ctx0" brushRef="#br0" timeOffset="12927.99">10274 2784 1843 0,'0'0'45'0,"0"0"33"0,0 0 20 0,0 0 25 16,0 0-22-16,0 0-10 0,3 0 4 0,-3 0 3 15,0 0 3-15,0 0 5 0,0 0 2 0,0 0-10 16,0 0 2-16,0 0-17 0,0 0-2 0,0 0 0 16,0 0-4-16,0 0-2 0,0 0-19 0,0 0-20 15,0 0-20-15,0 0-10 0,0 0-2 0,0 0-1 16,0 0-1-16,0 0 0 0,0-13-4 0,0 13 2 16,0 0-2-16,0 0 0 0,0 0 2 0,0 0-2 15,0-8-13-15,0 8-31 0,0 0-33 0,0 0-37 16,0 0-35-16,0 0-19 0,0 0-37 15,0 0-41-15,0-5-78 0,0 5-134 0,0-5-155 16,0 0 82-16</inkml:trace>
  <inkml:trace contextRef="#ctx0" brushRef="#br0" timeOffset="13240">10384 2672 2344 0,'1'0'35'15,"2"0"25"-15,-1 0 34 0,6 0 37 0,-5 0 1 16,-2-13 9-16,3 13 2 0,-1 0-16 0,-2 0-19 15,2 0-27-15,-3 0-32 0,0 0-25 0,2 0-20 16,-1 0-8-16,-1 0-8 0,0 0 6 16,0 0 4-16,0 0 2 0,0 17 6 0,0-17-7 15,0 15 1-15,0-5 2 0,0 2 1 0,0 1 5 16,0 1-2-16,-21-1-4 0,21 1-1 0,0-3-17 16,-22 2-11-16,22-2-13 0,-20-1-12 0,7-3-2 15,-1-2 4-15,2-3 9 0,0-2 1 0,-4 0 15 16,2 0 7-16,2-18 11 0,-1 18 10 0,2-20-1 15,7 20 0-15,-1-27-3 0,5 11 8 0,0 0 8 16,0 0 6-16,0 2-3 0,19-1-3 0,-19 2-9 16,21 1-3-16,-21 2-5 0,24 3-14 0,-24 1-26 15,21 3-49-15,-21 3-56 0,24 0-60 0,-18 0-57 16,5 0-90-16,-11 26-183 0,11-26-42 16,-11 27 86-16</inkml:trace>
  <inkml:trace contextRef="#ctx0" brushRef="#br0" timeOffset="13416">10305 3048 3511 0,'9'0'0'0,"-9"0"5"0,15 0 9 16,-15 0 3-16,11-16 0 0,-11 16-6 0,0 0-13 15,0 0-25-15,0-12-63 0,0 12-78 0,0 0-92 16,0 0-94-16,-26 0-136 0,26 0-236 15,-19 0 97-15,19 0 116 0</inkml:trace>
  <inkml:trace contextRef="#ctx0" brushRef="#br0" timeOffset="13572">10163 3198 3587 0,'21'0'17'0,"-21"0"27"0,0 0 40 16,18 0 24-16,-18-18-15 0,13 18-26 0,-13 0-43 15,0 0-42-15,0-12-79 0,0 12-101 0,0 0-100 16,0 0-89-16,0 0-87 0,0 0-228 16,0 0-5-16,0 20 108 0</inkml:trace>
  <inkml:trace contextRef="#ctx0" brushRef="#br0" timeOffset="13795">9839 3366 4362 0,'12'0'4'0,"-12"0"9"16,27 0 18-16,-27 0 13 0,17 0 11 0,-17 0-2 15,9-17-19-15,-9 17-19 0,0 0-17 0,0 0-8 16,0 0 2-16,0 0 5 0,0 0 6 16,0 23-2-16,-18-23 2 0,18 27-4 0,-19-9-23 15,19 2-24-15,-17 1-40 0,17 2-59 0,-14 1-56 16,14 3-70-16,-11 0-65 0,11 0-58 0,-8 2-66 15,8-3-159-15,0-1-103 0,0-3 121 0</inkml:trace>
  <inkml:trace contextRef="#ctx0" brushRef="#br0" timeOffset="14367">10170 3374 2861 0,'0'-2'39'0,"18"-1"29"0,-8 3 37 0,-4-2 36 16,-6 2-20-16,11-2-17 0,-10 2-30 0,-1-1-34 15,5 1-22-15,-2 0-8 0,-2 0-8 0,-1 0 3 16,0 0 4-16,0 0-5 0,0 19 5 0,0-19-5 16,0 18-1-16,0-6 0 0,0 1-4 0,0 0 2 15,0 2 2-15,-20-1-2 0,20-1 2 0,0 0 4 16,-18 0-5-16,18-2 4 0,-14-2-1 16,14 1-7-16,-16-2 6 0,12-3 3 0,-6 0 0 15,4-3 2-15,-3-2-9 0,2 0 1 0,-2 0-5 16,1-16 7-16,-1 16 1 0,3-18-7 0,-3 18 5 15,4-23-3-15,0 23 5 0,1-22 6 0,4 12 12 16,0-1 8-16,0 2 1 0,0 2-8 0,21 1-13 16,-21-1-14-16,21 7-5 0,-21-6 4 0,29 6-10 15,-15-3-28-15,3 3-46 0,-3 0-65 0,0 0-72 16,0 0-60-16,-3 0-72 0,0 22-126 0,-2-22-226 16,-3 0 93-16</inkml:trace>
  <inkml:trace contextRef="#ctx0" brushRef="#br0" timeOffset="15288">15709 642 3730 0,'0'0'-3'0,"24"0"2"16,-24 0-1-16,0 0-2 0,0 0 1 16,0-16-11-16,14 16-13 0,-14 0-17 0,0 0-22 15,0 0-38-15,0 0-50 0,0 0-33 0,0 0-46 16,0 0-40-16,0 0-80 0,0 18-147 0,-19-18-127 15,19 24 87-15</inkml:trace>
  <inkml:trace contextRef="#ctx0" brushRef="#br0" timeOffset="15432">15637 1214 3052 0,'14'2'2'16,"-5"-2"0"-16,-9 0 1 0,15 0-11 15,-15 0-56-15,10-20-87 0,-10 20-138 0,0 0-233 16,4-24-180-16,-4 24 89 0</inkml:trace>
  <inkml:trace contextRef="#ctx0" brushRef="#br0" timeOffset="15842.99">15747 716 2797 0,'14'-8'13'0,"0"2"25"16,-2 2 31-16,-1-2 27 0,3 1 10 0,-3-1 0 16,-5 4-16-16,5 1-26 0,-6 1-23 0,1 0-30 15,-2 0-19-15,0 0-5 0,-1 0 0 0,1 0 3 16,-1 16 4-16,0-16 4 0,-1 18-2 0,0-4 2 15,-1-1 4-15,-1 0-1 0,2 4 2 0,-2 2 0 16,0 0-3-16,0 0 3 0,0 2-1 0,0-1-5 16,-19 2-29-16,19 1-28 0,-17-1-23 0,17-1-30 15,-26-3-11-15,9-1-17 0,1-5-21 0,-1-1-7 16,1-3-5-16,-4-2 7 0,2-4 22 16,-3-2 43-16,3 0 44 0,2 0 34 0,-1-24 45 15,3 24 41-15,-1-30 47 0,8 12 49 0,0-3 26 16,5 2 17-16,2-3-8 0,0 1-12 0,0 2-27 15,23 1-46-15,-23 3-32 0,27 0-38 0,-10 3-24 16,-2 2-16-16,-1 3-14 0,-1 2-46 0,2 1-54 16,1 4-67-16,-1 0-84 0,-1 0-79 0,-1 20-98 15,1-4-187-15,3 4 79 0,-5 6 125 0</inkml:trace>
  <inkml:trace contextRef="#ctx0" brushRef="#br0" timeOffset="16052">15705 1410 3865 0,'15'0'38'0,"1"0"50"0,-4-19 37 0,-12 19 37 16,20-14-16-16,-20 14-33 0,16 0-34 0,-16-14-37 16,8 14-31-16,-8 0-20 0,0 0-39 0,0 0-43 15,0 0-26-15,0 0-33 0,0 0-18 0,0 0-21 16,0 20-46-16,0-20-47 0,-20 29-36 0,20-11-59 15,-16 3-86-15,16 1-122 0,-12 0-53 0,12 0 126 16</inkml:trace>
  <inkml:trace contextRef="#ctx0" brushRef="#br0" timeOffset="16192">15643 1574 3080 0,'0'-19'13'0,"0"19"14"0,25-20 24 0,-25 20 16 15,17-19-2-15,-17 9-7 0,17 3-25 0,-17 1-18 16,12 6-18-16,-12-8-37 0,0 8-49 0,8 0-39 15,-8 0-45-15,0 0-33 0,0 0-38 0,8 27-80 16,-8-27-105-16,0 28-149 0,3-13 56 0,-3 0 122 16</inkml:trace>
  <inkml:trace contextRef="#ctx0" brushRef="#br0" timeOffset="16335">15661 1637 3173 0,'17'-13'18'0,"-17"0"34"0,19-1 42 15,-19 0 36-15,12 3-6 0,-12-4-33 0,13 3-39 16,-13 2-41-16,0 2-52 0,0 2-106 0,9 2-133 16,-9 2-121-16,0 2-132 0,0 0-150 0,0 18 24 15,0-18 126-15</inkml:trace>
  <inkml:trace contextRef="#ctx0" brushRef="#br0" timeOffset="16770.99">15731 2044 2990 0,'8'0'11'16,"0"-17"46"-16,-4 17 54 0,4-20 46 0,-2 9 28 16,-1 0-19-16,1 1-45 0,-6 2-41 0,2 1-40 15,-2 0-27-15,0 2-12 0,0 0-10 0,0 5-5 16,0-3-21-16,0 3-13 0,0 0-9 0,0 0-8 15,0 17 4-15,0-17 1 0,0 24-4 0,0-8-14 16,0 4-6-16,-17 0 0 0,17 1-5 16,0 0 4-16,0-3 8 0,-13-1 0 0,13-3 20 15,0-3 26-15,-12-3 23 0,12-8 13 0,-8 5 3 16,8-5-2-16,-8 0 8 0,8-21 14 0,-4 21 23 16,-3-29 16-16,4 11 8 0,3-4 9 0,0 1 11 15,0 0 15-15,0 0 9 0,0-1 5 0,0 2-18 16,0 2-18-16,17 1-18 0,-17 0-19 0,0 4-1 15,0 1-15-15,18 2-16 0,-18 3-12 0,14 2-16 16,-14 2-9-16,20 1 9 0,-13 2-1 0,6 0 0 16,-2 0-4-16,-4 26-28 0,4-26-20 0,-3 33-19 15,1-11-15-15,-2 3-13 0,0 2-21 0,-3 1-20 16,-4 2-26-16,0 0-11 0,0-1-12 16,0-2-20-16,-19-1-17 0,19-1-43 0,-28-5-47 15,11-1-23-15,1-4-30 0,-1-3-3 0,2-4 96 16,-2-3 86-16</inkml:trace>
  <inkml:trace contextRef="#ctx0" brushRef="#br0" timeOffset="16864">15678 2265 2469 0,'0'0'64'0,"-4"0"45"16,4 0 29-16,0-18 46 0,0 18-36 0,18-14-29 16,-18 14-23-16,16-15-44 0,-16 15-33 0,0-16-15 15,20 16-31-15,-20-11-56 0,16 11-72 0,-16 0-111 16,12 0-128-16,-3 0-172 0,2 0-127 0,-3 0 110 16</inkml:trace>
  <inkml:trace contextRef="#ctx0" brushRef="#br0" timeOffset="17364">15489 3160 4643 0,'0'0'10'0,"16"0"31"16,-16 0 35-16,12 0 42 0,-12-16 9 0,14 16-22 15,-14 0-35-15,0 0-43 0,0 0-27 0,0 0-12 16,0 0-4-16,0 0 1 0,0 0-11 0,0 0-43 16,0 24-47-16,-19-7-47 0,19 5-30 0,-14 5-11 15,14 3-28-15,-12 4-52 0,12 1-52 0,0 3-60 16,-12 0-51-16,12 1-131 0,0-2-166 0,-8-1 119 16</inkml:trace>
  <inkml:trace contextRef="#ctx0" brushRef="#br0" timeOffset="17687">15817 3342 4250 0,'24'-12'0'15,"-3"0"25"-15,0 2 60 0,-5-1 54 0,1-3 50 16,-5 4 17-16,-4 3-27 0,0 3-50 0,-3 1-55 16,-5 3-45-16,0-1-44 0,0 1-5 0,0 0 0 15,0 0 8-15,0 0 11 0,0 24-1 0,0-24 2 16,-19 28-14-16,19-10-32 0,0 1-20 0,-20 1-34 15,20 2-25-15,-16-1 15 0,16-2-8 0,-18-1 10 16,5-2 24-16,2-2 0 0,-1-4 24 16,-4-3 23-16,2-4 16 0,-1-3 12 0,2 0 11 15,-2-17 2-15,7 17-5 0,-3-30 4 0,4 11 2 16,3-2 11-16,0 0 11 0,2-2 6 0,2 2 1 16,0 0-9-16,0 1-3 0,0 2-7 0,0 1-9 15,0 2-3-15,22 2-7 0,-22 0-3 0,19 1-7 16,-19 2-29-16,26 1-31 0,-26 1-59 0,25 2-70 15,-16 0-72-15,-9 1-69 0,22 1-66 0,-22 1-95 16,12-1-271-16,-6-2 87 0,-2 0 124 0</inkml:trace>
  <inkml:trace contextRef="#ctx0" brushRef="#br0" timeOffset="18419">15750 1263 3226 0,'15'0'4'0,"-15"14"5"16,17-14 5-16,-17 0 1 0,16 0 4 16,-16 0 4-16,12 10-2 0,-12-10-1 0,11 7-7 15,-11-7-13-15,8 11 1 0,-5-5-2 0,2 2 1 16,-2 1 6-16,-3 1-1 0,0 3 3 0,0 1-2 15,0 1-5-15,0 2-24 0,0 1-30 0,-19-1-34 16,19 2-23-16,-23-2-9 0,23 0-3 0,-22-2 3 16,7-2-8-16,-2-1 2 0,-4-4 16 0,1-1 26 15,0-4 38-15,-2-1 30 0,4-2 13 0,1 0 24 16,0 0 32-16,3-22 24 0,4 22 20 0,7-19 3 16,3 19-18-16,0-22-15 0,0 22-21 0,0-20-22 15,20 10-17-15,-20 10-16 0,22-14-31 0,-22 14-53 16,23-9-79-16,-23 9-104 0,27 0-132 15,-15 0-181-15,-1 0 51 0,0 23 110 0</inkml:trace>
  <inkml:trace contextRef="#ctx0" brushRef="#br0" timeOffset="18708">15700 2399 3431 0,'6'0'31'0,"2"0"56"16,-3-16 57-16,-4 16 60 0,2 0 5 0,2 0-28 15,-2-14-49-15,-3 14-63 0,0 0-38 0,0 0-34 16,0 0-13-16,0 0 2 0,0 0-24 0,0 0-20 15,0 0-44-15,0 17-64 0,0-17-47 0,0 19-46 16,0-5-27-16,-17 1-27 0,17 3-47 0,0 1-111 16,-14 1-225-16,14-2 59 0,0 2 118 0</inkml:trace>
  <inkml:trace contextRef="#ctx0" brushRef="#br0" timeOffset="18872">15700 2780 3660 0,'0'5'2'0,"0"0"0"0,0-1 23 16,20-1 42-16,-20-2 35 0,0-1 20 0,0 0-14 16,0 0-41-16,0 0-40 0,0 0-23 0,0 0-4 15,0 21 2-15,0-21-30 0,0 26-63 0,0-8-95 16,0 4-106-16,0 2-85 0,0 3-64 0,11 1-119 16,-11 0-198-16,0 0 116 0</inkml:trace>
  <inkml:trace contextRef="#ctx0" brushRef="#br0" timeOffset="19016">15637 3181 4256 0,'0'0'-3'0,"0"0"21"0,0 0 46 15,21-16 47-15,-21 16 34 0,20 0-1 0,-20-15-44 16,0 15-50-16,16 0-34 0,-16 0-50 0,0 0-57 16,0-8-77-16,0 8-115 0,0 0-135 0,0 0-115 15,0 0-158-15,0 0-250 0,0 0 168 0</inkml:trace>
  <inkml:trace contextRef="#ctx0" brushRef="#br0" timeOffset="21808.95">11542 309 2874 0,'3'-4'2'0,"2"1"0"0,-4-1-1 0,1 3-5 16,1-3-5-16,-3 3-4 0,0 1 0 0,0 0 2 16,0 0 8-16,0 18 17 0,0-18 17 0,-22 32 16 15,22-9 15-15,-25 3 9 0,8 8 4 0,0 4 5 16,-6 5-3-16,6 8 2 0,-4 3-3 15,-2 11 2-15,6 8 5 0,2 7-16 0,2 6-6 16,5 7-9-16,1 3 4 0,7 3 21 0,-3 7 35 16,3 3 3-16,0 5-19 0,0 5-16 0,27 2-36 15,-27 2-12-15,21 2 2 0,-21-1-9 0,28-2-13 16,-16 0-1-16,4-2-8 0,-6-8-7 0,0-1 6 16,1-4-2-16,-11-6 8 0,12-4 7 0,-12-8-6 15,0-10 2-15,0-10-6 0,0-9-4 0,0-9-25 16,0-11-53-16,0-7-52 0,-25-9-41 0,25-7-10 15,0-5-55-15,0-8-89 0,0-4-129 0,0 0-237 16,0-30-128-16,0 7 139 0</inkml:trace>
  <inkml:trace contextRef="#ctx0" brushRef="#br0" timeOffset="22197.94">12644 492 3108 0,'11'-24'67'0,"1"4"58"16,-3 1 28-16,-2 4 7 0,5-2-67 0,-9 8-57 15,0 3-29-15,-3 2-14 0,0 4-5 0,0 0-3 16,0 0 1-16,0 0 30 0,0 17 30 0,-20-1 25 15,20 4 16-15,-33 7-18 0,10 11-16 0,-2 5-24 16,-1 11-1-16,-4 9-2 0,4 12-4 0,4 6 6 16,1 10-11-16,0 3-4 0,6 2 2 0,4 3-2 15,0 2-1-15,2-2 14 0,7 4-4 0,2 2 4 16,0 5-2-16,0-1-14 0,0 1-1 0,0 1 3 16,22-4-2-16,-22 2-8 0,17-8 2 0,-17-2-4 15,14-5 2-15,-14 2 4 0,0-5 2 0,9-2 2 16,-9-4-24-16,0-7-44 0,0-8-43 15,0-8-52-15,0-12-38 0,0-8-20 0,0-7-34 16,-17-9-31-16,17-7-17 0,0-4-54 0,0-7-119 16,0-8-213-16,30 0 72 0</inkml:trace>
  <inkml:trace contextRef="#ctx0" brushRef="#br0" timeOffset="22805.94">13622 437 2593 0,'4'0'11'0,"3"0"7"16,-3 0 1-16,-1 0-5 0,-1 0-14 0,-1 0-7 15,-1 0 18-15,0 17 27 0,0-17 28 0,0 21 32 16,0-4 7-16,-21 5 7 0,21 5-3 15,-20 7-10-15,20 7 0 0,-25 11-13 0,9 7-2 16,4 10-8-16,-4 8-14 0,7 6-9 0,-2 3-10 16,0 5-10-16,5 0-6 0,3-1-4 0,3-2 7 15,-5 1 3-15,5 3 6 0,0 1 11 0,0 5-7 16,0-2-7-16,0 3-2 0,17-3-20 0,-17 0 4 16,0-4-9-16,0-5-4 0,16-5 2 0,-16-2-12 15,0-2-52-15,0-1-7 0,0-1-25 0,0-2-71 16,0-6-33-16,0-4-76 0,0-7-53 0,-17-7 33 15,17-9 41-15,0-3-35 0,-19-13-107 0,19-5-206 16,-17-7 49-16</inkml:trace>
  <inkml:trace contextRef="#ctx0" brushRef="#br0" timeOffset="23180.94">14573 621 2648 0,'22'-32'52'16,"-3"4"67"-16,-4 4 42 0,2 3 37 16,-1 2-12-16,-5 4-35 0,-1 5-25 0,-6 3-36 15,-3 3-44-15,1 3-41 0,-1 1-20 0,-1 0-4 16,0 0 5-16,0 0 20 0,0 29 20 0,0-9 23 15,-20 7 14-15,20 8 2 0,-25 8 5 0,8 14-9 16,-1 12-7-16,-1 9-8 0,-4 8-15 0,4 7-8 16,0 4-3-16,-1 1-3 0,3 7-4 0,3-3 17 15,0 5-6-15,5 4 0 0,-2 2-3 0,6 0-19 16,2 1 3-16,0 0 1 0,2 0 7 0,1 0-10 16,0-4 4-16,0-4-9 0,0-2-3 0,0-3 10 15,0-6 0-15,0-5 3 0,-22-6-29 0,22-7-4 16,-23-10-41-16,5-10-67 0,3-9-84 15,-4-10-132-15,1-4-112 0,1-6-116 0,-2-4-260 16,2-12 106-16,3-5 148 0</inkml:trace>
  <inkml:trace contextRef="#ctx0" brushRef="#br0" timeOffset="23841.94">11984 3215 3988 0,'6'0'1'0,"2"0"4"16,-5 0 4-16,0 0 10 0,0 0 8 0,2 0 3 15,-3 0-4-15,-2 0-14 0,0 0-18 0,0 0-10 16,0 0-1-16,0 0 10 0,0 0 7 0,0 0 7 15,0 27-2-15,0-11-3 0,0 3 1 0,0 4 2 16,0 5-11-16,0 0-45 0,0 2-56 0,0 1-80 16,0 0-78-16,18 3-58 0,-18-1-70 15,0 1-117-15,19-1-240 0,-19-5 100 0</inkml:trace>
  <inkml:trace contextRef="#ctx0" brushRef="#br0" timeOffset="24296.94">12838 3185 3052 0,'8'-4'29'0,"-4"1"39"0,1-1 42 15,1 1 32-15,-1-2-3 0,-2 1-14 0,0 1-21 16,2 1-17-16,-1-1-19 0,1 1-24 0,1 0-18 15,-1-1-18-15,0 0-6 0,4 1-2 0,-1 0-2 16,2 0 2-16,0-2-2 0,-2 2 1 0,4 0-3 16,-1-1-4-16,-2 2 5 0,2 0-3 0,-2-1-2 15,-1 2 7-15,0 0-6 0,-2 0 1 0,-1 0 0 16,-1 0-6-16,-1 0 6 0,1 0-1 0,-3 0 1 16,-1 0 3-16,0 15-1 0,2-15 2 0,-2 12-1 15,0-12-13-15,0 20-13 0,0-10-25 0,0 4-16 16,0-2-9-16,-17 1-3 0,17 0 8 15,-22 0 4-15,9 1 13 0,-2-1 6 0,-2 1 5 16,0-3 16-16,0 1 3 0,-3-3 7 0,4 1 8 16,5-1 0-16,2-1 7 0,-1-1 5 0,7-2 26 15,3 2 34-15,0-2 22 0,0-2 26 0,0 1-7 16,19-1-21-16,-19 0-16 0,26 1-21 0,-9 0-17 16,5-2-9-16,0 2-10 0,3-1-7 0,1-1-1 15,2 1-34-15,3 0-46 0,-1 0-57 0,2 1-70 16,1 1-55-16,3-1-36 0,-4 0-68 0,1 0-94 15,-1-2-161-15,-1-2 56 0,-1 0 124 0</inkml:trace>
  <inkml:trace contextRef="#ctx0" brushRef="#br0" timeOffset="24757.94">13774 3168 2851 0,'0'0'28'15,"0"-16"50"-15,0 16 64 0,0 0 59 0,0 0 27 16,0-14 3-16,0 14-19 0,0 0-19 0,0 0-22 16,0 0-28-16,0 0-21 0,0 0-25 0,0 0-23 15,0 0-21-15,0 0-18 0,0-7-13 0,0 7-5 16,15 0 0-16,-15-4-1 0,17 2 11 16,-4-1 0-16,1 2 5 0,-3-2-5 0,3 0-10 15,-2 1-10-15,2 2-4 0,-2-3-6 0,-5 3-4 16,2 0 0-16,-3 0-8 0,0 0 0 0,-4 0-6 15,3 0 0-15,-5 0 6 0,1 0 4 0,-1 15 4 16,0-15-15-16,0 15-8 0,0-15-9 0,0 23-1 16,-20-9 14-16,20 0 8 0,-16 1 5 0,16 0 13 15,-26-2 1-15,26-1-2 0,-19 0 1 0,7-2-11 16,12-2 6-16,-14 1 1 0,14-5 3 0,-5 1 8 16,5-2 5-16,0-1 27 0,0 0 29 0,0 0 31 15,0 1 20-15,19 0 3 0,-19 1 1 0,23 0-25 16,-23 0-6-16,25 1-27 0,-11-1-29 15,0 1-12-15,-1 0-24 0,-4 0-9 0,2 0 5 16,-2 1-9-16,-9 0 8 0,8 1 0 0,-8 0-8 16,6 2 16-16,-6-1-4 0,0 3 8 0,0 1 13 15,-23 0-12-15,23 1 4 0,-27 1-61 0,7-2-74 16,-2-1-69-16,-2 1-93 0,-4-4-44 0,1-1-64 16,-2-1-74-16,-2-3-83 0,-3-3-171 0,3 0-178 15,-4 0 149-15</inkml:trace>
  <inkml:trace contextRef="#ctx0" brushRef="#br0" timeOffset="33729.94">13729 1738 1682 0,'-3'17'-49'0,"-3"-17"-67"0,2 23-96 16,4-12-209-16,-3 2 50 0</inkml:trace>
  <inkml:trace contextRef="#ctx0" brushRef="#br0" timeOffset="34532.94">12020 679 2917 0,'14'-4'1'0,"-3"0"9"0,-4 1 12 16,6-1 10-16,-8 2 11 0,2-2-3 0,-2 4-8 16,-2-1 0-16,3 1-9 0,-3 0-3 15,0 0 3-15,1 0 0 0,0 18 2 0,1-18-4 16,-2 19-10-16,0-19-3 0,5 24-5 0,-5-10 3 16,-1 1 3-16,-2 0-7 0,1 2 5 0,-1 0 3 15,0 0-6-15,0 3 4 0,0-1-2 0,-20-1-1 16,20 2 9-16,-30-1-4 0,10-5-7 0,-5-4-20 15,-6-3-23-15,-1-4-7 0,-2-3-3 0,-4 0 17 16,4-21 21-16,3 21 11 0,2-33 6 0,4 13 7 16,5 0 12-16,3 0 31 0,4-1 29 0,5 1 21 15,2 1 8-15,6 1-33 0,0 0-25 0,0 1-29 16,23 2-21-16,-23 0-7 0,33 3-7 16,-16 0 1-16,8 4-26 0,-3 2-35 0,4 5-42 15,-4 0-64-15,4 1-48 0,-7 0-44 0,-1 0-69 16,0 28-75-16,-8-28-125 0,1 31-57 0,-11-14 114 15</inkml:trace>
  <inkml:trace contextRef="#ctx0" brushRef="#br0" timeOffset="34917.94">11989 1374 3782 0,'14'0'17'15,"0"0"43"-15,-3 0 54 0,-4 0 53 0,4-20 32 16,-6 20 5-16,0 0-16 0,-1-13-26 0,-1 13-37 16,-1 0-35-16,-1 0-49 0,-1 0-30 0,0 0-18 15,0 0-18-15,0 0 9 0,2 0-3 0,-2 0 5 16,0 0 3-16,0 0 1 0,0 14 8 0,0-14 2 16,0 17-1-16,0-6 11 0,0 2-7 0,-19 1-24 15,19 1-35-15,-14-1-54 0,14 1-44 0,-18-2-35 16,5 0-12-16,-1-1-9 0,-1-2 6 0,-1-3 28 15,1-1 35-15,-1-1 46 0,-1-4 51 0,2-1 28 16,-1 0 17-16,2 0 14 0,2 0 17 0,6-22 45 16,-4 22 37-16,6-19 38 0,2 19-5 15,0-22-19-15,2 10-15 0,0 1-29 0,0-2-5 16,0 3-20-16,22-2-19 0,-22 1-14 0,22 0-18 16,-22 2-3-16,25 1-12 0,-11 1-3 0,1 1-33 15,-1 2-61-15,-3 1-73 0,2 3-82 0,-3 0-49 16,1 0-36-16,-5 0-34 0,2 23-68 0,-5-23-168 15,-3 23-70-15,0-9 112 0</inkml:trace>
  <inkml:trace contextRef="#ctx0" brushRef="#br0" timeOffset="35272.94">11889 1793 3602 0,'24'0'25'0,"-10"0"47"0,-3 0 51 15,-2 0 50-15,2 0 30 0,-2-16-11 0,-3 16-17 16,-1 0-29-16,1 0-51 0,-3 0-27 0,-3 0-40 16,2 0-25-16,-2 0-5 0,0 0-9 0,0 0 8 15,0 0 0-15,0 17 4 0,0-17 1 0,0 20 0 16,0-7 1-16,0 1 0 0,0 3-4 0,0 1 1 16,0-1 7-16,0-1-7 0,0-1-19 0,0-1-29 15,-19-1-31-15,19-2-22 0,-15-2 1 0,15-1 9 16,-22-3 7-16,11-3 17 0,0-1 19 15,-3-1 14-15,-1 0 22 0,4 0 10 0,2-17 6 16,-4 17 3-16,4-19 4 0,3 19-5 0,-1-21 18 16,1 21 18-16,5-23 2 0,1 12 3 0,0 1-15 15,0 0-18-15,0 1-6 0,0 0-2 0,17 1-12 16,-17 1 2-16,17 1-4 0,-17 1-29 0,23 2-38 16,-9 1-70-16,0 2-82 0,-2 0-62 0,4 0-59 15,-1 17-50-15,-1-17-74 0,0 28-158 0,0-12-55 16,-1 1 116-16</inkml:trace>
  <inkml:trace contextRef="#ctx0" brushRef="#br0" timeOffset="35616.94">11944 2248 4018 0,'22'4'18'0,"-22"-1"27"15,24-2 50-15,-10 0 51 0,0-1 43 0,2 0 26 16,-4 0-1-16,-6 0-3 0,7 0-29 0,-10 0-33 15,5 0-47-15,-8 0-43 0,1 0-40 0,-1 0-19 16,0 0-15-16,0 0-8 0,0 0 7 0,0 0-3 16,0 0 11-16,0 0 12 0,-15 0-20 0,15 0-38 15,-14 19-34-15,14-19-46 0,-20 21-30 0,7-9 1 16,1 2-17-16,-2-4-17 0,0 3-1 16,1-3-4-16,-1-2 15 0,4-1 29 0,-4-1 46 15,3-6 47-15,-2 4 36 0,7-4 27 0,-3 0 9 16,4 0 7-16,0 0 15 0,4-17 45 0,-4 17 32 15,5-15 18-15,0 15 14 0,0-18-19 0,0 18-23 16,0-18-8-16,20 18-25 0,-20-18-22 0,18 9-19 16,-18 1-17-16,20 2-5 0,-20 0-12 0,18 2-23 15,-7 0-57-15,2 4-75 0,-4-2-99 0,2 2-89 16,1 0-84-16,-4 17-129 0,3-17-233 0,-2 23 51 16,-3-9 143-16</inkml:trace>
  <inkml:trace contextRef="#ctx0" brushRef="#br0" timeOffset="35976.94">11941 2755 4250 0,'17'2'8'0,"1"-2"39"0,3 0 48 16,-4 0 64-16,1 0 52 0,-2 0 9 0,-4-17-9 15,-4 17-49-15,0 0-51 0,-8 0-57 0,6 0-37 16,-6 0-21-16,0 0-13 0,0 0 9 0,0 0 4 15,0 0 1-15,0 0 4 0,-17 18 0 0,17-18-8 16,0 25 4-16,-27-10 4 0,27 2-3 0,-18 2 4 16,18 1 3-16,-19 1-42 0,7 0-31 15,1-2-36-15,2-3-29 0,-4-1 20 0,1-2 20 16,-1-4 26-16,-2-4 14 0,1-3 1 0,-2-2 6 16,1 0 9-16,-2-22 5 0,0 22 15 0,4-36 6 15,1 12 2-15,1-3 0 0,0-3 4 0,6-1 7 16,2-2 9-16,3 2 24 0,0 0 32 0,0 3 5 15,0 2-3-15,25 0-12 0,-25 6-38 0,28 1-9 16,-12 2-8-16,2 3-5 0,6 2 0 0,-4-1-19 16,3 3-38-16,-1 0-59 0,1 3-89 0,0-1-106 15,2 0-114-15,-3 2-126 0,-2-1-253 0,5-3-99 16,-5-3 155-16</inkml:trace>
  <inkml:trace contextRef="#ctx0" brushRef="#br0" timeOffset="36489.94">13043 660 3188 0,'12'-2'2'0,"-3"2"4"0,-2-1 1 0,-1 1 6 15,-1-3-1-15,-2 3-2 0,-2 0-4 0,-1 0-10 16,2 0 2-16,-2 0-3 0,0 0 4 0,0 0 1 16,0 21 3-16,0-21-1 0,0 19 1 15,0-19 0-15,0 23-4 0,0-10 3 0,0 0 4 16,0-1-5-16,-19 1 6 0,19-1 0 0,-15 1 1 16,-1 1 2-16,1-3 1 0,-1 1-1 0,-6-2-24 15,-3-1-15-15,2-3-22 0,-3-2-7 0,-2-3 20 16,6-1 20-16,-1 0 15 0,3-18 10 0,3 18-1 15,4-18 1-15,2 18 7 0,8-19-1 0,2 19 1 16,1-20 2-16,0 20-8 0,18-18-3 0,-18 18-2 16,31-18-5-16,-15 10-2 0,7 3-4 0,-3 5-30 15,1-5-52-15,2 5-70 0,-3 0-82 0,-3 0-89 16,2 20-94-16,-1-20-158 0,-7 20 37 16,3-6 119-16</inkml:trace>
  <inkml:trace contextRef="#ctx0" brushRef="#br0" timeOffset="36852.94">12960 1301 3793 0,'16'0'13'0,"0"0"33"0,-1 0 36 0,-4 0 31 0,1-18 18 15,-4 18-9-15,-3 0-32 0,-5 0-32 0,9 0-32 16,-9 0-30-16,2 0-9 0,-2 0-3 15,0 0 5-15,0 0 2 0,0 0 7 0,0 0 3 16,0 14-2-16,0-14-1 0,0 20-15 0,0-7-23 16,-16-1-28-16,16 3-27 0,0-2-30 0,-14-1-11 15,14 2-14-15,-14-2-6 0,8 0 10 0,-6-1-2 16,1-3 10-16,0 1 20 0,-3-3 8 0,-3-3 28 16,0-1 31-16,-3-2 21 0,1 0 23 0,5 0 21 15,0-18 23-15,2 18 37 0,5-21 39 0,-2 21 33 16,6-26 17-16,1 13 7 0,2-1-9 0,0 1-35 15,0 1-42-15,0 0-44 0,19 1-33 0,-19 2-11 16,20 2-3-16,-20 1-6 0,20 0-35 0,-6 4-45 16,-3 2-56-16,2 0-63 0,1 0-31 15,-2 0-41-15,3 25-52 0,-2-25-97 0,-2 28-165 16,-2-12-5-16,-1 0 110 0</inkml:trace>
  <inkml:trace contextRef="#ctx0" brushRef="#br0" timeOffset="37209.94">12858 1789 3760 0,'14'0'25'0,"2"0"40"0,-2 0 34 0,-2 0 35 16,3-20 0-16,-7 20-25 0,0 0-33 16,-8 0-34-16,12 0-30 0,-12 0-13 0,3 0-4 15,-3 0-6-15,0 0 3 0,0 0 1 0,0 0 5 16,0 0 5-16,0 0 0 0,0 15 0 0,-18-15 0 15,18 18-7-15,0-18-28 0,-20 19-21 0,20-8-38 16,-22 0-24-16,13 1-12 0,-1-2-15 0,-2 0 5 16,4-2 8-16,-3-1 17 0,0-1 23 0,4 0 25 15,-3-5 27-15,3-1 19 0,-3 0 14 0,4 0 9 16,-2 0 7-16,2-25 19 0,0 25 37 0,3-25 35 16,3 11 30-16,0 1 18 0,0-2-2 0,0 3-15 15,0-1-20-15,0 1-27 0,23 0-32 0,-23 1-27 16,22 1-17-16,-22 0-12 0,25 3-5 15,-10 1-1-15,-1 2-16 0,-1 0-45 0,1 4-54 16,-2 0-77-16,2 0-66 0,-5 17-48 0,-1-17-45 16,0 27-52-16,-4-10-105 0,-1 3-171 0,1 1 80 15,-3 4 133-15</inkml:trace>
  <inkml:trace contextRef="#ctx0" brushRef="#br0" timeOffset="37532.94">12909 2186 3909 0,'22'0'7'16,"-22"-15"55"-16,16 15 59 0,-16-16 59 0,21 16 33 16,-21-19-21-16,17 19-34 0,-17-15-49 15,10 15-34-15,-10-10-38 0,0 10-27 0,7-9-11 16,-7 9-15-16,0-6-21 0,0 6-19 0,0-4-21 16,-23 4-20-16,23 0-7 0,-22 0-15 0,8 0-16 15,-3 0-20-15,0 0-22 0,0 16-17 0,-3-16-26 16,1 14-3-16,4-14 12 0,-1 16 26 0,-1-16 44 15,5 17 45-15,3-17 43 0,1 13 46 0,0-13 66 16,3 6 48-16,4-6 41 0,1 0 14 0,0 0-12 16,0 0-15-16,0 0-8 0,22-23-5 0,-22 23-3 15,18-20-5-15,-18 20-11 0,20-23-25 0,-6 13-17 16,-3-2-22-16,-2 1-27 0,4 0-7 16,-2 2-11-16,0 0-14 0,-4 3-34 0,6 1-63 15,-2 5-69-15,-4 0-64 0,4 0-48 0,-1 0-42 16,0 22-71-16,0-22-164 0,-4 31-148 0,5-11 105 15</inkml:trace>
  <inkml:trace contextRef="#ctx0" brushRef="#br0" timeOffset="37884.94">12953 2603 4036 0,'12'4'2'0,"-12"-1"25"16,13-3 54-16,-13 2 29 0,12-2 73 15,-12 0 9-15,0 0-46 0,9 0-4 0,-9 0-69 16,0 0-37-16,0 0-17 0,0 0-17 0,0 0-5 16,0 0-13-16,0 0 24 0,0 0-10 0,-23 0-18 15,23 0 16-15,-17 0-13 0,3 0 1 0,0 15 16 16,-2-15-19-16,3 16-29 0,-3-16-26 0,-1 23-28 16,1-13-5-16,1 0 11 0,-1-2 12 0,1-8 19 15,-1 8 21-15,1-8 11 0,-1 0 14 0,1 0 10 16,2-28 25-16,4 28 5 0,0-31 1 0,4 11 23 15,-1 0 3-15,4 0 34 0,2-1 29 0,0 1 6 16,0 1 4-16,0-2-21 0,28 4-17 0,-28 0-14 16,27 0-33-16,-10 3-15 0,1 0-14 15,1 2-16-15,6 0 0 0,-5 2 4 0,3 2-21 16,-1 1-47-16,3-1-49 0,-5 1-70 0,0 1-76 16,3 1-75-16,-4 0-78 0,0 0-93 0,1 1-148 15,2 0-213-15,-2-3 132 0</inkml:trace>
  <inkml:trace contextRef="#ctx0" brushRef="#br0" timeOffset="38360.94">14080 805 2432 0,'0'-7'18'0,"0"1"19"0,21 3 38 16,-21 0 50-16,0 2 24 0,19-3 34 0,-19 2-1 15,14 0-23-15,-14-1-23 0,12 3-38 0,-12-1-29 16,7 1-24-16,-7 0-14 0,7 0-16 15,-7 0-7-15,0 0-3 0,3 0-11 0,-3 0 3 16,2 0-4-16,1 0-2 0,-3 0 6 0,3 0 2 16,-1 15-1-16,-1-15 6 0,-1 0 3 0,0 17-2 15,0-9-1-15,0 4-12 0,0 0-26 0,0 4-16 16,0 2-22-16,-21 0-15 0,21-1 0 0,-19 1-7 16,19-2 6-16,-25-3 6 0,7 1 10 0,-1-6 14 15,2-1 17-15,-2-4 19 0,1-1 13 0,-1-2 11 16,2 0 8-16,6-17 10 0,2 17 17 0,-1-23 16 15,9 9 7-15,-1-1 9 0,2 0-1 0,0 0-7 16,0 1-11-16,27 1-24 0,-27 2-17 0,26 3-16 16,-10 8-6-16,1-12-17 0,1 12-42 15,-1 0-50-15,2 0-76 0,1 17-71 0,0-17-76 16,-4 29-104-16,1-11-157 0,-3 2 52 0,-2 0 118 16</inkml:trace>
  <inkml:trace contextRef="#ctx0" brushRef="#br0" timeOffset="38708.94">14050 1341 3445 0,'0'4'10'16,"22"-2"17"-16,-22 0 25 0,26-2 33 16,-26 0 27-16,20 0 16 0,-20 0-6 0,14 0-21 15,-14 0-36-15,8 0-34 0,-8 0-21 0,0 0-19 16,5 0-2-16,-5 0-1 0,0 0-4 0,0 0 10 15,0 0 1-15,0 0 5 0,0 0 1 0,0 20-30 16,0-20-28-16,0 19-38 0,0-9-34 0,-17 1-21 16,17 0-7-16,-17-1 4 0,17-1 13 0,-25-2 12 15,9-1 13-15,1-2 2 0,-4-4 14 0,1 0 31 16,-3 0 17-16,3 0 33 0,2-17 15 0,1 17 31 16,1-21 34-16,8 21 25 0,-4-26 37 0,9 12 16 15,1 0 15-15,0 1 7 0,0 0-12 0,0 2-19 16,25-1-35-16,-25 1-29 0,24 3-32 15,-8 0-26-15,1 2-10 0,3 1-20 0,-1 1-44 16,-1 4-59-16,-1 0-72 0,4 0-65 0,-4 0-50 16,0 18-76-16,-5-18-103 0,1 24-183 0,-3-10 80 15,-5 2 138-15</inkml:trace>
  <inkml:trace contextRef="#ctx0" brushRef="#br0" timeOffset="39068.94">14033 1772 3788 0,'14'0'18'0,"-3"0"37"15,1 0 39-15,-1 0 51 0,-3 0 23 0,-8 0 11 16,12-15-13-16,-12 15-38 0,8 0-41 0,-8 0-45 16,5 0-33-16,-5 0-20 0,0 0 2 0,0 0-10 15,0 0 7-15,0 0 2 0,0 15 4 0,0-15 8 16,0 13 1-16,0-13 8 0,0 18-6 0,0-6-3 15,-19 2 3-15,19-2-7 0,-17 2-18 0,17 0-14 16,-23-1-33-16,7-2-18 0,1 0-4 0,1-3 3 16,-2-1 24-16,1-2 19 0,-1-2 26 0,1-3 16 15,2 0 4-15,4 0 5 0,-2 0-2 0,-1-28 1 16,2 28 24-16,3-30 25 0,2 13 24 16,-1-1 7-16,3-1-2 0,3 0-20 0,0 0-19 15,0 3 1-15,0 0-17 0,0 3-14 0,24 3-6 16,-24 2-15-16,14 3-6 0,-14 1-1 0,16 4-50 15,-16-3-59-15,16 3-86 0,-16 0-99 0,17 0-64 16,-11 0-67-16,2 19-69 0,-2-19-159 0,2 27-130 16,-4-8 129-16</inkml:trace>
  <inkml:trace contextRef="#ctx0" brushRef="#br0" timeOffset="39441.94">13785 2198 3901 0,'18'2'-2'0,"1"-1"5"0,-2-1 34 16,-1 0 59-16,-1 0 63 0,1 0 50 0,-4 0 19 15,-6 0-31-15,2-15-47 0,-8 15-47 0,5 0-51 16,-5 0-32-16,1 0-17 0,-1 0-11 0,0 0-6 16,0 0 5-16,0 0-6 0,0 0 5 0,0 0 3 15,0 0 0-15,0 0 5 0,0 17-6 0,0-17-14 16,0 16-19-16,0-16-22 0,-15 20-12 0,15-10-10 15,0 2-1-15,-8-1-1 0,8-1 1 0,-9-1 7 16,1-1 13-16,0-3 23 0,0 1 17 0,1-3 17 16,-6-3 9-16,4 0 4 0,0 0 3 15,-5 0 4-15,7-21 6 0,-4 21 18 0,5-23 25 16,-1 9 10-16,2-1 6 0,2 0-7 0,3-1-11 16,0 2 4-16,0-2-16 0,0 2-5 0,0 1-23 15,21 0-13-15,-21 1 3 0,16 3-14 0,-16 0 0 16,16 3-8-16,-16 1-46 0,15 2-49 0,-15 2-63 15,19 1-84-15,-10 0-50 0,-1 0-51 0,3 26-53 16,-1-9-71-16,0 2-156 0,2 4-115 0,-1 3 119 16</inkml:trace>
  <inkml:trace contextRef="#ctx0" brushRef="#br0" timeOffset="39776.94">13855 2694 4120 0,'0'0'13'16,"18"0"48"-16,-18-21 65 0,16 21 68 0,-16-19 39 16,15 19 17-16,-15-18-17 0,13 18-48 0,-13-10-38 15,0 10-71-15,0 0-62 0,7-9-27 0,-7 9-23 16,0 0-4-16,0 0 18 0,0 0 6 0,0 25 10 16,-20-10 9-16,20 5-8 0,-18 4 0 0,18 5 1 15,-31 2-40-15,15 3-37 0,-1 1-26 0,-2-3-32 16,4 0 20-16,-5-4 18 0,4-5 27 15,4-5 30-15,-2-6 23 0,1-5 24 0,1-7 1 16,4 0 6-16,-1 0-8 0,0-33-4 0,1 12 1 16,-2-6-1-16,4-3 10 0,2-1 5 0,-3-2 11 15,7 0 9-15,0 0-2 0,0 4 2 0,0 3 4 16,0 3-11-16,19 3-7 0,-19 2-12 0,16 3-38 16,-16 4-45-16,15 2-60 0,-15 2-84 0,20 2-94 15,-10 2-94-15,2 2-92 0,3 1-109 0,-1 0-229 16,2 0 64-16,1 17 153 0</inkml:trace>
  <inkml:trace contextRef="#ctx0" brushRef="#br0" timeOffset="42278.94">13929 5154 1632 0,'0'0'0'0,"0"0"-11"0,0 0 8 0,-8 0 13 15,8 0 21-15,0 0 25 0,0 0 15 0,0 0 13 16,0 0 15-16,0 0 20 0,0 0 6 0,0 0 2 16,0 0-13-16,0 0-19 0,0 0-16 0,0 0-14 15,0 0-17-15,0 0-8 0,0 0-11 0,14 0-9 16,-14 0 0-16,24 0 4 0,-9 0 6 0,5 0 5 15,8 0 1-15,5 0 1 0,7 15 1 0,5-15-2 16,6 0 4-16,7 0-2 0,7 8-6 0,3-8-7 16,8 0-13-16,10 0-8 0,7 6-7 15,12-6 4-15,10 0 11 0,11 3 8 0,9-3 14 16,2 3 5-16,5-3-7 0,9 0-10 0,0 0-11 16,4 0-11-16,3 0-3 0,-3 0-1 0,2 0 1 15,6 0 1-15,5 0 0 0,3 0-1 0,2 0-2 16,-2-15-3-16,1 15-2 0,2 0 2 0,3 0 2 15,8-8 1-15,0 8 0 0,-7 0 0 0,-2-7 1 16,-3 7 1-16,4-4 3 0,-1 4 11 0,-5-3 12 16,-16 2 3-16,-5 0 1 0,-7 1-9 0,-6 0-12 15,-13 0 6-15,-9 0 11 0,-16 0-3 0,-9 0 3 16,-12 0-4-16,-13 0-13 0,-9 0 5 16,-11 0-4-16,-16 0-6 0,-7 0-37 0,-10 0-72 15,-7 0-73-15,-5 0-75 0,0 0-81 0,-32 0-72 16,7 0-130-16,-6 0-95 0,-7 0 118 0</inkml:trace>
  <inkml:trace contextRef="#ctx0" brushRef="#br0" timeOffset="43558.95">1949 5968 1417 0,'0'5'28'0,"-16"-5"35"0,16 4 32 16,-17-4 36-16,17 1 5 0,-15 1-4 0,6 0 0 15,-2 0-10-15,6 0-8 0,-3-1-11 0,1 0-16 16,5-1-15-16,0 0-15 0,1 0-15 0,1 2-10 16,0-2-5-16,0 0 1 0,0 0 3 0,0 0 0 15,0 0 12-15,0 0 0 0,0 0-5 0,0 0-4 16,12 0-9-16,-12 0-7 0,24 0 9 0,-9 0 11 16,11 0 5-16,7 0 12 0,7 0-3 0,12-14-2 15,8 14-7-15,8 0-13 0,10-17-5 0,9 17-11 16,8-14-7-16,15 14-7 0,14-14-3 15,17 8-2-15,11 0 2 0,8 1 6 0,10 0-5 16,11-1 2-16,10 3-3 0,-3 0-1 0,-6 0 4 16,-9-1 6-16,0 1 17 0,4 2 18 0,-8-2 20 15,-9 0 18-15,-10 1 5 0,-12-1 1 0,-9 0-4 16,-12-3-2-16,-16 2-1 0,-15-1-12 0,-13 0 6 16,-17-1-8-16,-9 1-5 0,-11 0 2 0,-10 1-18 15,-4-2-13-15,-8 3-13 0,-7 0-11 0,-2 2-6 16,-2-1-38-16,-1 0-47 0,-2 2-76 0,0 0-98 15,0 0-79-15,0 0-83 0,-24 0-80 0,24 0-129 16,-20 0-116-16,5 0 131 0</inkml:trace>
  <inkml:trace contextRef="#ctx0" brushRef="#br0" timeOffset="63598.94">6100 10982 3812 0,'0'-22'46'0,"0"-2"18"0,0-2 27 15,0 3 37-15,0 2-24 0,0 0 0 0,0 5-4 16,0 7-7-16,-22 3 9 0,22 4 8 15,-20 1-7-15,20 1-26 0,-27 0-29 0,6 0-22 16,0 18-11-16,-3-18-9 0,0 33-8 0,-4-6-3 16,-1 6-4-16,1 6 3 0,2 6 8 0,-2 6 3 15,1 4 4-15,1 2-9 0,3 3 1 0,-1 2-7 16,4 0 4-16,1 5 20 0,1 1-7 0,2 3-1 16,-2 4-9-16,2 2-5 0,5 3 8 0,0 0-3 15,2-2 7-15,4-2-8 0,5-4 2 0,0-7 11 16,0-8-11-16,19-6 7 0,-19-5-7 0,28-7-4 15,-8-5 11-15,4-6-7 0,-3-4-11 0,6-4-15 16,-1-4-32-16,0-4-23 0,2-3-30 0,2-4-45 16,-2-3-43-16,1-2-71 0,-1 0-99 15,-5 0-100-15,4-21-176 0,-5 21-277 0,2-23 131 16,-3 8 160-16</inkml:trace>
  <inkml:trace contextRef="#ctx0" brushRef="#br0" timeOffset="69659.92">10415 860 2048 0,'-6'0'23'0,"-2"0"31"16,3 0 33-16,-1-18 37 0,3 18 11 15,1 0 5-15,-1 0-2 0,0 0-8 0,2 0-9 16,-3 0-7-16,3 0-11 0,1 0-3 0,0 0 1 16,0 0-6-16,0 0 9 0,0 0 6 0,0 0 9 15,0 0 9-15,0 0-3 0,0 0 1 0,0 0-12 16,0 0-18-16,0-13-29 0,12 13-32 0,-12 0-27 16,16 0-14-16,-4-13-1 0,4 13 5 0,6-8-1 15,5 8-3-15,6-9 0 0,4 4-4 0,2 0 1 16,8 1 3-16,5-1-1 0,6 0-2 0,2-1 1 15,7 1 0-15,3-2-3 0,3-1 2 0,3 2 2 16,-1-1-2-16,-6-2 6 0,1 1-1 0,-6 0 6 16,-8 0 2-16,-5 1 2 0,-11-1 0 15,-1 1 1-15,-6 2-1 0,-7-2 0 0,-4 2 1 16,-8 1-4-16,-2 0 2 0,-6 1-3 0,1 0-12 16,-4 1-49-16,-3 2-68 0,0 0-91 0,0 0-88 15,0 0-37-15,0 0-22 0,-17 0-15 0,17 0-42 16,-25 20-74-16,11-20-76 0,0 21 52 0,-5-3 140 15</inkml:trace>
  <inkml:trace contextRef="#ctx0" brushRef="#br0" timeOffset="70234.92">10593 1487 2488 0,'16'0'15'0,"-16"0"3"0,8 0 13 0,-8 0 23 15,0 0 24-15,0 0 32 0,0 0 24 0,0 0 5 16,0 0-19-16,0 0-9 0,0 0-13 0,0 0 9 15,0 0 10-15,0 0 11 0,0 0-6 0,0 0-33 16,0 0-21-16,0 0-20 0,0 0-5 0,23-15 10 16,-23 15-1-16,15-13-5 0,-15 5-6 15,24-1-4-15,-7-2-2 0,6-1 6 0,2-3 0 16,6-1 1-16,6-2 9 0,8-3-8 0,6-1 3 16,7-4 2-16,4-2-15 0,6-1 7 0,5-1-1 15,2-1-5-15,1-3-1 0,0 1-4 0,-5 2 0 16,-4 1 12-16,-8 2 16 0,-5 0-6 0,-4 4 1 15,-10 1-13-15,-4 2-21 0,-8 3 2 0,-5 3-14 16,1 1-6-16,-9 4-1 0,-4 2-8 0,-3 2-67 16,-4 2-77-16,1 2-108 0,-5 2-107 0,0 0-26 15,0 0-26-15,0 0-6 0,-25 23-31 0,25-23-92 16,-36 29-74-16,12-11 7 0,2 4 145 16</inkml:trace>
  <inkml:trace contextRef="#ctx0" brushRef="#br0" timeOffset="87238.97">6086 11424 3429 0,'14'-7'60'15,"-7"-2"73"-15,1 0 76 0,-3 1 59 0,3-2-7 16,-4 3-28-16,-1 4-43 0,0-1-33 0,1 3-40 16,-4 1-43-16,0 0-37 0,0 0-33 0,0 0-21 15,0 0 0-15,0 0 2 0,0 0 3 0,0 18 10 16,0-18 0-16,0 24 0 0,0-7 13 0,-19 4-7 15,19 4 1-15,0 4 1 0,-19 3-3 0,19 2 10 16,0 0-8-16,-12 2-42 0,12 1-48 0,-8 0-60 16,8-1-43-16,-6-1-16 0,6-1-20 0,-6-2-37 15,6-3-47-15,-3-3-37 0,1-5-37 0,-1-2-22 16,1-6-63-16,-2-4-123 0,4-4-8 16,-2-5 113-16</inkml:trace>
  <inkml:trace contextRef="#ctx0" brushRef="#br0" timeOffset="87579.97">6376 11642 3092 0,'25'-12'48'0,"-2"0"46"0,-4 3 54 15,1 2 56-15,-3-3-10 0,-2 3-6 0,-2 0-21 16,-5 5-35-16,1 1-26 0,-4-1-41 0,-2 2-38 16,0 0-22-16,0 0-20 0,-2 0 2 0,-1 0 10 15,0 0 11-15,0 15 17 0,0-15-1 0,0 19-4 16,0-6-7-16,0 1-10 0,-15 1-2 15,15 1 4-15,0 3 0 0,-23 0 1 0,23 1 6 16,-17-1-8-16,4 1-1 0,4-2-1 0,-7 2-28 16,2-2-14-16,-1-5-15 0,1-3-6 0,-2-3 12 15,1-3 3-15,-2-4-4 0,1 0-2 0,1 0-2 16,-1-24 10-16,2 7 23 0,-1-2 7 0,4-1 17 16,3-1 0-16,0 1-1 0,7 0 3 0,1 0-7 15,0 2 9-15,0 3 6 0,20 1 8 0,-20 1 2 16,28 1-9-16,-11 2-2 0,2 3-17 0,2-1 1 15,0 4-6-15,-1 1-38 0,0 2-45 0,0 1-71 16,-3 0-68-16,0 0-68 0,0 0-54 16,-1 21-74-16,-2-21-137 0,0 22-130 0,0-22 107 15</inkml:trace>
  <inkml:trace contextRef="#ctx0" brushRef="#br0" timeOffset="87783.97">6741 11598 3625 0,'18'-12'34'0,"-1"1"27"0,-1 1 27 16,-4 1 48-16,-4-1 5 0,5 2-15 0,-6 2-30 15,-2 4-54-15,-2 1-44 0,-3 1-13 0,2 0 7 16,1 0 9-16,4 19 5 0,-2-19 3 16,4 29-8-16,-1-10-24 0,5 4-38 0,-4 4-47 15,0 5-64-15,1 3-64 0,-4 2-70 0,0 2-67 16,-3 0-71-16,0 2-149 0,-3 0-127 0,3-5 115 15</inkml:trace>
  <inkml:trace contextRef="#ctx0" brushRef="#br0" timeOffset="87994.97">7071 11608 3781 0,'16'-15'32'0,"-4"1"10"0,-1 1 38 16,-3 6 34-16,6-6-29 0,-11 6-11 15,-1 4-42-15,-1 3-35 0,-1 0-2 0,0 0-1 16,0 0-1-16,-28 17 6 0,13-17-1 0,-7 20 2 16,0-3 3-16,-6 2-25 0,-4 1-40 0,-1 3-37 15,-4 5-47-15,3 0-49 0,-2 4-32 0,-3 2-33 16,3 0-33-16,4-1-28 0,-2 4-71 0,0-4-183 16,7-6-40-16,2-3 98 0</inkml:trace>
  <inkml:trace contextRef="#ctx0" brushRef="#br0" timeOffset="88623.97">7601 11492 3264 0,'18'-11'56'0,"-7"0"53"15,0 1 62-15,-3 1 41 0,-2-4-28 0,-4 3-9 16,-2 2-38-16,0 2-16 0,0 0-23 0,0 3-43 15,0-1-29-15,0 1-26 0,0 1-2 0,0 1-1 16,0 1-3-16,-18 0 3 0,18 0-5 0,-20 0 5 16,6 0 3-16,-3 0 0 0,-1 0 6 0,5 17-7 15,-7-17 6-15,3 0-2 0,0 14-4 0,1-14 5 16,-1 0-7-16,2 12 6 0,-1-12-3 16,2 7-1-16,-1-7 3 0,7 4-5 0,0-4 3 15,-1 3 1-15,6 0 0 0,1-3 4 0,2 0 16 16,0 0 27-16,0 2 24 0,0-1 34 0,0-1 12 15,0 0 7-15,0 1 7 0,0 0-22 0,0-1-23 16,0 0-36-16,0 2-32 0,0-1-12 0,14-1-18 16,-14 0 0-16,0 3 3 0,0-1 1 0,0 4 17 15,8 1-11-15,-8 0-5 0,6 3 9 0,-6 2-12 16,2 0 11-16,-2 2 7 0,0 1-7 0,0-1-1 16,0 1 0-16,0-1-11 0,0 1 8 0,0 0 3 15,-19 0-2-15,19-2 6 0,0-2-7 0,-15-1 9 16,15-3 0-16,0 0 5 0,-11-3-8 15,11-2-7-15,0 1 16 0,0-3 22 0,0 0 68 16,0 0 68-16,0 0 20 0,0 0-23 0,0 0-61 16,17 0-67-16,-17 0-29 0,25 0-6 0,-10 0 15 15,2 0 15-15,0 1 9 0,7-1 12 0,-4 3-6 16,-2-2-4-16,-2 2-5 0,1 0-4 0,-1 1-2 16,-4 0-5-16,0-1-10 0,-5 1-7 0,2-1-13 15,-4 0-6-15,-2 0-3 0,1 0 2 0,-2-2 7 16,-1 4 3-16,-1 0 4 0,0 1-1 0,0 3-4 15,0-1 3-15,0 3 0 0,-21 2 0 0,21 1 4 16,-17-2-8-16,17 2 1 0,-22 0 0 16,8-1 0-16,-2 2 6 0,-1 1-47 0,-3-1-61 15,-2-1-96-15,1-2-120 0,-4 0-65 0,2-2-41 16,-2 0-6-16,-3-3-9 0,6-1-49 0,-4-3-57 16,4-2-138-16,2-1-268 0,4 0 156 0</inkml:trace>
  <inkml:trace contextRef="#ctx0" brushRef="#br0" timeOffset="89159.97">7793 11250 1118 0,'3'-14'43'0,"-3"1"49"0,0 1 46 0,2 0 47 16,-1 1 19-16,-1-1 2 0,2 3 11 0,-2 1 6 15,0 3-5-15,3 0 2 0,-3 3-10 0,2 0-11 16,-1 0-12-16,-1 2-13 0,2-1-8 0,-2 1-6 16,0 0-16-16,0 0-9 0,0 0-16 0,0 0-17 15,1 0-13-15,1 0-15 0,-2 0-8 0,0 0 0 16,1 0-2-16,1 0-3 0,3 0-10 15,-2 0-13-15,1 0-6 0,4 0-7 0,1 14 18 16,4-14 10-16,1 13-12 0,1-3 8 0,1 0-17 16,1 4-12-16,-2 1 9 0,1 3-7 0,-1 3 8 15,-2 4 2-15,-1 2 1 0,-2 4 4 0,0 3-2 16,-3 5-2-16,0 2 1 0,-3 3-3 0,-4 2-2 16,0 4-5-16,0 4 2 0,0 2 2 0,-19 1-18 15,19 0 11-15,-28-3-5 0,8-4-12 0,-2-2 17 16,0-7-1-16,-3-4-4 0,4-9 5 0,-6-4-2 15,6-6-11-15,-3-4 12 0,4-4 15 0,2-2 49 16,2-4 31-16,0-2 17 0,6 0 26 16,2-2-20-16,0 0-2 0,5 0-5 0,1 0-25 15,1 0-32-15,1 0-26 0,0 0-27 0,0 0-15 16,0 0-5-16,0 0-1 0,0 0-2 0,0 0-13 16,0 0-56-16,0 0-74 0,0 0-104 0,0 0-125 15,0 0-81-15,0 0-45 0,0 0-23 0,0 0-37 16,0 0-46-16,0 0-129 0,0 0-252 0,0 0 173 15</inkml:trace>
  <inkml:trace contextRef="#ctx0" brushRef="#br0" timeOffset="89927.97">8467 11398 3919 0,'18'0'42'0,"1"0"30"0,-3-18 21 16,-4 18 32-16,-6-16-20 0,5 16-21 0,-6 0-24 15,-5-14-38-15,1 14-29 0,-1 0-6 0,0 0 4 16,0 0 3-16,0 0 4 0,-21 21 1 0,21-21 3 16,-24 29-1-16,24-9 9 0,-26 3-3 0,12 5-3 15,3 2 3-15,-1 7-3 0,4-2-36 0,-3 5-62 16,6 3-84-16,-2 4-112 0,-1 0-91 15,0 0-82-15,0 0-106 0,-1-5-188 0,1-3 41 16,-3-9 145-16</inkml:trace>
  <inkml:trace contextRef="#ctx0" brushRef="#br0" timeOffset="90135.97">8239 11701 3212 0,'20'-4'52'0,"-20"0"44"16,0 0 43-16,15 2 53 0,-15-1-9 0,0 1-21 15,16 1-19-15,-16 0-38 0,0 1-23 0,0-2-3 16,0 2-9-16,8 0-19 0,-5-1-25 16,3 0-17-16,5 0-15 0,3 0 1 0,4 0 4 15,10 1 1-15,0-2-4 0,10 1 3 0,0 1-12 16,1 0-37-16,5 0-38 0,-3 0-60 0,-2 0-67 16,0 0-69-16,-3 0-92 0,-5 0-99 0,-5 0-162 15,-2 0-177-15,0-18 133 0</inkml:trace>
  <inkml:trace contextRef="#ctx0" brushRef="#br0" timeOffset="90430.97">9168 11275 4368 0,'10'0'57'0,"-4"0"68"16,-3-18 106-16,5 18 98 0,-2 0 23 0,0-18-19 15,-3 18-62-15,-3 0-87 0,0 0-80 0,0 0-56 16,0 0-50-16,0 0-11 0,0 0-4 0,-17 0 9 15,17 0-1-15,-28 15 2 0,10-15 9 0,-7 26-6 16,-5-8 4-16,-2 3 4 0,1 4-8 0,0 2 1 16,0 4-1-16,-2 4 1 0,4 2 3 0,-1 4-31 15,4 0-28-15,5 6-28 0,1 6-14 0,5 1 10 16,2 3 32-16,7 1 19 0,3 0 9 0,3-2 29 16,0-2-10-16,0-4-21 0,26-7-25 0,-26-7-45 15,28-5-39-15,-12-6-23 0,1-5-26 0,0-4-19 16,-3-4-16-16,3-3-38 0,-1-3-57 15,-1-2-76-15,2-4-82 0,2 0-113 0,-4 0-275 16,6 0 116-16,-3 0 148 0</inkml:trace>
  <inkml:trace contextRef="#ctx0" brushRef="#br0" timeOffset="92127.97">11952 890 830 0,'0'0'27'0,"0"0"23"0,0 0 25 16,0 14 36-16,0-14 4 0,0 0 10 16,0 0-7-16,0 0-29 0,0 0-31 0,0 0-39 15,0 0-14-15,0-15-11 0,0 15 3 0,0 0 4 16,0-11-1-16,0 11-15 0,0-8-44 0,-13 8-57 16,13-9-66-16,0 9-69 0,0-5-96 0,0 0 61 15</inkml:trace>
  <inkml:trace contextRef="#ctx0" brushRef="#br0" timeOffset="92428.97">12883 860 499 0,'0'0'1'0,"0"0"4"15,0 12-3-15,0-12-15 0,0 0-60 0,0 6-56 16,0-6 2-16</inkml:trace>
  <inkml:trace contextRef="#ctx0" brushRef="#br0" timeOffset="92899.97">12116 1439 2001 0,'0'2'3'0,"0"-2"0"0,0 0 3 16,-3 1 11-16,3-1 25 0,0 0 18 0,0 0 12 15,0 0 8-15,0 0-24 0,0 0-15 0,0 0-14 16,0 0-19-16,0 0-4 0,0 0-4 0,0 0-7 16,0 0-26-16,0 0-36 0,0 0-62 0,0 0-55 15,16 0-68-15,-16 0-40 0,15 0-38 0,-3 0-81 16,4 0 97-16</inkml:trace>
  <inkml:trace contextRef="#ctx0" brushRef="#br0" timeOffset="93111.97">12898 1510 2107 0,'4'0'23'15,"0"1"13"-15,-1-1 20 0,-1 0 17 0,-2 0-3 16,0 0-3-16,1 0-3 0,-1 0-13 16,0 0-21-16,0 0-13 0,0 0-17 0,0 0-7 15,0 0-7-15,0 0-35 0,-15 0-56 0,15 0-88 16,-14 0-131-16,14 0-108 0,-22 0-108 0,8 0 87 16</inkml:trace>
  <inkml:trace contextRef="#ctx0" brushRef="#br0" timeOffset="95087.97">12056 485 1049 0,'0'3'30'0,"-10"1"35"16,10 0 50-16,-8-1 53 0,8 0 12 0,-3 1 0 15,3 0-18-15,-6 2-31 0,5-3-11 0,-2 1 1 16,1-1-5-16,-1 0 0 0,3-1-8 16,0 0-1-16,0-2 6 0,-2 0 18 0,2 0 20 15,-1 3 12-15,1-3 20 0,0 0 17 0,0 0 6 16,0 0 5-16,0 0-1 0,0 0-11 0,0 0-4 15,0 0-49-15,0 0-51 0,0-15-49 0,0 15-41 16,0-12-4-16,0 12-2 0,0-20 4 0,0 8-5 16,17-2-4-16,-17-3 5 0,0 0-2 0,15-3 0 15,-15 0 7-15,16-4-13 0,-7 1-6 0,0-2 5 16,4 0-5-16,1 0 4 0,1-2 11 0,1 1-6 16,3 1 0-16,1 2 4 0,3 0-12 0,2 3 1 15,0 0 1-15,4 3 8 0,2 2 1 0,0 1 0 16,0 3 0-16,2 2-6 0,3 3 3 15,-1 0-2-15,-2 6-1 0,-1 0 3 0,0 0-10 16,-1 0 3-16,-3 17 2 0,-2-17-1 0,-3 23 8 16,0-8 0-16,-1 2 0 0,-6 1-4 0,1 3 7 15,-2 0-6-15,1 1 1 0,-4-1 5 0,-1 2 0 16,-3-1 0-16,3 0 1 0,-5 0-4 0,0-1 12 16,0-1 1-16,-3-2-2 0,4-1 2 0,-3 1-13 15,-2-4 5-15,-1 1 4 0,1-2-5 0,-2-1 1 16,3-3-1-16,-1 0-25 0,-2-1-24 0,0 0-24 15,0-3-39-15,0-1-21 0,0 1-24 0,0-1-31 16,0-1-33-16,0-1-29 0,0 1-42 16,0-1-43-16,-19 1-41 0,19-2-77 0,-12 1-97 15,12-2-51-15,-22 0 111 0</inkml:trace>
  <inkml:trace contextRef="#ctx0" brushRef="#br0" timeOffset="95446.97">12625 412 2830 0,'23'0'36'0,"-23"0"56"16,0 0 59-16,21 0 67 0,-21-21 15 0,15 21-3 16,-15 0-23-16,0-13-34 0,14 13-41 0,-14 0-51 15,0-10-36-15,0 10-36 0,0 0-19 0,0 0-8 16,0 0-8-16,0 0 0 0,0 0 5 16,0 0 6-16,0 0 11 0,5 17 3 0,-5-17 2 15,4 20 0-15,0-7-3 0,-1 2-1 0,6 0 6 16,-3 3-2-16,4-2 4 0,-3 1 4 0,4-2-7 15,-3 0 5-15,1-3-4 0,1 0 6 0,-3-4 30 16,-2-1 44-16,1-3 44 0,-1-1 31 0,3-1-4 16,-1-2-33-16,1 0-27 0,0 0 0 0,4-17 26 15,1 17 30-15,1-17 2 0,1 17-8 0,1-27-47 16,-2 13-21-16,1-3-10 0,-4 0-16 0,3-1 7 16,0-2-15-16,-2 2-13 0,-1-1-13 0,-3 0-9 15,0 2-9-15,0 1 3 0,-5 1 0 0,1 2-25 16,1 2-83-16,-3 3-97 0,-1 2-116 15,1 3-95-15,-2-1-61 0,0 4-7 0,0 0 18 16,0 0 4-16,0 17 5 0,0-17-103 0,0 27-160 16,-17-10 60-16,17 0 141 0</inkml:trace>
  <inkml:trace contextRef="#ctx0" brushRef="#br0" timeOffset="97090.97">9487 11570 3458 0,'15'0'17'0,"4"0"19"0,-5 0 33 16,-2 0 46-16,-1 0 12 0,-3-15 9 16,-4 15-10-16,3 0-27 0,-6 0-13 0,-1 0-27 15,0 0-25-15,0-12-18 0,0 12-17 0,-25 0 1 16,25-11 0-16,-32 11 2 0,12-10-6 0,-4 7 0 16,-1 3 0-16,1-6 1 0,-3 4 5 0,7 1-1 15,-3 1 2-15,3 0-1 0,1 0-1 0,2 0-3 16,3 0-2-16,2 0-1 0,1 0-1 0,6 0 7 15,0 0 3-15,2 0 2 0,0 0 26 0,3 0 20 16,0 0 22-16,0 0 25 0,0 0 10 0,0 0 5 16,0 10-6-16,0-10 0 0,0 0-14 0,0 0-6 15,16 0-2-15,-16 0-8 0,0 0 5 0,14 0-6 16,-14 0-15-16,9 0-19 0,-9 0-19 16,0 0-24-16,3 0-4 0,-3 0-4 0,0 0-4 15,0 0 0-15,0 0-12 0,0 0 13 0,0 0 14 16,0 0 1-16,0 19 14 0,0-19-3 0,0 20-24 15,0-7 8-15,0 1 9 0,-15 3-9 0,15 0 13 16,-19-1 1-16,19-3-14 0,-23 2 6 0,10-1-5 16,2-1 0-16,0-1-4 0,4-4-4 0,-1 0 4 15,8-2 4-15,-8-2 4 0,8 0 17 0,-3-2-3 16,3-2 31-16,0 0 23 0,0 0-5 0,0 0 4 16,23 0-36-16,-23 0-6 0,31 0 16 0,-10 0 14 15,5 0 18-15,0 0-1 0,1 0-9 0,1 0-7 16,1 0-7-16,-1 0 4 0,-2 19 4 15,-4-19 10-15,3 14 7 0,-3-14-10 0,-5 17-1 16,0-17-13-16,-3 12-10 0,-3-12-8 0,-5 11-19 16,0-11-7-16,-4 0-9 0,-1 6-8 0,1-6 1 15,-2 4 7-15,0 0 12 0,0 0 18 0,0 4 16 16,-25-1-3-16,25 3-1 0,-23-2-4 0,9 4-12 16,-2-1-8-16,-2-3-12 0,-1 1-3 0,0-1-2 15,1 0-1-15,2 0 2 0,-2-1-4 0,2 1 0 16,-1 0-17-16,1 0-39 0,1 1-37 0,-1 0-50 15,2-1-58-15,0 2-50 0,1-1-68 0,-3-1-55 16,2 1-19-16,0 0 13 0,-1-3 17 16,-1 0 7-16,-1 0-31 0,1-3-57 0,1-3-69 15,-2 0-169-15,3 0-143 0,1-21 134 0</inkml:trace>
  <inkml:trace contextRef="#ctx0" brushRef="#br0" timeOffset="97294.97">9581 11595 3798 0,'14'-3'-8'0,"0"1"-3"16,-8 0-3-16,-1 1-2 0,6-4 4 0,-6 5 3 15,2 0 18-15,-4 0 12 0,2 0 17 0,3 26 2 16,-3-26-1-16,5 28-8 0,0-10-9 16,-1 3-6-16,3 3-6 0,1 2-4 0,-1 3 1 15,1-1-1-15,1 2-18 0,0 3-53 0,0-2-79 16,0-1-88-16,-2-2-90 0,-3 0-58 0,2-4-82 15,-1-3-204-15,-3-4 7 0,4-5 112 0</inkml:trace>
  <inkml:trace contextRef="#ctx0" brushRef="#br0" timeOffset="97494.97">9958 11746 4060 0,'11'-13'23'0,"-3"0"34"15,0 1 50-15,0 2 65 0,-1-1 29 0,-2 4-8 16,0 2-43-16,-5 3-64 0,0-1-57 15,0 3-33-15,0 0-2 0,-20 0-5 0,20 0 0 16,-32 0 10-16,12 17-5 0,-6-17 7 0,0 24-7 16,-6-6-45-16,-2 4-41 0,2 1-48 0,1 4-41 15,1 4-19-15,-4-2-38 0,3 0-38 0,-2-1-41 16,4-3-37-16,-1-2-40 0,1-3-96 0,4-4-182 16,2-7 18-16,7-4 118 0</inkml:trace>
  <inkml:trace contextRef="#ctx0" brushRef="#br0" timeOffset="98115.97">10340 11543 3648 0,'25'-8'42'0,"-5"-1"33"16,-4 2 41-16,-2 1 50 0,-3-1 11 0,-5 2-5 15,-3 2-16-15,-1 1-36 0,-2 2-44 0,0-1-30 16,0 1-24-16,0 0-16 0,0 0-14 0,0 0 5 15,-24 0 0-15,24 0-2 0,-28 0 7 0,14 0-7 16,-3 0 2-16,0 15 1 0,-1-15-2 0,1 0 1 16,-4 16 5-16,6-16-4 0,-1 10 5 0,2-10 0 15,3 10-7-15,1-10 5 0,-1 7-1 0,5-7 3 16,1 6 4-16,0-6-5 0,4 2 11 16,1-1 35-16,0-1 38 0,0 0 43 0,0 0 28 15,0 0 2-15,0 0-15 0,0 0-25 0,0 0-16 16,0 0-18-16,0 0-9 0,0 0-6 0,12 0-9 15,-12 0-14-15,0 0-12 0,0 0-20 0,0 0-5 16,0 0-10-16,0 0-10 0,0 0-1 0,0 0-15 16,0 0 0-16,0 0-2 0,0 0 8 0,0 0 9 15,0 0 12-15,0 18 9 0,0-18-4 0,0 17 0 16,-15-6-8-16,15 3 2 0,0 3 8 0,-16-4-2 16,16 2-2-16,-14 0 3 0,14 1-2 0,-14-1-4 15,14-1-3-15,-8-1 0 0,8-3-3 0,-7 0 10 16,7-3 10-16,0-2 5 0,0-2 24 15,0-1 36-15,0-2 4 0,0 0-2 0,0 0-17 16,23 0-17-16,-23 0 17 0,23 0 12 0,-7 0 13 16,1 0-16-16,3 0-15 0,-1 0-6 0,-2 0-7 15,1 0 7-15,-2 0 5 0,1 0 0 0,-2 0-1 16,-1 0-6-16,0 0-10 0,-4 0-12 0,-4 0-13 16,2 0-12-16,-5 0-11 0,-3 9-8 0,0-9 0 15,0 0 9-15,0 0 8 0,0 11 5 0,0-2 5 16,0 0-8-16,0 2-3 0,-16 2 3 0,16 3-3 15,-15 1 1-15,15-1 1 0,-24 1-4 0,12 0-30 16,0 0-37-16,-2 1-49 0,-2-1-71 16,1-1-56-16,-1 1-81 0,-4 1-71 0,4-2-22 15,-2-3 6-15,1 1 22 0,-2-4 7 0,0-2-47 16,-1-3-76-16,2-3-109 0,0-2-275 0,1 0 91 16,2-27 159-16</inkml:trace>
  <inkml:trace contextRef="#ctx0" brushRef="#br0" timeOffset="98515.97">10492 11342 3280 0,'21'0'14'0,"-1"0"26"16,-5 0 53-16,-2 0 55 0,5 0 34 0,-8 0 8 15,2-15-26-15,-4 15-37 0,-2 0-33 0,-1 0-16 16,4 0-8-16,-3 0 2 0,4 0-4 0,-3 0-1 15,3 16-2-15,-1-16 0 0,-1 16 2 0,1-16 15 16,-1 21 2-16,3-7 6 0,-7 0-6 0,6 4-8 16,-1 2 6-16,0 2-5 0,-3 4 13 0,5 2-12 15,-8 3 2-15,5 1-19 0,-5 3-4 0,-1 6 4 16,-2 2-16-16,0 1 9 0,0 2-17 0,0 1-6 16,0-1-2-16,-27-1-12 0,27-1-1 0,-20-6-10 15,20-4 0-15,-21-6 4 0,21-1 3 0,-22-6-3 16,22-4 9-16,-19-4-11 0,19-2 2 15,-15-4 8-15,7-1-16 0,0-2 13 0,3-1-8 16,-1-3-3-16,6 1 3 0,-4 0 14 0,2-1 1 16,2 0 6-16,0 0-3 0,0 0-12 0,-1 0 0 15,1 0-10-15,-2 0 1 0,2 0-10 0,0 0-76 16,0 0-70-16,0 0-91 0,-2 0-92 0,2 0-13 16,0 0-16-16,0 0-15 0,0 0-114 0,0 0-124 15,0-13-309-15,0 13-46 0,0-21 209 0</inkml:trace>
  <inkml:trace contextRef="#ctx0" brushRef="#br0" timeOffset="98750.97">11273 11618 4027 0,'16'-16'46'15,"-5"1"34"-15,-1 3 42 0,-6 2 44 0,5-2-15 16,-6 7-23-16,-1 2-38 0,-2 3-42 0,0 0-39 15,0 0-9-15,0 0 26 0,0 0 22 0,0 18 25 16,0-18-3-16,-18 27-25 0,18-9-23 0,0 4-16 16,-21 6 3-16,21 4-1 0,-16 3-1 0,16 3 0 15,-15 5-2-15,15 0-64 0,-14 5-73 0,4-1-67 16,4-1-98-16,-3-3-67 0,3-3-74 16,-5-5-82-16,-2-2-137 0,4-7-216 0,-2-8 143 15</inkml:trace>
  <inkml:trace contextRef="#ctx0" brushRef="#br0" timeOffset="98931.97">11014 11942 3526 0,'0'-10'53'0,"23"3"32"0,-4-2 45 0,-4 1 49 16,4-1-27-16,1 0-16 0,0 2-35 0,2 0-42 16,-2 2-25-16,4 0-14 0,-1 1-7 0,2 1-10 15,-4 1 0-15,6 1-2 0,-5 1-6 0,2 0-10 16,-2-1-48-16,0 1-61 0,0-3-91 15,-2 0-107-15,2-2-92 0,-2-4-119 0,0-4-205 16,5-8-47-16,0 0 138 0</inkml:trace>
  <inkml:trace contextRef="#ctx0" brushRef="#br0" timeOffset="99167.97">11773 11531 3970 0,'5'-5'61'0,"-2"0"30"16,0 2 37-16,-2 0 54 0,3-1-15 0,-1 1 17 15,-3 2 8-15,0 0-26 0,1 1-38 0,-1 0-50 16,0 0-41-16,0 0 6 0,0 0 15 0,0 0 12 15,-20 16 5-15,20-16-43 0,-23 20-21 0,9-6-7 16,-5 3-5-16,1 4 13 0,-3 1 1 16,-3 6 0-16,3 3 0 0,-5 5-16 0,1 3 8 15,-3 3 4-15,3 1-9 0,2 4 4 0,0-1-54 16,4-1-61-16,4-2-37 0,1-3-20 0,6-3 13 16,2-2 27-16,6-5 14 0,0-2-1 0,0-3 2 15,25-3-11-15,-25-2-13 0,35-4-27 0,-11-2-42 16,0-4-51-16,6-1-64 0,-1-4-74 0,2-2-155 15,0-3-272-15,4 0 106 0</inkml:trace>
  <inkml:trace contextRef="#ctx0" brushRef="#br0" timeOffset="100591.97">13097 691 2729 0,'0'1'12'0,"0"-1"22"16,0 0 31-16,-17 0 38 0,17 0 30 0,0 0 30 15,0 0 26-15,0 0 10 0,0 0-9 0,0 0-33 16,0 0-39-16,0 0-31 0,0 0-15 0,0-15-5 16,0 15-3-16,0 0-6 0,0-15-6 0,0 15-3 15,0-12-11-15,0 4-10 0,0 0-4 0,14-2-7 16,-14 0 5-16,0-1-2 0,9-1-6 16,-9-2 0-16,11-2-9 0,-11 1-1 0,14-4 2 15,-5-2-4-15,-1 0 3 0,8-1-4 0,-2-4 4 16,3 1-3-16,3-2-5 0,6-1 2 0,2 0-4 15,5 0-2-15,3 2-1 0,4 0-4 0,3 1 1 16,4 4 2-16,3 1 0 0,-2 5 6 0,0 3 2 16,5 3-2-16,-4 3 3 0,-1 4 3 0,-3 2-8 15,-3 0-2-15,-3 0-4 0,0 25-1 0,-3-25 4 16,-4 32 3-16,-2-11 3 0,-4 1-5 0,-4 4 2 16,1 2 3-16,-3 1 4 0,-4 1 1 0,-4 3 0 15,-4-4-4-15,-2 3 2 0,-3-2 9 0,-3-1-5 16,0-1 12-16,0-1 2 0,0-1 10 15,0-2 8-15,-20 0 3 0,20-2 0 0,0-1-8 16,0-2 2-16,-15-1-2 0,15-2 2 0,0-3 1 16,0-2 16-16,-10-2 12 0,10-3 9 0,0 2 12 15,0-5 4-15,0-1 4 0,0-1 7 0,0 1 13 16,0-2-6-16,0 0-3 0,0 0-13 0,0 0-15 16,0 0-7-16,0 0-10 0,0 0-13 0,0 0-12 15,0 0-13-15,0 0-12 0,0 0 4 0,0 0 2 16,0 0-10-16,0 0-1 0,0 0 2 0,0 0-4 15,0 0-1-15,0 0-21 0,0 0-67 0,0 0-88 16,0 0-69-16,0 0-65 0,0 0-33 16,0 0-29-16,0 0-75 0,0 0-113 0,0 0-148 15,0 0-255-15,0-16 85 0,0 16 198 0</inkml:trace>
  <inkml:trace contextRef="#ctx0" brushRef="#br0" timeOffset="102132.97">12251 11838 3080 0,'20'-10'52'16,"-20"0"52"-16,19 0 74 0,-19 0 65 0,15 3 4 15,-15-2-11-15,13 4-34 0,-13 2-27 0,0 1-19 16,9 1 4-16,-9 0 0 0,0 1-11 15,0 0-13-15,0 0-34 0,0-2-38 0,0 1-33 16,0-1-16-16,-20-1-16 0,20-2 0 0,-28-1 4 16,9 0-8-16,-2-1-4 0,-3 0 5 0,-2 2 0 15,0 1 0-15,2 1 4 0,0 1-4 0,5 2 4 16,-1 0-8-16,3 0 0 0,1 0 4 0,5 0-13 16,2 0 9-16,4 0 8 0,2 0-4 0,2 0 4 15,-1 0 8-15,2 0 14 0,0 0 33 0,0 10 49 16,0-10 37-16,0 0 20 0,0 0 3 0,0 0-16 15,0 0-24-15,13 0-19 0,-13 0-28 0,0 0-24 16,0 0-18-16,0 0-17 0,0 0-11 16,0 0-3-16,0 0-15 0,0 0-4 0,0 0 3 15,0 0 4-15,0 18 7 0,0-18 8 0,0 23-1 16,0-9-4-16,0 4 5 0,0 3-6 0,0 2-3 16,0 0 2-16,0 0-1 0,0-2 2 0,0-1 2 15,0 1-2-15,0-3 9 0,0-2-5 0,0-2 3 16,-18-3 1-16,18-3-8 0,0-2 8 0,0-1 6 15,0-4 0-15,0 1 21 0,0-2 33 0,0 0 12 16,0 0 1-16,0 0-21 0,0 0-39 0,22 0-18 16,-22 0 2-16,30 0 8 0,-13 0 5 0,4 0 5 15,3 0 4-15,-1 0 4 0,2 0 14 0,-3 18 8 16,1-18 5-16,-3 0-5 0,-3 16 0 16,-1-16-3-16,-4 9-5 0,-4-9 1 0,0 0-15 15,-5 7-9-15,-2-7-8 0,-1 0-14 0,0 0-4 16,0 0-5-16,0 0-2 0,0 0-1 0,0 4 6 15,0-4 6-15,0 4 1 0,-15 0 5 0,15 1 1 16,-16 2-6-16,16 3-2 0,-20-2 1 0,6 4-29 16,-1 1-40-16,1 1-36 0,-4 0-50 0,1 0-47 15,0 1-47-15,0 0-90 0,-3 0-86 0,1-2-37 16,2-1 3-16,-3 1 40 0,-2-5 32 0,4-2-6 16,2-2-57-16,-1-3-96 0,3-1-241 0,2 0-41 15,6-19 143-15</inkml:trace>
  <inkml:trace contextRef="#ctx0" brushRef="#br0" timeOffset="102325.97">12423 11916 3964 0,'21'-3'21'0,"-6"1"8"16,-6-1 13-16,2 0 24 0,-3-3-5 0,0 3-12 16,-5 3-6-16,-2 0-21 0,6 0-7 0,-3 0 4 15,1 23 6-15,6-23-5 0,0 28-7 0,-2-9-3 16,5 1-7-16,0 1 4 0,-2 2-34 0,1 0-26 15,-2-1-62-15,1 0-78 0,1-2-65 0,-3-1-92 16,0 1-72-16,2-2-136 0,-1-2-217 16,-5-3 80-16,5-1 129 0</inkml:trace>
  <inkml:trace contextRef="#ctx0" brushRef="#br0" timeOffset="102540.97">12914 12028 3557 0,'12'-15'55'0,"-5"0"49"15,2 0 57-15,-4 0 62 0,2-1-6 0,-4 1-7 16,-3 3-25-16,0 0-41 0,0 2-32 0,0 1-33 16,-26 1-30-16,26 1-17 0,-23 2-16 0,6 3-8 15,-4 1-13-15,3 1 5 0,-2 0-4 0,-5 0 1 16,2 28 1-16,-2-28-2 0,-5 32 8 16,2-11-23-16,-3 3-58 0,0 0-60 0,-1 1-59 15,1 2-48-15,-5-3-17 0,3 3-40 0,-2-4-45 16,3-2-33-16,6-2-31 0,0-3-47 0,1-3-106 15,8-4-81-15,4-4 113 0</inkml:trace>
  <inkml:trace contextRef="#ctx0" brushRef="#br0" timeOffset="103164.97">13325 11859 3332 0,'19'-6'30'0,"-4"1"15"0,-1-1 33 16,-7 2 53-16,2-2 10 0,-6 2 13 0,-3 0-25 16,0 3-45-16,0-1-35 0,0 1-21 0,-17-1-1 15,17-1-3-15,-20 3-9 0,20 0-10 0,-27 0-4 16,12 0-12-16,1 0 6 0,0 0 5 0,0 0-3 16,2 19 3-16,1-19 4 0,0 0 0 0,-3 18-3 15,3-18 3-15,2 10-4 0,-2-10-3 0,5 0 9 16,-2 11-2-16,5-11 13 0,-2 0 38 0,3 0 31 15,-1 6 45-15,3-6 33 0,0 0 12 0,0 0 7 16,0 0-14-16,0 0-19 0,0 0-22 16,0 0-9-16,0 0 4 0,0 0-5 0,0 0-16 15,0 0-20-15,0 0-30 0,0 0-25 0,0 0-8 16,11 0-22-16,-11 0-13 0,0 0-3 0,0 0-9 16,0 0 1-16,0 0-1 0,0 0 7 0,0 0 8 15,0 0 13-15,0 19 11 0,0-19-5 0,0 17 4 16,-15-5-8-16,15 3 1 0,0 0-4 0,-19 1-4 15,19 1 4-15,-12 0 0 0,12 0 4 0,-13-1-1 16,13-2-2-16,-6 2 3 0,6-3-3 0,-8-2 2 16,8-1 13-16,-3-3-14 0,3 0 6 0,0-3 7 15,0-1 41-15,0-1 29 0,0 1 17 0,0-2 17 16,23 2-13-16,-23-3 0 0,22 3 4 16,-22-2-12-16,27 2-27 0,-13-2-11 0,1 1-12 15,-4-1-11-15,3 1 9 0,-2-1 0 0,1 2-5 16,-2-1 4-16,-4 0-7 0,3 0-9 0,-4-1-2 15,-3 0-11-15,2 2-9 0,-4-3-5 0,1 0-10 16,-2 2-6-16,0-2 7 0,0 1-1 0,0 3 10 16,0 1 8-16,0 0-5 0,-22 3 2 0,22 4-4 15,-17 0 2-15,17 3-6 0,-20 0-27 0,6 3-37 16,0-1-41-16,0 2-55 0,-2 0-42 0,1 1-37 16,-2-1-63-16,0 0-34 0,-2-2-17 0,2-1-6 15,-5-3 18-15,4-1 3 0,-3-5-32 0,0-1-43 16,2-5-54-16,0-1-80 0,4 0-161 15,-1-19-43-15,2 19 136 0</inkml:trace>
  <inkml:trace contextRef="#ctx0" brushRef="#br0" timeOffset="103397.97">13324 11680 4152 0,'32'-7'35'0,"-2"0"8"15,-7 4 17-15,2-1 47 0,-5 1 2 0,-1 1 34 16,-2 2 28-16,-3 0 11 0,1 0 5 0,-1 30 9 15,2-14-6-15,-1 5-14 0,-1 6-28 0,0 3-31 16,0 6-31-16,0 5-43 0,-6 4-14 16,1 2-12-16,-4 2-10 0,0 2 1 0,-2-1 1 15,-3 1-4-15,0-1 3 0,-24-3-4 0,24 0-2 16,-32-3-46-16,10-1-64 0,-4-1-76 0,-4-2-81 16,-1-3-42-16,-3-2-32 0,-5-1-10 0,3-2-56 15,-5-2-73-15,2-3-92 0,-3-4-210 0,5-6-108 16,-4-4 159-16</inkml:trace>
  <inkml:trace contextRef="#ctx0" brushRef="#br0" timeOffset="105400.97">14286 760 2261 0,'8'5'9'0,"-8"-1"2"0,0 1 12 0,3 0 27 16,-3-4 32-16,2 0 39 0,-2 1 24 0,1-2 18 15,-1 2-6-15,0-2-3 0,0 1-2 0,0-1-16 16,0 0 5-16,0 0-4 0,0 0-5 0,0 0 6 16,0 0-6-16,0 0 2 0,0 0-1 0,0 0-2 15,0 0 2-15,0 0-2 0,0 0-22 0,0 0-35 16,0 0-33-16,0-17-31 0,0 17 2 0,0-13 17 16,0 2 6-16,12 0 9 0,-12-3-8 0,0-1-12 15,10-2-12-15,-10-2-13 0,12 0 5 0,-1-2 2 16,0-1 10-16,-2-2 8 0,7 0-2 15,1-2 1-15,5 1 2 0,-1-1 7 0,6-1 6 16,4 1 0-16,3 2-7 0,2-2-15 0,2 3-17 16,1 1-1-16,3 3-3 0,0 2 0 0,1 4 7 15,-2 0-10-15,1 5 0 0,-5 2-3 0,3 4 7 16,1 2-3-16,-4 0-10 0,-4 0 0 0,-2 0-6 16,0 21 3-16,-2-21 13 0,-2 21 4 0,-1-21-6 15,-1 28 7-15,1-12-3 0,-3 2-5 0,4 0 7 16,1 1-3-16,-5 3-4 0,2-2 3 0,-2-1 6 15,0 1 0-15,-4 1-1 0,3-3-1 0,-7 1-5 16,1-1-1-16,-2-2 0 0,-3-1 5 16,1-1-3-16,-3-3-3 0,-2 1-4 0,-3-2-17 15,3-2-17-15,-3-1-13 0,-1-2-17 0,-1-1-14 16,2-2-7-16,-4 0-17 0,4-2-16 0,-4 0-25 16,0 0-39-16,0 0-52 0,0 0-50 0,0 0-51 15,0 0-33-15,0 0-44 0,0 0-72 0,0 0-66 16,-17 0-25-16,17 0 127 0</inkml:trace>
  <inkml:trace contextRef="#ctx0" brushRef="#br0" timeOffset="105700.97">15488 482 3300 0,'0'-4'31'16,"15"-2"32"-16,-15 4 31 0,14-2 25 16,-14 1-7-16,12 1-8 0,-12 1-23 0,0 1-26 15,0 0-26-15,7 0-20 0,-7 0-4 0,9 0 5 16,-3 20 6-16,-1-20 4 0,4 23 3 0,0-9 0 15,-1 5-3-15,5-1-3 0,-1 2-7 0,-6 1-2 16,5 1 6-16,-5 0-4 0,2-1 3 0,-3 3 0 16,-2-4-11-16,-3 2 6 0,0-5-2 0,0 0 0 15,0-3 20-15,0 1 30 0,-19-2 37 0,19-3 21 16,-25-3 7-16,10-1-21 0,-4-1-34 0,1-2-17 16,-7-3-27-16,0 0-12 0,-5 0-3 0,3 0-8 15,-3-21 9-15,2 21-27 0,3-13-25 0,0 13-30 16,5-18-45-16,-2 18-18 0,7-15-28 15,3 15-37-15,-1-19-29 0,2 8-29 0,5 2-31 16,-2 1-16-16,7-2-22 0,-1 3-58 0,2 0-84 16,0 0-101-16,0 0 23 0,20 2 131 0</inkml:trace>
  <inkml:trace contextRef="#ctx0" brushRef="#br0" timeOffset="107200.97">14409 11538 3511 0,'0'0'22'0,"0"0"0"0,0 0-4 0,0-16-5 15,0 16-28-15,0 0-3 0,0 0 5 0,0 0 3 16,0 0 4-16,0 0 8 0,-27 17 20 0,27-17 12 16,-25 23 7-16,5-5 3 0,0 2-12 0,-3 4-4 15,-4 1-7-15,0 7-5 0,-3 2-7 0,-1 5-2 16,0-1-1-16,0 5-1 0,0 1 1 0,3 3 1 16,5 0-4-16,-2-1-3 0,8-2 0 0,1-2-4 15,2 0 8-15,10-3 2 0,-3-2 3 0,7-1 1 16,0-3-8-16,0-3 4 0,0-1-5 15,30-2-25-15,-30-2-32 0,28-4-44 0,-11-1-59 16,3-3-47-16,-1-3-46 0,-1-2-54 0,-1-2-102 16,7-5-175-16,-1-3-66 0,2-2 94 0</inkml:trace>
  <inkml:trace contextRef="#ctx0" brushRef="#br0" timeOffset="107840.97">14666 11949 3373 0,'11'-13'64'0,"0"2"49"0,2-1 72 0,-7 4 56 15,0-2-6-15,-1 2 0 0,-4 3-22 0,1 2-19 16,-2 1-17-16,0 1-29 0,0 0-37 0,0 0-35 16,0 0-48-16,0 1-17 0,0 0-15 0,0 0-1 15,0-1 4-15,0-2-11 0,-19 0 8 0,19-1-5 16,-29 0 1-16,12-2 14 0,-8 1-3 0,0-3 0 15,-3 1 11-15,-2-1-14 0,2 2 7 0,4-2 0 16,-1 0-15-16,6 2 11 0,2 1-3 0,5 3-4 16,1-2 13-16,6 3 3 0,2-1 13 0,3 2 24 15,0 0 26-15,0 0 29 0,0 0 9 0,0 0-3 16,0 0-15-16,0 0-27 0,0 0-30 16,16 13-18-16,-16-13-16 0,0 0-16 0,0 0 3 15,9 0 0-15,-9 9-8 0,0-9-1 0,0 8 6 16,11-2 0-16,-11 0 3 0,0 2 8 0,0 1-8 15,4 2 7-15,-4 0 5 0,0 3-2 0,0-1 2 16,0 0-4-16,0 0-1 0,0 3-6 0,0 0 7 16,-18-1-1-16,18 1-2 0,0-1 10 0,-17 1-8 15,17-1 2-15,-14 0-1 0,14-2-8 0,-13-2 2 16,13-1-9-16,-7-1 8 0,7-3 4 0,0-2 8 16,0 0 8-16,0-4 19 0,0 0 18 0,0 1-4 15,0-1 0-15,18 0-23 0,-18 0-5 0,27 0 26 16,-12 2 21-16,4-2 13 0,-1 0-1 15,6 0-10-15,-3 0-9 0,-4 0 3 0,2 0 2 16,-5 0-2-16,2 1-6 0,-4 1-1 0,-4-2-9 16,0 0-11-16,-1 1-11 0,-4 0-19 0,-1 1-11 15,-1-2-9-15,-1 1-5 0,0-1 0 0,0 2 10 16,0 2 10-16,0 2 6 0,0 2 7 0,-17 1-6 16,17 2-4-16,-15 2 1 0,15 2 3 0,-23 1-5 15,12 1 5-15,-3 1 1 0,-2 0-9 0,-1 2-44 16,0 0-62-16,-2 0-63 0,1 1-81 0,-1-1-36 15,1-1-11-15,-6 0 1 0,6-3 26 0,-4-1 26 16,-1-3 2-16,4-2-15 0,-4-4-27 16,3-2-39-16,1-4-50 0,-4 0-62 0,4 0-123 15,2-17-203-15,1 17 67 0,2-30 138 0</inkml:trace>
  <inkml:trace contextRef="#ctx0" brushRef="#br0" timeOffset="108036.97">14680 12035 3074 0,'25'-7'29'0,"0"2"10"16,-6-1 20-16,-8 0 25 0,1 1-13 0,-4 1-6 16,-1 2-22-16,-3 1-26 0,-1 1-17 0,-2 0 2 15,2 0 1-15,7 25 12 0,-6-25 4 0,9 27-4 16,-2-10 1-16,3 4-11 0,1 0-3 16,-3 1 0-16,4 1 2 0,0 0-4 0,1 1-36 15,-5-2-54-15,0 1-65 0,2-1-69 0,0-1-54 16,-3 0-58-16,-3-3-121 0,3-3-154 0,-5-2 34 15,3-3 112-15</inkml:trace>
  <inkml:trace contextRef="#ctx0" brushRef="#br0" timeOffset="108249.97">15158 11970 3598 0,'8'-21'62'0,"5"3"39"0,-7 0 62 15,3 2 55-15,-4 2-25 0,1 1-28 0,-1 4-62 16,-4 4-59-16,-1 4-36 0,0 1-16 15,0 0 0-15,-31 0 3 0,31 0-3 0,-40 18 2 16,15-18 2-16,-5 28 5 0,-4-10-3 0,-1 5 5 16,-1 4-4-16,0 1-32 0,-3 3-40 0,2-1-59 15,3 1-65-15,-3 0-46 0,4 0-26 0,-1-3-27 16,5 2-16-16,-1-3-23 0,8-1-51 0,1-2-101 16,4-3-141-16,4-4 81 0,10-2 123 0</inkml:trace>
  <inkml:trace contextRef="#ctx0" brushRef="#br0" timeOffset="108460.97">15300 11999 3709 0,'28'-23'36'0,"-7"-1"39"16,-4 3 66-16,-3 1 59 0,-3 1 20 0,-5 2-11 16,1 7-56-16,-4 2-57 0,-2 6-65 0,-1 0-41 15,0 2-16-15,0 0-6 0,0 0 14 0,0 18 15 16,0-18 4-16,0 32-2 0,-20-7-5 0,20 5-4 15,0 5 4-15,-18 5-37 0,18 2-41 0,0 3-46 16,-11 0-62-16,11-1-35 0,0 0-42 0,-11-1-48 16,11-4-48-16,-13-1-66 0,7-3-126 0,-3-2-184 15,6-7 110-15</inkml:trace>
  <inkml:trace contextRef="#ctx0" brushRef="#br0" timeOffset="108816.97">15813 12073 3856 0,'24'-27'49'0,"-2"1"39"0,1 2 58 16,-5 1 55-16,3-1 9 0,-9 7-1 0,-4 5-43 15,-2 3-55-15,-3 3-66 0,-1 3-46 0,-2 2-29 16,0 1-4-16,0 0 7 0,0 0 10 0,0 24 19 16,0-9-11-16,0 5 7 0,-16 3-4 0,16 3-8 15,0 4 12-15,-19 1 1 0,19-1-1 0,-13 1 10 16,13 0-6-16,-14-3-1 0,3-2 1 15,1-1-8-15,-4-4 4 0,0 0-26 0,-1-4-18 16,-4-3-18-16,-1-3-12 0,-2-3 2 0,-2-3 4 16,0-4 3-16,-5-1 0 0,-1 0 8 0,2-19 9 15,3 19 19-15,-1-27 12 0,1 11 16 0,8-2 7 16,5-2-1-16,7 0-3 0,5 0-3 0,0-1 7 16,0 1 4-16,31 0 6 0,-11 2-1 0,7 1-5 15,-1 1-6-15,2 2-2 0,2 0 1 0,-3 3-3 16,3 0-4-16,-2 4 0 0,-3 0-20 0,-4 1-56 15,-3 3-78-15,-1 0-101 0,-5 1-108 0,2 0-102 16,-11 2-135-16,2 0-141 0,-2 0 56 16,-3 0 160-16</inkml:trace>
  <inkml:trace contextRef="#ctx0" brushRef="#br0" timeOffset="109072.97">16011 11548 3315 0,'20'-17'71'0,"3"1"46"16,0 2 35-16,-1 2 47 0,-3-1-29 0,1 3-4 16,-5 4-14-16,-1 3-33 0,-3 0-41 0,-5 3-37 15,4 0-10-15,-2 0-2 0,1 0 5 0,-3 30 5 16,5-13-7-16,0 5-11 0,-3 6 5 16,4 4-5-16,0 9-2 0,-7 5-1 0,4 7-11 15,-4 4-8-15,-5 5 1 0,0 4-2 0,0 0 1 16,0 1 4-16,-25-1-3 0,25-4 0 0,-36-5-45 15,13-4-50-15,-6-3-74 0,-7-5-86 0,0-2-56 16,-2-3-58-16,-3-4-51 0,-2-4-75 0,-1-2-172 16,2-4-82-16,4-3 123 0</inkml:trace>
  <inkml:trace contextRef="#ctx0" brushRef="#br0" timeOffset="132055.97">17381 11687 3977 0,'8'0'41'0,"4"-16"14"16,-7 16 19-16,4-15 30 0,-7 15-9 0,7-15 9 16,-4 15 7-16,-4 0-2 0,1 0-5 0,-2 0-5 15,5 0-21-15,-5 0-34 0,0 0-29 0,3 0-21 16,-3 0 15-16,0 0 20 0,0 27 6 0,0-6 9 16,0 7-22-16,-20 3-10 0,20 10-6 0,0 5-3 15,0 2-6-15,-11 6 8 0,11 2-31 0,0-2-65 16,-10-1-66-16,10-1-96 0,-15-2-75 0,4-5-64 15,0-3-67-15,-6-4-78 0,-2-5-173 0,-1-7-100 16,-1-8 139-16</inkml:trace>
  <inkml:trace contextRef="#ctx0" brushRef="#br0" timeOffset="132279.97">17035 12162 3638 0,'31'0'13'16,"-12"0"22"-16,1 0 40 0,-1 0 53 0,1 0 27 15,1 0 13-15,0 0-7 0,-6 0-22 0,1 0-16 16,-1 0-5-16,1 0 2 0,1 0-11 0,-3 0-9 16,3 0-19-16,3 0-28 0,0 0-16 0,-1-14-14 15,7 14-13-15,-2-13-3 0,3 13-5 0,3-18-2 16,-1 18-2-16,1-20-24 0,3 11-55 16,-4-1-66-16,2 0-60 0,0 3-53 0,-4-1-44 15,-3 2-52-15,4 1-66 0,0 3-64 0,-6-1-111 16,3 1-191-16,-2-2 96 0,3 1 138 0</inkml:trace>
  <inkml:trace contextRef="#ctx0" brushRef="#br0" timeOffset="135670.97">18392 11620 3116 0,'0'-9'42'15,"0"1"30"-15,18-1 23 0,-18 3 27 0,0-2-15 16,13 1-13-16,-13 3-2 0,0 1-4 0,0 3-7 15,0 0-12-15,0 0-20 0,0 0-26 0,0 0-24 16,0 0 12-16,0 0 33 0,0 0 7 0,0 24 17 16,0-24-9-16,-22 29-21 0,22-9 20 0,-22 5 7 15,22 7 14-15,-20 3 7 0,20 6 3 0,-11 2 2 16,11 5-12-16,0 4 0 0,0-1-21 0,0 1-15 16,0-2-8-16,0-1-14 0,0-5-13 0,0-3-5 15,0-4 1-15,0-3-5 0,0-5 9 0,0-4 5 16,0-4-4-16,0-6-1 0,0-3 11 15,-17-5 0-15,17-2 46 0,0-2 96 0,0-3 60 16,0 0-13-16,0 0-45 0,0 0-93 0,0-27-66 16,0 27 1-16,0-31 1 0,0 10-1 0,0-1-9 15,0-2-3-15,0 1 4 0,0 0-6 0,0 4-5 16,22 1 4-16,-22 0-7 0,17 4 3 0,-8-1 3 16,1 2 0-16,4 1 3 0,1 2-3 0,2 3 0 15,-3-2 3-15,6 3-4 0,-1 3 4 0,-2 1-7 16,3 2-5-16,-1 0 0 0,-2 0-3 0,3 0 6 15,-1 24 1-15,-4-24 4 0,2 28 8 0,-6-12-4 16,0 2 11-16,0 2-3 0,-3 0-12 16,-1 0 4-16,-5 0-3 0,-2 1-1 0,0-1 16 15,0 0-4-15,0 0 4 0,-17-1 4 0,17-2-4 16,-19 0 5-16,19-1-9 0,-31-2 9 0,14-3 3 16,-1 0 1-16,-1-2-1 0,0-2-61 0,-2 0-68 15,-3-4-66-15,4-1-69 0,-5-2-33 0,-1 0-34 16,-1 0-66-16,0 0-78 0,-3-23-74 0,2 23-128 15,2-22-228-15,2 7 146 0,1 0 161 0</inkml:trace>
  <inkml:trace contextRef="#ctx0" brushRef="#br0" timeOffset="145306.97">2444 5944 1953 0,'0'0'-8'0,"0"0"-5"16,0 0 3-16,0 0-2 0,0 0 9 0,0 0 19 15,0 0 18-15,0 0 32 0,0 0 16 0,0 0 1 16,16 13 0-16,-16-13-7 0,0 0 3 0,0 0 6 16,0 10 0-16,9-10 0 0,-9 0-6 0,0 0-10 15,11 0-15-15,-5 0-22 0,0 0-10 0,5 0-9 16,2 0-1-16,-1 0 2 0,7 0-2 0,1 0 1 15,2 0 4-15,2 0 8 0,6 0 8 0,-2 0 8 16,3 0-2-16,5 0-2 0,4 0-6 16,3 0-6-16,7-14 1 0,3 14 1 0,4 0 1 15,5-13-5-15,4 13-6 0,6 0-9 0,0-10-5 16,7 10-3-16,-8 0 3 0,2-5-2 0,-6 5 2 16,5 0-1-16,-7 0-2 0,-2 0 2 0,-4 0 0 15,-3 0 2-15,-1 14-1 0,-6-14-3 0,-4 0-2 16,-7 0-1-16,-14 12-2 0,-3-12-6 0,-11 0 2 15,-2 0 2-15,-8 8 9 0,0-8 9 0,-26 7 1 16,4-2-1-16,-7-2-5 0,-13 0-1 0,-5 2 0 16,-13-1 1-16,-3-2-1 0,-6-2-1 0,-9 0-1 15,-7 0-3-15,2 0-4 0,-4 0-19 0,-1 0-18 16,6 0-22-16,-2 0-13 0,8 0 2 16,4 0 9-16,13-11 18 0,13 11 19 0,7 0 19 15,13 0 6-15,2 0 7 0,13 0 19 0,2 0 17 16,8 0 6-16,1 0-7 0,0 0-21 0,0 0-22 15,17 0-3-15,-17 0 10 0,29-18 7 0,-9 18 2 16,10 0 10-16,2-12-1 0,10 12 2 0,3 0 4 16,10-12 0-16,7 12-4 0,1-8 4 0,6 8-3 15,4-7-4-15,-3 7-4 0,2-5-5 0,0 4-3 16,-5 0-7-16,4 1-1 0,-4 0-2 0,-7 0-1 16,-1 0 0-16,-3 0-2 0,-3 0 0 0,-8 0-4 15,-8 16 0-15,-7-16-4 0,-7 0-2 0,-7 0 5 16,-10 13 2-16,-6-13 11 0,0 11 6 15,-27-11 3-15,4 14 2 0,-10-7-5 0,-10 1-1 16,-11 0-2-16,-4-4-1 0,-7-1-3 0,-6 0 2 16,-4-3-12-16,-2 0-21 0,2 0-15 0,-1 0-15 15,6 0 2-15,3 0 20 0,7 0 17 0,10-14 13 16,11 14 11-16,11 0 9 0,5 0 30 0,8 0 13 16,12 0-4-16,3 0-9 0,0-9-32 0,23 9-14 15,-5-6-5-15,12 6 4 0,6-7-2 0,9 3-1 16,6 1 6-16,9 2 0 0,1-1 12 0,6 2 6 15,4 0 4-15,2 0-4 0,-3 0-6 0,3 0-8 16,-2 0-7-16,-2 0 2 0,3 16-1 16,-5-16 1-16,-5 0 1 0,-4 12-3 0,-10-12 1 15,-5 0-2-15,-10 12-2 0,-11-12-3 0,-4 7-6 16,-10-7 1-16,-8 0 5 0,0 6 13 0,-28-6 8 16,2 3 3-16,-15-2-5 0,-8-1-3 0,-12 0-1 15,-10 0-1-15,-8 0 0 0,-2 0-5 0,2-16-4 16,0 16-8-16,4 0-10 0,4-19 2 0,12 19 1 15,11 0 13-15,9-15 11 0,11 15 9 0,3 0 24 16,11 0 5-16,9-8-6 0,5 8-8 0,0 0-25 16,0-8-14-16,38 4 0 0,-12 0 2 0,5 0-3 15,3 1 4-15,11 0 0 0,10 1 2 0,0 2-1 16,11 0 1-16,0 0 1 0,0 0 2 16,6 0 4-16,-3 0-2 0,1 17 0 0,-7-17-4 15,-5 0 1-15,-9 16-1 0,-7-16-1 0,-8 0-7 16,-12 15-17-16,-5-15 1 0,-6 0 5 0,-11 11 10 15,0-11 19-15,-31 7 8 0,0-7 1 0,-8 6-9 16,-14-6-3-16,-9 0 0 0,-8 0-2 0,-7 0 4 16,-7 0 4-16,6 0-9 0,1-21-4 0,5 21-5 15,10-13-3-15,8 13 7 0,12 0 5 0,10-16 22 16,11 16 26-16,4 0 5 0,9-8-4 0,8 8-19 16,0-8-32-16,0 8-9 0,36-10 1 0,-11 5 0 15,1-1 7-15,10 2-1 0,11-1-1 0,-1 2 1 16,10 2 1-16,0 1-3 0,5 0 0 15,1 0-1-15,3 0 1 0,-6 0 4 0,-2 15 1 16,-9-15 0-16,-1 0-2 0,-5 17-5 0,-10-17 2 16,-7 0-15-16,-6 13-8 0,-7-13 0 0,-7 8 2 15,-5-8 17-15,0 10 15 0,-30-4 2 0,4-1 1 16,-8 0 0-16,-10-1-4 0,-5 0-1 0,-13-2 1 16,0-1-3-16,-4-1 1 0,1 0 1 0,5 0-3 15,4 0 0-15,11 0 3 0,12 0 0 0,5-16 8 16,11 16 16-16,6 0 3 0,8 0-1 0,3 0-6 15,0-7-20-15,28 7-8 0,-11 0-1 0,11-10-2 16,6 10 1-16,10-4 1 0,4 4 2 16,6-3 2-16,2 3 1 0,3 0 2 0,0 0-2 15,-6 0 2-15,-2 0-4 0,-9 0 1 0,-3 0 1 16,-7 0-4-16,-10 14 1 0,-3-14-12 0,-10 0-21 16,-1 0-16-16,-5 0 4 0,-3 0 9 0,0 7 23 15,-23-7 16-15,23 6 3 0,-36-6 1 0,8 8-1 16,-3-4-1-16,-6-2-3 0,-5 1-2 0,-3-1 1 15,1-2 2-15,4 0 0 0,-2 0 5 0,9 0 0 16,4 0 1-16,4 0 4 0,8 0 10 0,6 0 11 16,3 0 0-16,7-15-4 0,1 15-14 0,0 0-11 15,0-11-7-15,28 11-2 0,-28-11-2 0,34 11 1 16,-12-9 6-16,4 2 0 0,5 3 1 16,2 1 2-16,-1 3-4 0,2-3 1 0,-6 3 2 15,-1-1-1-15,-2 1 1 0,-7-1-1 0,-4 1-7 16,-6 0-34-16,0 0-36 0,-5 0-51 0,-3 0-58 15,0 0-23-15,0 0-32 0,0 0-61 0,-23 0-82 16,23 0-149-16,-33 15 73 0</inkml:trace>
  <inkml:trace contextRef="#ctx0" brushRef="#br0" timeOffset="161795.97">9898 9085 2545 0,'12'-13'47'16,"1"0"58"-16,-1-3 56 0,-1 2 44 0,1 0 3 15,1 2-6-15,-4 4-5 0,-3 0-6 0,2 3-22 16,-3 2-39-16,-2 0-40 0,-3 2-37 0,2-2-32 16,-2 3-15-16,0 0-14 0,0 0 2 0,0 0-1 15,0 0 9-15,-19 0 0 0,19 0 0 0,-30 0 3 16,12 0-9-16,-7 0 2 0,2 16-2 0,-5-16 1 16,-2 11 6-16,4-11 3 0,3 19-4 0,-5-10-1 15,7 2-3-15,3 0-5 0,2 0 5 0,4-1 1 16,3-1 0-16,-4-1-1 0,10-2-6 15,0 0 7-15,1-2 2 0,-1-1 11 0,3-2 39 16,-3 1 34-16,3-2 36 0,0 1 18 0,0-1-12 16,0 0-29-16,0 0-26 0,0 0-10 0,23 0-13 15,-23 0 1-15,18 0-5 0,-18 0-11 0,15 0-14 16,-15 0-12-16,14 0-11 0,-14 0-5 0,0 0-1 16,6 0-3-16,-6 0-8 0,0 0 10 0,0 0 4 15,0 0 4-15,0 0 13 0,0 17-7 0,-17-17-4 16,17 26 3-16,0-12-1 0,-18 3 1 0,18 0-1 15,-13 1-9-15,13 0-2 0,-12-1-5 0,12 1 8 16,-5-2 4-16,5 0-3 0,0-1 7 16,0-1 0-16,0-1 3 0,0-1 6 0,0-1-4 15,0 1-3-15,0-3 0 0,26 0 0 0,-26-1 0 16,22-1 4-16,-5 1 0 0,3-2 30 0,-1-1 46 16,3 0 23-16,1-1 31 0,-3 1 18 0,-1-2 1 15,3-1 8-15,-7 0 4 0,1 0-18 0,-7-1-21 16,2-1-27-16,-8 2-31 0,5-1-30 0,-5-1-30 15,-2 0-12-15,-1 0-8 0,0 2-9 0,0-2-3 16,0 0-1-16,0 1 9 0,0 2 6 0,0 1 11 16,0 1 2-16,-18 2-7 0,18 1 1 0,-17 3-1 15,17 1 0-15,-25 2-52 0,9-1-50 0,1 1-75 16,-1 0-74-16,1 0-49 0,-1 0-20 16,-1-2 3-16,0 0 3 0,0-1 27 0,1-2-8 15,2-1-6-15,2-2 11 0,-2-2 12 0,2-1 11 16,-4-3 3-16,2 0-30 0,-1 0-67 0,2-18-89 15,1 18-138-15,-1-28 66 0,4 10 126 0</inkml:trace>
  <inkml:trace contextRef="#ctx0" brushRef="#br0" timeOffset="162006.97">10205 9126 3132 0,'42'-18'31'0,"-3"3"36"0,-11 0 42 0,-3 3 48 15,-8-2-4-15,-3 5-25 0,-5 4-42 0,-7 2-47 16,1 1-35-16,-3 2-17 0,0 0 8 15,0 0 26-15,0 0 20 0,0 29 6 0,0-29-4 16,0 35-32-16,-20-12-7 0,20 4-1 0,0 2-4 16,-16 1 6-16,16 2-2 0,0 2-1 0,-14 1 2 15,14-1-1-15,0 3-15 0,-9-2-54 0,9 0-68 16,-5-1-75-16,-1-1-79 0,3-2-36 0,0-3-36 16,-2-1-61-16,-3-2-72 0,2-5-95 0,-2-5 64 15,2-3 133-15</inkml:trace>
  <inkml:trace contextRef="#ctx0" brushRef="#br0" timeOffset="162307.97">10108 9445 2704 0,'0'-9'37'0,"0"-1"43"0,20 2 55 0,-20-1 54 16,0-1 8-16,21 2-8 0,-21-1-13 0,0 4-31 16,0 1-39-16,0 0-31 0,0 0-45 0,0 4-24 15,0-1-11-15,0 1-5 0,0 0 5 0,0 0-1 16,0 0 5-16,0 0 0 0,0 0 6 0,0 0 1 15,19 0-1-15,-19 0-3 0,19 0-7 0,-1 0 0 16,7 0 9-16,6 0 24 0,3 0 22 0,11 0 18 16,0 0 9-16,5 0-5 0,3 0 9 0,-5 0 21 15,-3 0 20-15,-5-13 11 0,1 13 0 0,-9 0-18 16,-4-13-19-16,-8 13-6 0,-4-7-4 16,-2 7-15-16,-2-7-21 0,-7 7-18 0,1-5-32 15,-3 5-15-15,-3-1-41 0,0 0-60 0,0 0-47 16,0 1-58-16,0 0-40 0,-28 0-41 0,28 0-76 15,-28 0-61-15,13 0-65 0,-2 0-111 0,1 18-168 16,1-18 91-16,-4 0 148 0</inkml:trace>
  <inkml:trace contextRef="#ctx0" brushRef="#br0" timeOffset="164290.97">11536 9007 2929 0,'0'-6'44'16,"21"-3"51"-16,-21 3 54 0,16 2 52 0,-16-3-1 16,12 3-22-16,-12 3-27 0,0 1-17 0,0 0-24 15,0 0-18-15,0 0-22 0,0 0-35 0,0 0-22 16,0 0-13-16,-15-2-5 0,15 0 3 0,-31 0 1 16,7-1 2-16,-2 0 0 0,-2 0-2 0,-5-1 0 15,-4 2-4-15,6 1-1 0,5 1-2 0,-1 0 4 16,7 0-1-16,6 0 1 0,2 0 0 15,1 0-3-15,8 16 2 0,0-16 0 0,3 0 1 16,0 0-5-16,0 0 7 0,0 0 14 0,0 0 30 16,0 8 22-16,21-8 5 0,-21 7 3 0,25-1-20 15,-11 1-4-15,3 0-8 0,-1 1-9 0,-2 0-4 16,-3 0-16-16,0-2 0 0,-2-2-8 0,-9 1-6 16,8 1 8-16,-8 1-2 0,11 1 1 0,-11 0 4 15,3 3-6-15,-2 1 1 0,-1 1 7 0,0 3-7 16,0 1 3-16,0 0-7 0,0 1-4 0,-17 2 0 15,17-1 0-15,-15 1 5 0,15-2 3 0,-16 1-3 16,16-3-2-16,-14 0 3 0,14-3-3 16,-8-3 4-16,8 0 2 0,0-4 3 0,-7-2 10 15,7-1 27-15,0-1 60 0,0-1 49 0,0-1 1 16,0 0-31-16,17 0-58 0,-17 0-51 0,29 0-7 16,-6 0 30-16,-1 0 12 0,6-13 12 0,2 13 14 15,-1 0-19-15,1 0 8 0,-4 0-6 0,0 0-8 16,-1 0 2-16,-3 0-22 0,-5 0-15 0,-2 14-4 15,-2-14-15-15,-7 0-4 0,0 14 3 0,-1-14-5 16,-5 12 6-16,2-2 11 0,-2 0-1 0,0 2-3 16,0 0-5-16,0 4 2 0,0-1-4 0,-18 2 14 15,18 1 1-15,-21 0 3 0,4 0 7 0,-5 0-5 16,0 0 2-16,-3-1-13 0,-3-1-22 16,2 1-85-16,-3-4-78 0,2 0-58 0,-2-2-57 15,-2-2 17-15,0-2-3 0,1-1-31 0,1-4-46 16,2 0-66-16,-2-2-74 0,2 0-126 0,-1 0-224 15,5-19 114-15,0 19 150 0</inkml:trace>
  <inkml:trace contextRef="#ctx0" brushRef="#br0" timeOffset="170609.97">12231 9031 2926 0,'0'-10'40'0,"9"1"33"0,-9-1 40 16,10 1 36-16,-10-2-16 0,6 5-19 0,-6 2-24 15,0 3-28-15,0 1-22 0,0-1-20 0,0 1-25 16,0 0-8-16,0 0-1 0,0 0 3 0,0 18 10 15,-17-18-2-15,17 30 3 0,-19-10 0 0,19 8 0 16,-20 6 6-16,20 3-5 0,-17 5 4 0,17 2 0 16,-11 3-29-16,11 0-47 0,0 1-58 0,-8-1-68 15,8-3-50-15,0-2-47 0,-4-3-62 0,-1-3-115 16,-1-5-139-16,1-2 43 0,-3-7 119 0</inkml:trace>
  <inkml:trace contextRef="#ctx0" brushRef="#br0" timeOffset="170864.97">11897 9332 2824 0,'30'-6'18'0,"-18"-1"37"0,2 1 35 16,-1 0 33-16,-1-1 5 0,2 1-20 0,-3 4-25 16,0 0-22-16,-5 0-23 0,3 2-14 0,-1 0-8 15,0 0-8-15,-2 0-5 0,5 0 3 0,-2 0 0 16,2 0 18-16,4 0 22 0,1 0 11 0,0 0 8 15,4 0-15-15,3 0-18 0,2 0-11 0,1 0-18 16,2-14-3-16,3 14-1 0,0 0-5 16,0-17 11-16,0 17-6 0,0-10-2 0,-1 10-11 15,-5 0-50-15,-4-9-45 0,-2 9-68 0,-3 0-83 16,-2-5-71-16,-4 5-117 0,-5 0-150 0,1 0-99 16,-3 0 118-16</inkml:trace>
  <inkml:trace contextRef="#ctx0" brushRef="#br0" timeOffset="171104.97">12824 9013 3676 0,'14'0'10'0,"1"-31"43"0,-4 17 62 16,-3-2 46-16,3-2 14 0,-6 6-13 0,-1 12-40 15,-2-10-32-15,-2 10-26 0,0 0-38 0,0 0-24 16,0 0-22-16,0 0 5 0,0 0 2 0,-17 0 5 15,17 23 13-15,-21-7-3 0,21 8-2 0,-21 6 8 16,7 7-12-16,0 4 4 0,3 8-1 0,3 2-59 16,-4 6-55-16,6 1-87 0,-4-2-86 0,7-1-60 15,-2-2-59-15,-1-3-55 0,5-4-134 0,-2-4-133 16,3-5 100-16,0-7 138 0</inkml:trace>
  <inkml:trace contextRef="#ctx0" brushRef="#br0" timeOffset="171476.97">13521 9201 3617 0,'39'-22'24'0,"-7"-1"53"0,-4 3 45 16,-9 0 39-16,-1 0-11 0,-8 7-46 0,-7 7-37 16,-2 5-44-16,-1 0-22 0,0 1-12 0,0 0-3 15,0 0 9-15,0 19 2 0,0-19 2 0,-17 32-3 16,17-8-6-16,-15 4 9 0,15 3 4 0,-19 4 0 15,7 2-1-15,-1 0-2 0,2 0-4 0,-2 0 4 16,-3-3 3-16,-4 0 3 0,1-5 0 16,-4-1-17-16,-3-5-30 0,-4-3-36 0,-3-6-26 15,-1-4-12-15,-3-4 10 0,3-6 12 0,-6 0 9 16,4 0 0-16,0-33 9 0,2 12 10 0,-2-5 9 16,7-4 25-16,4-3 7 0,3-5 16 0,7 0 6 15,8-4-1-15,3 1 3 0,4-1 7 0,0 1 14 16,32 1 7-16,-8 2 4 0,8 3-5 0,10 3-3 15,5 5 2-15,1 7-1 0,11 2-4 0,-3 7-11 16,-3 2-6-16,-2 4-8 0,-2 3-4 0,-8 2-3 16,-4 0-43-16,-11 0-56 0,-2 17-70 0,-9-17-73 15,-4 30-60-15,-6-10-77 0,-5 6-122 0,0 3-114 16,0 1 101-16</inkml:trace>
  <inkml:trace contextRef="#ctx0" brushRef="#br0" timeOffset="173966.97">14050 9315 211 0,'0'-20'-53'0,"0"20"0"0</inkml:trace>
  <inkml:trace contextRef="#ctx0" brushRef="#br0" timeOffset="174268.97">14196 9224 2133 0,'0'0'20'0,"-15"0"13"16,15 0 20-16,0 0 20 0,0 0 4 15,0 0 1-15,0-14-4 0,21 14-1 0,-21 0-15 16,16 0 3-16,-16 0 0 0,22 0-8 0,-7 0-2 16,-3 0-11-16,6 0-15 0,-1 0-10 0,-2 15-8 15,4-15-4-15,2 0 0 0,1 12-2 0,2-12 0 16,0 7-1-16,4-7 4 0,-1 6-3 0,-4-6-6 16,5 4-51-16,-3-4-64 0,-5 0-78 0,-3 0-111 15,-6 1-122-15,-2-1-112 0,0 0-7 0,-7 0 115 16</inkml:trace>
  <inkml:trace contextRef="#ctx0" brushRef="#br0" timeOffset="174436.98">14159 9415 2102 0,'0'16'32'0,"0"-3"30"0,0-2 41 0,34-3 28 16,-9-4-1-16,0 2-2 0,4-1-13 0,2-1-13 15,6 1-22-15,-2-3-24 0,-1 0-27 0,3-1-16 16,2 0-10-16,-4 0-1 0,3-1-1 0,-3 0-41 15,-4 0-60-15,1 0-67 0,-6 0-93 0,-3 0-86 16,2 0-114-16,-3 0-147 0,3-15 95 0</inkml:trace>
  <inkml:trace contextRef="#ctx0" brushRef="#br0" timeOffset="174856.97">15089 9113 2390 0,'0'-16'10'15,"0"16"5"-15,0-17 21 0,0 17 21 0,0-20 24 16,18 20 17-16,-18-13 4 0,0 13 3 0,22-10-21 16,-22 10-20-16,20-12-24 0,-9 6-20 0,-2 0-12 15,7-1-1-15,-1 2-4 0,6 0-5 0,0 1-3 16,-1 1 0-16,7 0 1 0,1 2-1 0,-2-2 1 16,5 3 0-16,-4 0 3 0,2-1-1 0,1 1 1 15,-1 0-2-15,-3 0-4 0,-5 0 4 0,-1 0 0 16,0 0-3-16,-3 16-5 0,-3-16 4 15,-5 0-2-15,1 16 6 0,-6-16 7 0,1 20-6 16,-5-8 8-16,0 3-6 0,0 2 9 0,0 3-4 16,-30 3-4-16,30-1 4 0,-38 2-8 0,11 0 6 15,-1 0-2-15,-3 0 3 0,-4 2-3 0,0-3-1 16,-2 1 3-16,-2-2-6 0,5 0 4 0,0 0-7 16,2-3-3-16,2-1 3 0,5-1-5 0,5-3 7 15,0 0 0-15,7-3 0 0,6-1 3 0,2-2 0 16,3-1 6-16,2-1 0 0,0 0-3 0,30-2 3 15,-10 1-4-15,6-2 4 0,6 1 1 0,2-2-2 16,3 0 1-16,5 0-5 0,-2-2 2 16,1 1 2-16,0-1-9 0,-5 0-54 0,1 0-68 15,-4 0-84-15,-3 0-102 0,-9 0-99 0,3 0-119 16,-4 0-28-16,-3 0 111 0</inkml:trace>
  <inkml:trace contextRef="#ctx0" brushRef="#br0" timeOffset="175217.97">16094 9240 2637 0,'27'0'10'15,"-1"0"6"-15,-4-17 14 0,3 17 26 0,0-24 7 16,-5 24 8-16,-6 0-3 0,-6-12-26 16,-5 12-19-16,4 0-14 0,-7 0-3 0,0 0 9 15,0 0 13-15,0 23 5 0,0-23-7 0,0 27-9 16,0-10-9-16,-18 3 0 0,18 0-3 0,0 3 3 15,-22-1-4-15,22 0 0 0,-15 2 1 0,15-2-3 16,-18 0 2-16,8-1-1 0,2-1 1 0,-6 0-1 16,-2-1 2-16,-1-3-1 0,-1-1-1 0,-7-5 2 15,2-2-3-15,-4-3-10 0,-2-3-25 0,-1-2-24 16,-1 0-15-16,0-19-2 0,2 19 12 0,2-29 22 16,5 10 18-16,4-3 12 0,2-4 8 0,5 0-1 15,7-3-2-15,4-1 0 0,0-1 3 0,20 1-1 16,-20-2 0-16,39 1 0 0,-13 3 3 15,11 2 8-15,1 2 0 0,2 3 0 0,5 2-6 16,-3 3-3-16,1 3 2 0,-2 4-1 0,-6 1-21 16,-4 3-82-16,-4 3-121 0,-10 1-77 0,-9 1-89 15,-8 0-69-15,0 0-30 0,0 21 77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4:41:11.4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14010 3212 1457 0,'0'0'0'16,"0"0"0"-16,0 0 0 0,0 0 10 0,0 0 36 16,0 0 30-16,0 0 30 0,0 0 30 0,0 0 0 15,0 0 11-15,0 0-7 0,0 0-18 0,0 0-22 16,0 0-30-16,0 0-9 0,0 0-13 0,0 0 1 16,0 0 2-16,0 0-6 0,14 0 0 0,-14 0-13 15,0 0-8-15,11 0-4 0,-5 0-6 0,6 0 6 16,-1 0 4-16,6 0 4 0,3 0 7 15,-1 0-3-15,9 0 0 0,-2 0-1 0,7 0-5 16,0 0 5-16,5 0-3 0,1 0 1 0,5 0 2 16,4 0-7-16,0 0 3 0,6 0-1 0,-3-12-7 15,5 12 0-15,0 0-5 0,8 0 0 0,6-10 3 16,6 10-3-16,4-6-6 0,14 6-2 0,11-7-1 16,2 3 4-16,7 1 1 0,3-1-1 0,8 0-7 15,2 1-6-15,5 0 3 0,1 1-3 0,1 0 6 16,2 1 1-16,0 0 1 0,0 1 2 0,-2 0 5 15,-1 0 6-15,-4 0 11 0,-5 0 8 0,0 0 10 16,-10 0 8-16,-7 0 6 0,-11 0 5 0,-14 0 4 16,-7 0-6-16,-16 0-2 0,-13 0-11 0,-10 0-11 15,-3 0 0-15,-10 0-16 0,-3 0 0 16,-4 0-1-16,-2-11-5 0,-4 11 7 0,-2 0-1 16,-3 0-3-16,-1 0-4 0,-2 0-9 0,0 0-4 15,-2 0-3-15,0 0-2 0,0-7 4 0,0 7-4 16,0 0 2-16,0 0 2 0,0 0-3 0,0 0 2 15,0 0-3-15,0 0-3 0,0 0-8 0,0 0-7 16,0 0-22-16,0-2-26 0,0 2-26 0,0 0-46 16,-13 0-48-16,13 0-69 0,0-3-91 0,-18 3-124 15,7 0-218-15,1 0-63 0,-4 0 127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6:14:37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7158 12047 1957 0,'0'3'14'0,"-6"0"9"0,6-2 1 16,0 1 0-16,0-2-6 0,0 0 1 0,0 0 17 16,0 0 35-16,-3 0 9 0,1 0 6 0,1 0-1 15,1 0-25-15,-3 0-12 0,3 0-7 0,0 0-5 16,-2 0 0-16,2 0 17 0,0 0 16 16,0 10 24-16,0-10 19 0,0 0 8 0,0 0-8 15,0 0-25-15,23 0-22 0,-23 0-30 0,24 0-13 16,-6 0-5-16,4 0 1 0,8 0 7 0,1-15 6 15,6 15 0-15,2 0-3 0,0-15-1 0,-1 15-3 16,4-8-1-16,-6 8-6 0,1-8-6 0,-6 8-8 16,-3 0-4-16,-1-6-3 0,-3 6 4 0,-5 0 0 15,-7 0 2-15,-2 0-2 0,1 0-2 0,-8 0-1 16,-2 0-3-16,-1 0 5 0,0 0 2 0,0 0 8 16,-32 0 0-16,12 0 3 0,-12 0-4 0,-6 0-6 15,-10 0-6-15,-7 0-19 0,-4 0-8 0,-3 0-4 16,-3 0-1-16,4 0 15 0,2 0 3 15,5 0 8-15,8 0 5 0,8 0-2 0,9 0 5 16,5 0 0-16,4 0 2 0,13 0 7 0,0 0 25 16,6 0 7-16,1 0-2 0,0 0-7 0,0 0-25 15,32-10-10-15,-10 10 1 0,3 0 3 0,9-8 1 16,5 8 4-16,3-6 0 0,4 6 1 0,3 0-3 16,-1-3 0-16,0 3-2 0,0 0-2 0,3 0 0 15,-4 0 0-15,-7 0-1 0,-3 0-1 0,-6 16 1 16,-7-16-4-16,-4 0-4 0,-9 0-5 0,-5 13 4 15,-6-13 5-15,0 0 8 0,0 12 6 0,-25-12 6 16,6 9-5-16,-9-4-4 0,-7 1-4 16,-7-1-21-16,-6-4-9 0,-7 2-8 0,1-2-5 15,-3-1 9-15,7 0 6 0,2 0 8 0,6 0 8 16,6 0 7-16,8 0 3 0,8 0 2 0,6 0 18 16,5 0 18-16,7 0 1 0,2 0-3 0,0 0-21 15,27 0-20-15,-7 0 0 0,6-14 5 0,5 14 8 16,5 0 0-16,7 0 5 0,2-9-8 0,2 9-6 15,0 0 1-15,-2 0-2 0,-5 0 1 0,-3 0 5 16,-4 0-2-16,-11 0-2 0,-2 13-1 0,-9-13-16 16,-2 0-36-16,-8 0-15 0,-1 0-11 0,0 0-21 15,-26 0-8-15,7 0-41 0,-4 6-53 0,-8-6-52 16,-8 0-50-16,0 0-75 0,-4 0-80 16,-2 0-48-16,2 0 95 0</inkml:trace>
  <inkml:trace contextRef="#ctx0" brushRef="#br0" timeOffset="29306">948 7877 2888 0,'0'-5'34'0,"17"-2"35"15,-17 0 41-15,12 1 40 0,-12 0 9 0,10 1 5 16,-10 2-4-16,0 1-7 0,4 2-16 0,-4-1-19 15,0 1-25-15,3 0-34 0,-3 0-29 0,0 0-23 16,0 0-17-16,0 0-1 0,0 0 3 16,0 0-1-16,0 17 5 0,0-17 5 0,0 22-3 15,0-7 1-15,0 3 0 0,0 2-6 0,0 2 1 16,0 1 5-16,0-2-1 0,17 2 8 0,-17 0-2 16,16-2-4-16,-16-1 3 0,20-2-2 0,-7-3 9 15,-1-4 15-15,5-1 16 0,-1-4 14 0,4-6-5 16,9 0-7-16,7-19-8 0,6 19 0 0,8-34 21 15,9 13 12-15,1-6 18 0,10 0 15 0,8-2 3 16,-1 3-12-16,5-4-22 0,8 1-20 0,5 1-29 16,8 0 6-16,2 1 50 0,5 3 50 0,-9 0 53 15,2 0 26-15,-7 4-29 0,-12 0-41 0,-13 3-43 16,-10 2-32-16,-10 0-18 0,-15 2-12 16,-7 3-2-16,-10 2 0 0,-4 0-17 0,-4 3-1 15,-6 2-18-15,-2 0-75 0,-3 3-113 0,0-1-131 16,0 1-100-16,0 0-44 0,-19 0-22 0,19 0-46 15,-31 0-73-15,13 21-160 0,-4-21-157 0,-1 17 176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30:32.8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822 1456 2296 0,'0'0'21'0,"0"0"13"16,0 0 6-16,0 0 13 0,0 0-7 0,14 0-3 16,-14 0 12-16,0-14-2 0,0 14 5 15,0 0 10-15,0 0 4 0,0 0 12 0,0 0 4 16,0 0-4-16,0 0-6 0,0 0-16 0,0 0-18 16,0 0-8-16,0 0-17 0,0 0-7 0,0 0-2 15,0 0-6-15,0 0-1 0,0 0 0 0,0 0-3 16,0 0 3-16,0 0-2 0,0 0 1 0,0 0-1 15,0 0-1-15,0 0 6 0,0 0 10 0,0 0 15 16,0 0 15-16,20 0 11 0,-20 0-1 0,19 0-1 16,-5 0-4-16,6 0 0 0,6 0 1 0,9 0 8 15,3 0 1-15,6 0-4 0,7 0 4 0,13 0-12 16,6 0-7-16,6 0-6 0,12-17-17 0,16 17-4 16,12-20-4-16,10 20-8 0,19-22 4 15,7 8-6-15,17 2-9 0,17-2 9 0,16 1-8 16,9 0 18-16,8 1 28 0,6 1 10 0,2 0 17 15,4 1-3-15,-4 1-18 0,-12 1-11 0,-5 0-12 16,-8 2-9-16,-8 1 4 0,-3 1 13 0,-14 0 16 16,-8 1 8-16,-11 0 24 0,-7 1-10 0,-10 0-8 15,-11-1-6-15,-13-1-11 0,-13 1 3 0,-11-3-1 16,-9 1 0-16,-15 1-17 0,-8-2-5 0,-11 1-9 16,-10 1-13-16,-10 0 2 0,-10 1-7 0,-5 0 4 15,-2 1 2-15,-7 1-12 0,-1 0-38 0,-4-1-61 16,-1 2-67-16,0 0-79 0,0 0-68 0,0 0-40 15,0 0-2-15,0 0-3 0,-20 0-5 16,20 20-66-16,-28-20-141 0,3 26-87 0,-7-12 113 16</inkml:trace>
  <inkml:trace contextRef="#ctx0" brushRef="#br0" timeOffset="9249.14">1659 3282 1312 0,'-6'0'43'0,"6"0"31"0,-5 0 31 0,2 0 27 16,3 0-12-16,0 0-1 0,0 0-4 16,0 0-4-16,-2 0-10 0,1 0-7 0,1 0-13 15,0 0-7-15,0 0-7 0,0 0-11 0,0 0-8 16,0 0-11-16,0 0-9 0,0 0-11 0,0 0-3 16,0 0-1-16,0 0 0 0,0 0 3 0,0 0 1 15,0 0 3-15,0 0 3 0,0 0 2 0,0 0 4 16,0 0 2-16,0 0 4 0,0 0-1 0,0 0-3 15,0 0-3-15,0 0 1 0,0 0 0 0,0 0 3 16,0 0 2-16,0 0-2 0,20 0 0 0,-20 0 0 16,28 0 5-16,-13 0 0 0,10 0 2 15,2 0 0-15,2 0-5 0,4 12-5 0,4-12-5 16,0 0-6-16,3 0-5 0,5 0 5 0,1 0 2 16,3 0 3-16,4 0 2 0,4 0-6 0,5 0 2 15,2 6 0-15,8-6 1 0,-3 0 5 0,6 0 0 16,1 0-3-16,8 0-3 0,1 0-10 0,10 0-1 15,6 0-1-15,6 0 16 0,6 0 19 0,4 0 9 16,2 0-1-16,8 0-19 0,-1 0-16 0,1 0-10 16,-1 0 0-16,3 0 0 0,-3 0-1 0,-2 0-1 15,-6 0 1-15,4-11 5 0,-4 11 13 0,-1 0 9 16,-2 0 5-16,-4 0-1 0,1 0-9 0,-2-7-7 16,-7 7-8-16,-2 0 0 0,-5-3-4 15,-4 3-1-15,-6 0 5 0,-2 0 7 0,-6 0 5 16,-2 0 4-16,0 0-5 0,-3 0-9 0,-6 0-2 15,-5 0-11-15,-3 0-1 0,-10 0 4 0,-2 0-5 16,-2 0 6-16,-5 0-5 0,-7 0 1 0,-3 0-5 16,-9 0 1-16,3 0 3 0,-7 0-1 0,-3 0 5 15,-5 0-4-15,2 0 1 0,-7 0-4 0,4 0 2 16,-5 0 4-16,-1 0-3 0,-1 0-5 0,2 0 5 16,-3 0-4-16,0 0 3 0,0 0 7 0,0 0-9 15,0 0 4-15,0 0 1 0,0 0-3 0,0 0-1 16,0 0-53-16,0 0-48 0,0 0-60 15,0 0-81-15,0 0-43 0,0 0-49 0,0 0-56 16,0 0-84-16,0 0-139 0,0 0-79 0,0 0 117 16</inkml:trace>
  <inkml:trace contextRef="#ctx0" brushRef="#br0" timeOffset="11178.79">9923 3332 1674 0,'-2'0'32'0,"1"0"28"16,1 0 7-16,0 0 11 0,0 0-16 0,0 0-7 15,0 0 22-15,0 0 13 0,0 0 14 0,0 0 9 16,0 0 4-16,0 0 1 0,0 0-11 0,0 0-17 16,0 0-14-16,0 0-10 0,0 0-4 15,0 0 0-15,0 0-7 0,0 0-7 0,0 0-9 16,0 0-7-16,0 0-7 0,18 0 0 0,-18 0 7 15,13-11-1-15,-13 11-3 0,21 0-3 0,-7 0-12 16,4 0-8-16,3 0 1 0,1-5-4 0,4 5 0 16,5 0 5-16,2 0 8 0,1 0 6 0,7 0 7 15,-1 0 2-15,6 0-5 0,4 0-2 0,0 0-8 16,1 0-5-16,3 0 8 0,-1 0 3 0,5 0 13 16,-1 10 8-16,-3-10 2 0,8 0 0 0,0 0 2 15,7 0-10-15,5 0-13 0,12 0-10 16,8 0-13-16,9 0 0 0,4 0 10 0,8 0 18 15,7 0 3-15,9 0 4 0,1 0-7 0,6 0-17 16,3 0-5-16,-3 0-7 0,10-10 0 0,-1 10-1 16,4 0 3-16,7 0-3 0,3 0 3 0,-2 0-4 15,-2 0 3-15,9 0 18 0,0 0 6 0,1-7 4 16,-2 7-6-16,-5 0-11 0,-7 0-12 0,1 0-3 16,-3 0 3-16,-1 0-4 0,-1 0-2 0,-9 0 6 15,-3 16-1-15,-10-16-1 0,-6 0 2 0,-8 0-5 16,-7 12-3-16,-13-12 5 0,-8 0 2 0,-12 6-2 15,-11-6 4-15,-3 0 2 0,-6 0-3 0,-11 0 4 16,-3 0 0-16,-10 0-6 0,-8 0 1 0,-4 0-2 16,-5 0-9-16,-7 0-30 0,-2 0-55 15,-3 0-56-15,0 0-62 0,0 0-35 0,0 0-27 16,-24 0-31-16,24 0-45 0,-32 0-108 0,6 0-190 16,-4 0 76-16,-4 0 113 0</inkml:trace>
  <inkml:trace contextRef="#ctx0" brushRef="#br0" timeOffset="12566.43">1598 4046 1248 0,'0'0'36'0,"0"0"16"0,0 0 16 16,0 0 15-16,0 0-15 0,0 0 2 0,0 0 4 15,0 0 4-15,0 0 10 0,0 0 9 0,0 0 8 16,0 0 0-16,0 0-10 0,0 0-4 0,0 0-6 16,0 0-1-16,0 0-8 0,0 0-6 15,0 0-15-15,0 0-3 0,0 0-11 0,0 0-6 16,19 0-2-16,-19 0-7 0,28 0 7 0,-11 0 5 16,8 0 3-16,4-14 3 0,1 14-3 0,5 0-4 15,0-11-4-15,5 11-4 0,-1-9-2 0,3 9-6 16,4-9-3-16,-2 5-3 0,1 0-8 0,1 0-2 15,4 1-3-15,-4-3-1 0,4 3 11 0,3 0-2 16,0 0-3-16,3-1 4 0,-1 1-9 0,8 1 10 16,3 0 10-16,4-1 11 0,9 1 10 0,8 1 4 15,3 0-1-15,6 0-11 0,5-1-10 0,-1 1-14 16,4-1-8-16,-3 2-1 0,1 0 4 0,-4 0 8 16,6 0 1-16,-3 0 8 0,-2 0 3 15,2 0 4-15,-2 0 5 0,-2 0-3 0,-1 0 0 16,-6 0-7-16,0 0-6 0,1 0 1 0,1 0-3 15,1 0 3-15,5 12 0 0,3-12 0 0,6 0 1 16,0 0 0-16,0 7 0 0,-3-7 0 0,0 0-4 16,-1 5-2-16,-6-5 0 0,3 3 1 0,-6-2-4 15,0 0 3-15,0 0-7 0,2-1-4 0,-1 2 2 16,-8-2-6-16,-3 0 4 0,-5 0 2 0,-1 0-5 16,-9 0 2-16,1 0 3 0,-6 0-2 0,-2 0 3 15,-1-15 1-15,1 15-6 0,-2 0 6 0,-2 0-2 16,-6-11-2-16,4 11 3 0,-4 0-5 15,-6 0-1-15,-2-7 1 0,-6 7-3 0,1 0 0 16,-8 0 1-16,-3-3 0 0,-5 3 2 0,1 0-2 16,-6 0-2-16,-2 0 1 0,-4 0-4 0,-4 0 5 15,-2 0 3-15,-3 0-8 0,0 0-54 0,-1 0-54 16,-2 0-76-16,0 0-87 0,0 0-44 0,0 0-53 16,0 0-49-16,0 0-35 0,0 0-102 0,-20 0-15 15,20 0 123-15</inkml:trace>
  <inkml:trace contextRef="#ctx0" brushRef="#br0" timeOffset="14815.18">9345 3982 1016 0,'16'0'10'0,"-16"0"1"15,0 0 3-15,15 0 0 0,-15 0 0 0,8 0 11 16,-8 0 3-16,0 0 5 0,11 0 15 0,-11 0 9 15,0 0 3-15,5 0 15 0,-5 0-5 0,0 0-6 16,0 0-10-16,0 0-14 0,0 0-16 0,0 0-10 16,0 0-4-16,0 0-3 0,0 0-10 0,0 0 3 15,0 0 0-15,0 0 3 0,0 0 3 0,0 0-2 16,0 0-1-16,0 0-3 0,0 0-3 0,-13 0-28 16,13 0-90-16,0 0-149 0,0 0-151 15,0 0 24-15</inkml:trace>
  <inkml:trace contextRef="#ctx0" brushRef="#br0" timeOffset="23012.2">9308 3976 1473 0,'2'-1'28'16,"-1"0"26"-16,2 0 26 0,-1 0 32 0,-1 0-6 15,1 0-3-15,1 0-4 0,-3 0-14 16,0 1-7-16,0 0-5 0,0 0-3 0,0 0-6 16,0 0-5-16,0 0-5 0,0 0-14 0,0 0-6 15,0 0-13-15,0 0-10 0,0 0-3 0,0 0-5 16,0 0 2-16,0 0-3 0,0 0-4 0,0 0 3 16,0 0-1-16,0 0 2 0,0 0 10 0,0 0 22 15,0 0 25-15,0 0 18 0,0 0 12 0,0 11-10 16,17-11-6-16,-17 0-7 0,23 12-5 0,-5-12-15 15,0 6-10-15,2-6-7 0,8 6-10 0,3-6 1 16,7 5-5-16,-3-4-3 0,1 1 2 0,7-1 0 16,6-1-3-16,0 0 0 0,7 0-5 0,5 0-1 15,2 0-1-15,9 0 3 0,4 0-2 16,3 0-2-16,5 0 3 0,7 0-6 0,1 0 0 16,9 0 3-16,1 0-1 0,7 0 25 0,6 0 24 15,0 0 4-15,1 0 4 0,-3 0-26 0,-2 0-24 16,-6 0-7-16,-9 0 5 0,-4 0-5 0,-4 0 4 15,-8 0 12-15,-4 0 6 0,-7 0 9 0,-5 0-2 16,-8 0-13-16,-3 0-10 0,-14 0-7 0,-8 0-7 16,-8 0-6-16,-8 0-6 0,-8 0 4 0,-4 0 6 15,-3 8 8-15,0-8 6 0,-34 6 1 0,9-6 0 16,-13 9-2-16,-8-4-6 0,-15-1-21 0,-4 1-21 16,-12-2-16-16,-15 0-7 0,-7-2 11 0,-8 2 20 15,-8-3 17-15,1 0 12 0,-5 0 5 16,2 1 2-16,1-1 3 0,4 0-1 0,4 2 3 15,5-2-5-15,5 0-4 0,7 0 5 0,5 0 1 16,7 0-2-16,9 0 0 0,10 0 1 0,9 0-2 16,12 0 8-16,9 0 8 0,12 0 12 0,5 0 9 15,9 0 5-15,4 0 0 0,0 0-15 0,21-15-11 16,0 15-10-16,6-10-6 0,12 10-3 0,9-12 1 16,8 12-3-16,13-13 2 0,2 7 1 0,8 1 1 15,3-1 1-15,-1 2-4 0,6-1 4 0,-2 2-4 16,4 2 2-16,-1 1 4 0,-4 0-7 0,3 0 5 15,-6 0-4-15,-4 0-1 0,-11 0 0 16,-9 0-4-16,-12 17-6 0,-14-17-24 0,-9 0-15 16,-8 0-1-16,-9 14 11 0,-5-14 28 0,0 10 26 15,-36-10 3-15,5 13-1 0,-6-7-3 0,-18 1-5 16,-7 0-2-16,-9-1-6 0,-12-2 4 0,-2-1-4 16,-2 1 1-16,-3-1 3 0,2-1-4 0,-2 0 4 15,4 0 7-15,7-1-5 0,0-1 5 0,7 0-1 16,6 0-3-16,8 0 8 0,10 0 26 0,14 0 54 15,6 0 20-15,13 0 19 0,10-16-10 0,5 16-51 16,0 0-21-16,33-18-24 0,-4 18-21 16,5-15-8-16,13 6-1 0,10 1 3 0,4 0 2 15,5 1 3-15,1 0-2 0,6 3-5 0,0 1 2 16,-3-2 3-16,-2 4-2 0,-9-2 2 0,-8 3-5 16,-6 0-2-16,-9 0-10 0,-6 0-24 0,-13 0-6 15,-8 0 2-15,-9 0 14 0,0 0 30 0,-42 0 8 16,10 18-2-16,-13-18 0 0,-7 0-3 0,-8 14 0 15,-10-14-1-15,-1 0-3 0,-7 10-6 0,2-10 2 16,1 0 3-16,4 0 0 0,4 0 8 0,8 0-1 16,10 0 5-16,7 0 17 0,11 0 34 0,10 0 18 15,9 0 3-15,9-16-7 0,3 16-45 0,0-13-21 16,36 13-10-16,-7-15-7 0,11 15 3 0,7-18 3 16,6 8-1-16,9 3 0 0,6 1 3 15,2 6-2-15,3-7 2 0,0 7-2 0,-2 0 0 16,2 0 6-16,-4 0-6 0,-4 0 1 0,-9 0-3 15,-7 0-12-15,-8 0-35 0,-9 13-36 0,-13-13 0 16,-10 0 8-16,-9 13 39 0,-22-13 42 0,-5 11 3 16,-14-11 0-16,-8 12-4 0,-9-5-14 0,-4-1-13 15,-5-1-20-15,-3 0-4 0,2-1 6 0,3-2 15 16,7 0 23-16,7 1 8 0,9-1 10 0,8-1 4 16,9 0 4-16,10-1 2 0,4 0-3 0,11 0-9 15,0 0-6-15,0 0-10 0,40 0-2 0,-18-20 2 16,9 20 1-16,5 0-21 0,3-14-43 0,1 14-45 15,5 0-58-15,0 0-38 0,-3 0-16 16,1 0-26-16,-1 0-21 0,-8 0-57 0,-3 0-82 16,-1 19-114-16,-11-19 24 0,-7 0 121 0</inkml:trace>
  <inkml:trace contextRef="#ctx0" brushRef="#br0" timeOffset="25031.24">15129 4023 1562 0,'0'0'44'0,"-22"0"35"15,22 0 38-15,-18 8 35 0,18-8-10 0,-22 3-14 16,11 0-23-16,-3 0-13 0,0-1-19 0,5 1-2 16,1 0 8-16,0-2 2 0,2 0 15 0,4-1 0 15,2 2-8-15,0-2 1 0,0 0-6 0,0 0-1 16,0 0 1-16,0 0-17 0,30 0-18 0,-11 0-9 15,10 0-1-15,11 0 12 0,10 0 22 0,8-15 15 16,8 15 1-16,9 0-5 0,4-19-19 0,2 19-18 16,6-17-16-16,-5 7-9 0,6 0-9 0,5 0-14 15,5 0 2-15,6 1-6 0,6 2-1 0,5 0 9 16,-4 0 17-16,-4 2 14 0,-10 0 4 16,-11 3 0-16,-18-1-20 0,-17 0-18 0,-13 2-9 15,-17-1-8-15,-5 1-8 0,-13 1 10 0,-3 0 8 16,0 0 5-16,-37 0 13 0,6 18-1 0,-14-18-3 15,-14 15 4-15,-13-15-6 0,-13 17-2 0,-13-17 4 16,-7 18 0-16,-7-18 0 0,-6 15-3 0,4-6 2 16,6-1-3-16,5 0-2 0,9-1 0 0,8 1-3 15,16-3 1-15,10 0 2 0,15-1-2 0,9-1 4 16,11-2 2-16,11 1 6 0,14-2 8 0,0 0-8 16,27 0 0-16,-2 0-9 0,13 0-6 15,7 0 3-15,7-20-1 0,13 20 2 0,8 0-3 0,4-17-1 16,12 17 0-16,-1 0 1 0,2-13-1 0,2 13 5 15,-7 0 3-15,-5-6-7 0,-14 6 5 16,-10 0-14-16,-14 0-66 0,-16 0-65 0,-10 0-46 16,-13 0-39-16,-3 0 9 0,-39 0-3 0,-3 0-59 15,-9 16-106-15,-22-16-185 0,-12 0-113 0,-18 0 104 16</inkml:trace>
  <inkml:trace contextRef="#ctx0" brushRef="#br0" timeOffset="26967.79">2674 4671 1224 0,'0'0'32'0,"0"0"32"16,0 0 20-16,5 0 30 0,-5 0-4 0,0 0-4 15,0 0 0-15,0 0-10 0,0 0-9 0,0 0-11 16,0 0-3-16,0 0-5 0,0 0-1 0,0 0-10 16,0 0-11-16,0 0-10 0,0 0-12 0,0 0 5 15,0 0 7-15,0 0 15 0,0 0 10 0,0 0 5 16,0 0 3-16,0 0-4 0,0 0-3 0,0 0 1 15,0 0-6-15,0 0-2 0,0 0 2 0,15 0-6 16,-15 0 4-16,14 0-1 0,-14 14-3 16,19-14-3-16,-10 0-7 0,3 0-9 0,-1 0-5 15,3 0-5-15,0 0-5 0,-1 0 6 0,2 8-2 0,-1-8 6 16,2 0 4-16,-1 4 2 0,1-4 2 16,-1 5-6-16,1-3-4 0,1 0 0 0,-2 0-1 15,2 0 4-15,0 1-1 0,4-1-1 0,-3-1-1 16,-1 1 4-16,2 0 9 0,-4-1-3 0,4 0 5 15,0 1-8-15,-1-2 2 0,-1 1-1 0,2-1-7 16,1 0 5-16,2 0-7 0,-2 1-2 0,3-1 2 16,-2 0-5-16,-1 0-7 0,3 0 3 0,-3 2-4 15,5-2-4-15,-5 0 2 0,0 0 5 0,5 0 5 16,-6 0 5-16,6 0 7 0,-5 0-8 0,-1 0-8 16,5 0-2-16,-5 0-9 0,0 0-1 15,-2 0 4-15,1 0-6 0,3 0 2 0,-4 0 1 16,0 0-6-16,-2 0 6 0,2 0-3 0,5 0-3 15,-2 0 3-15,0 0-2 0,1 0 2 0,0 0-2 16,1 0 2-16,3 0 1 0,1 0 2 0,1 0 20 16,4 0 25-16,0 0 10 0,1 0-2 0,1 0-16 15,3 0-27-15,-4 0-13 0,2 0 4 0,2 0 5 16,1 0 11-16,-1 0 8 0,3-14 9 0,-2 14 0 16,2 0-14-16,-3 0-4 0,-4-10-14 0,4 10 4 15,-4 0 3-15,0-8 6 0,-3 8 11 0,-6-5-8 16,5 5 6-16,-6-5-7 0,6 1-4 0,-3 2 0 15,-4 0-3-15,6-1 0 0,1 0-5 16,3 1 0-16,0 0-9 0,1-1 12 0,1 2-4 16,0-1 1-16,1 1 5 0,2-2-9 0,-2 2 2 15,0-1-1-15,-2 2-2 0,3-1 0 0,0 1-7 16,-2 0 6-16,-4 0 1 0,1 0 0 0,-5 0 21 16,1 0 1-16,-3 0 9 0,4 0 5 0,-6 0-3 15,1 0-7-15,-2 0-1 0,5 0 1 0,-3 0-7 16,3 0 3-16,-3 0-10 0,4 0-12 0,-4 0 3 15,4 0-7-15,-3 0 8 0,2 0-1 0,3 0-7 16,-2 0 4-16,4 0-12 0,-4 0 12 0,4 0 8 16,2 0-8-16,3 0 19 0,-4 0-3 0,1 0 17 15,1 0 16-15,-1 0 0 0,-1 0 2 16,2 0-22-16,-2 0-13 0,0 0-6 0,0 0-6 16,0 0 0-16,0 0 0 0,0 0-4 0,2 0-4 15,-4-11-8-15,2 11 12 0,-3 0-12 0,3 0 5 16,-3 0 3-16,0 0-8 0,-3 0 12 0,3 0-1 15,-1 0-2-15,-4 0-1 0,5 0-4 0,0 0 8 16,-8 0 0-16,5 0 7 0,-2 0-6 0,3 0-9 16,-2 0 12-16,-1 0-15 0,0 0 11 0,2 0 4 15,5 0 0-15,1 0 0 0,0 0-3 0,3 0-2 16,5 0-5-16,1 0 2 0,0 0 0 0,4-12-4 16,2 12 0-16,-1 0-3 0,3-10 7 0,1 10-8 15,-1 0 1-15,3-10 3 0,-1 10-3 16,-1-6 7-16,-1 6 8 0,-1-4-13 0,-2 3 2 15,-5-2 4-15,-1 3-13 0,1-2 12 0,-5 1 3 16,-3 1 2-16,-2 0-5 0,-1 0 8 0,-2 0-4 16,-4 0-4-16,-1 0 5 0,-5-1-9 0,-2 0 4 15,-2 1 4-15,-6-2 4 0,3 2-3 0,-4 0-1 16,-6 0 0-16,3-2-4 0,-3 2 4 0,0 0-4 16,0 0-12-16,0 0-1 0,0-1-122 0,0 1-132 15,0 0-131-15,0 0-173 0,0 0-67 0,0 0-75 16,-19 0-214-16,19 17 13 0,-28-17 190 15</inkml:trace>
  <inkml:trace contextRef="#ctx0" brushRef="#br0" timeOffset="28801.06">10278 4698 2197 0,'16'0'11'0,"-16"0"6"16,0 0 7-16,0 0 11 0,11 0 8 0,-11 0 13 16,0 0 20-16,0 0 14 0,0 0 9 0,0 0 7 15,0 0-8-15,0 0 1 0,0 0-17 16,0 0-18-16,0 0-14 0,0 0-15 0,0 0 3 16,-14 0 1-16,14 0 4 0,0 0 0 0,0 0-7 15,0 0 0-15,0 0 6 0,-10 0 4 0,10 0 12 16,0 0 6-16,0 0 4 0,0 0 1 0,0 0 0 15,0 0 5-15,0 0-3 0,0 0 11 0,0 0-4 16,0 0-4-16,16 0-12 0,-16 0-11 0,14 0-4 16,-14 0-7-16,22 0 14 0,-10 0 4 0,10 0-2 15,-4 0 8-15,9 0 2 0,1 14-9 0,3-14 3 16,1 0-5-16,6 0-10 0,-3 11-4 0,7-11-1 16,3 6 1-16,3-6-11 0,8 7 0 15,5-7-7-15,7 5 11 0,7-3 30 0,5 1 18 16,9-1 8-16,2-1-7 0,2-1-25 0,2 0-20 15,1 0-3-15,7 0-11 0,4 0 9 0,5 0 12 16,7 0 10-16,7 0 24 0,4 0 29 0,4 0 2 16,2 0 8-16,-1 0 2 0,-4 0-11 0,-7 0 2 15,-4 0 4-15,-12 0-1 0,-5 0 3 0,-13 0 6 16,-11 0-3-16,-12-17 2 0,-12 17-12 0,-13 0-4 16,-7-12-15-16,-12 12-19 0,-8 0-16 0,-1 0-21 15,-6-10-17-15,-6 10-11 0,1 0-7 0,-3 0-6 16,0 0 3-16,0 0-1 0,0 0-1 15,0 0-3-15,0 0-4 0,0 0 3 0,0 0-4 16,0 0-32-16,0 0-43 0,0 0-54 0,0 0-62 16,0 0-41-16,0 0-66 0,0 0-86 0,0 0-59 15,0 0-41-15,0 0-3 0,0 0 7 0,0 0-15 16,-19 0-21-16,19 0-84 0,0 0-202 0,-20 0 67 16,20 14 143-16</inkml:trace>
  <inkml:trace contextRef="#ctx0" brushRef="#br0" timeOffset="29825.43">14800 4797 2255 0,'-3'3'22'0,"3"0"18"0,0-3 26 0,0 0 25 15,0 0 11-15,0 0 19 0,0 0 12 0,0 2 19 16,0-2 13-16,0 0 3 0,0 0-5 0,0 0-10 16,0 0-25-16,0 0-14 0,0 0-12 0,0 0-8 15,0 0 2-15,0 0-1 0,0 0 1 0,0 0-5 16,0 0 0-16,0 0-1 0,0 0 8 0,0 0 13 16,0 0 10-16,0 0 5 0,0 0 3 15,0 0-7-15,0 0-10 0,0 0-6 0,26 0-20 16,-26 0-1-16,28 0 5 0,-6 0 15 0,6 0 13 15,3-12-7-15,6 12-15 0,7 0-29 0,5-10-23 16,9 10-16-16,4-8-11 0,11 2-10 0,7 1-2 16,7-1 2-16,8 0-7 0,7 0 21 0,10 1 24 15,3-1 20-15,9 0 19 0,5 0-6 0,1-1-9 16,-2 1 3-16,2 0 13 0,-7-1 6 0,-8-1 7 16,0 1 1-16,-8 0-7 0,-8-1 7 0,-6-1 2 15,-1 0-10-15,-10 1-4 0,-4-1-1 0,-5-1 3 16,-8 1 8-16,-9 0-5 0,-10 0-23 0,-10 2-26 15,-8 0-26-15,-6 1-15 0,-7 1-2 16,-7 2 0-16,-4-1 0 0,1 2 0 0,-5 0 0 16,0 1 0-16,0-2 0 0,0 3-9 0,0-1-21 15,0 0-60-15,0 1-58 0,0-2-62 0,0 2-51 16,0 0-29-16,0 0-63 0,0 0-90 0,0 0-83 16,0 20-39-16,-17-20-26 0,17 19-8 0,-23-19-24 15,6 25-110-15,-3-10-223 0,-2-1 169 0</inkml:trace>
  <inkml:trace contextRef="#ctx0" brushRef="#br0" timeOffset="31358.07">2385 5386 2153 0,'0'-1'26'16,"-15"1"6"-16,15 0 13 0,0 0 14 0,0 0-7 15,0 0 15-15,0 0 9 0,-8 0 8 0,8 0 2 16,0 0-2-16,0 0-3 0,0 0-12 0,0 0-11 16,0 0-5-16,0 0 5 0,0 0 10 15,0 0 13-15,0 0 9 0,0 17 5 0,22-17 6 0,-22 11 0 16,28-11-7-16,-11 18-7 0,4-10-8 15,9 1 1-15,1-2-1 0,8 0-5 0,6 0-2 16,6-3-11-16,14-1-5 0,11-3-3 0,13 4-2 16,8-4 6-16,20 0 0 0,4 0 11 0,9 0-9 15,12-18 4-15,8 18-11 0,12-14-22 0,1 14-5 16,6-12-16-16,2 12 11 0,5 0 20 0,0-10 8 16,-5 10-1-16,-10 0-11 0,-15 0-18 0,-20 0-15 15,-13 0-2-15,-26 0 0 0,-17 0-12 0,-21 0-5 16,-18 0-6-16,-13 0 3 0,-11 0 12 0,-7 12 8 15,-28-12 11-15,-4 0-8 0,-13 11-3 0,-17-11 5 16,-22 6-6-16,-15-6 0 0,-16 5-8 0,-8-5-12 16,-10 3-5-16,-9 0 4 0,-5 0 12 15,-4 1 6-15,4-1 1 0,1 2-3 0,8 2-12 0,1-1-11 16,8-1-3-16,8 1-7 0,14 0 0 16,12-2 16-16,13 0 8 0,17-1 10 0,9 0 12 15,14-1 4-15,14-1 10 0,10-1 1 0,11 0-3 16,7 0-8-16,22 0-14 0,3-24-5 0,9 24 0 15,14-22 0-15,11 10 3 0,13-3 6 0,13 1 4 16,14-1 1-16,15 2-4 0,10-2-3 0,11 1-3 16,3 2 7-16,6 1 0 0,5 2-3 0,0 3-4 15,-1 1 2-15,-7 2 3 0,-6 0 2 0,-15 3-1 16,-13 0-8-16,-17 0-4 0,-17 0-7 0,-17 0-5 16,-21 0 3-16,-16 0 8 0,-17 0 9 15,-2 0 8-15,-42 16 3 0,-3-16-6 0,-17 14 0 16,-11-14 0-16,-17 19-3 0,-7-19 2 0,-5 18-3 15,-7-18 3-15,-1 13-8 0,-2-13-1 0,4 12 5 16,0-6-9-16,8 0 6 0,6-2-9 0,9 2 0 16,7-2 1-16,16-1 4 0,13 0 9 0,13-3 1 15,16 1 7-15,9-1-6 0,11 0-4 0,0 0 4 16,42-17-6-16,-6 17 3 0,12-17-2 0,12 17-3 16,12-21 0-16,7 21 0 0,8-20 6 0,-2 20-2 15,5-16 2-15,0 16-4 0,-1-12 5 16,-4 12-5-16,-7-5-5 0,-5 5 9 0,-8 0-3 15,-5 0-6-15,-12 0-6 0,-13 0-27 0,-9 19-7 16,-14-19 4-16,-10 13 12 0,-2-13 22 0,-33 17-8 16,1-17-6-16,-9 20-12 0,-8-10-14 0,-10 0-3 15,-2-2-21-15,-4-1-29 0,0-1-33 0,1-3-33 16,5 0-17-16,6-1 6 0,11 0 32 0,7-1 44 16,10-1 40-16,5 0 25 0,10 0-15 0,4 0-40 15,6 0-31-15,0-18-30 0,36 18-2 0,-14-20 1 16,9 20-13-16,4-23-36 0,10 9-62 0,10 3-55 15,4 1-134-15,7 0 55 0,6 1 96 16</inkml:trace>
  <inkml:trace contextRef="#ctx0" brushRef="#br0" timeOffset="33169.71">6674 5441 2374 0,'0'-3'13'0,"0"0"8"15,0 2 16-15,0 0 17 0,0 0 5 0,0 1 18 16,0 0 12-16,0 0 4 0,0 0 1 0,0 0-7 16,0 0-16-16,0 0-17 0,0 0-19 0,0 0-16 15,0 0-16-15,0 0-7 0,0 0-2 0,0 0 0 16,0 0 3-16,0 0 4 0,0 0 12 0,0 11 16 15,22-11 12-15,-22 0 11 0,28 13-4 0,-7-13-10 16,9 16-2-16,4-7 2 0,13 0 9 16,8 0 6-16,9 0 8 0,14-2 4 0,7 0-3 15,14-3-10-15,5-1-4 0,13-2-7 0,10-1-7 16,14 0-1-16,13 0-16 0,6 0-12 0,12 0-2 16,11-15-5-16,16 15 13 0,4 0 17 0,5 0 12 15,0-12 6-15,-4 12-13 0,2 0-9 0,-4 0-13 16,-11 0-4-16,-14 0-4 0,-14 21-9 0,-6-21 2 15,-13 19-1-15,-12-19 2 0,-13 22 3 0,-19-11-2 16,-13-1-2-16,-14-2-4 0,-17-8-8 0,-13 13-6 16,-15-13-4-16,-20 10 7 0,-8-6 2 0,-39 1 3 15,-8-3-3-15,-16 2-16 0,-16-1-10 0,-21-1-7 16,-18-2 11-16,-20 0 11 0,-22 0 21 0,-12 0 11 16,-11 0-2-16,-16 0 3 0,-9 0-1 15,-11 0 0-15,2 0 2 0,1 0-3 0,2 0 0 16,3 0-1-16,7 23-7 0,10-23-13 0,24 15-19 15,14-15-14-15,17 15 5 0,19-15 11 0,24 11 24 16,25-11 20-16,19 0 26 0,18 0 14 0,16 0 17 16,13 0-1-16,5 0-21 0,39-26 0 0,-5 12-20 15,14-6-3-15,20 0-1 0,16-6-10 0,20 0 2 16,17-1-2-16,13-1 6 0,15 0 4 0,14 1-1 16,12 1 2-16,7 1-8 0,1 5-2 0,-5 3-3 15,1 3-7-15,-5 3 0 0,0 3-6 0,-7 5 0 16,-13 0 2-16,-16 3 5 0,-14 0-8 0,-17 0 4 15,-17 0-10-15,-23 0-19 0,-20 0 9 16,-21 0-2-16,-24 0 12 0,-2 0 12 0,-62 20-2 16,-1-20 4-16,-25 15-1 0,-21-15 4 0,-18 17 2 15,-22-7-3-15,-17-2-2 0,-16 1 6 0,-10 1-6 16,2 0 2-16,0 2 0 0,-3 1-6 0,5 3 7 16,7-1-2-16,16-1 1 0,16 1-1 0,19-2-2 15,16-3 2-15,23-1 3 0,26-3 9 0,16-2 5 16,23-4 3-16,18 0-5 0,8 0-12 0,39-26-6 15,8 10-4-15,15-1-4 0,22-2 3 0,17-2-2 16,21-1 0-16,12 2 1 0,12 1 4 0,17 3 1 16,6 3-2-16,3 1 1 0,-1 3-5 0,-7 3 5 15,-2 2-2-15,-4 4 0 0,-10 0 3 16,-20 0-6-16,-10 0 5 0,-25 0-4 0,-16 0-24 16,-18 0-5-16,-21 0 0 0,-22 0 6 0,-16 19 27 15,-37-19 7-15,-13 14 3 0,-21-14 5 0,-16 14-7 16,-19-14 0-16,-21 11-3 0,-15-11-5 0,-8 7 6 15,-8-7-2-15,4 9 0 0,0-5-1 0,8 2 1 16,11 1 3-16,14 1 0 0,23-2 3 0,21 1 0 16,19-4-5-16,15 0-1 0,13 0-1 0,23-3-7 15,7 0-1-15,23 0 0 0,10 0-1 0,12-22 2 16,9 22 4-16,10-15-2 0,15 15 2 0,11-13 2 16,9 13-1-16,10 0 1 0,4-10 0 15,2 10-5-15,3 0 1 0,-9 0 3 0,-12 0-3 16,-7 0 0-16,-17 0 1 0,-18 0-5 0,-13 0-13 15,-16 16 2-15,-12-16-2 0,-13 0 1 0,-1 10 7 16,-31-10-14-16,-3 10-24 0,-11-10-26 0,-14 10-24 16,-11-10-25-16,-10 10-20 0,-10-10-31 0,-3 7-33 15,-1-4-33-15,1 0-41 0,2 1-48 0,13 0-77 16,10-4-108-16,12 0 22 0,9 0 105 0</inkml:trace>
  <inkml:trace contextRef="#ctx0" brushRef="#br0" timeOffset="52446.22">17055 5608 964 0,'0'-7'21'16,"0"3"16"-16,0-3 36 0,0-2 44 0,0 1 16 15,0 0 21-15,19-1 4 0,-19 0-1 0,0 1-11 16,0-1-5-16,14 1 0 0,-14 0-7 0,0 1 2 16,6 0-5-16,-6 1-13 0,0 1-3 0,0-1-5 15,0 2 1-15,0 1-7 0,0 0-5 0,0 0-5 16,0 0-9-16,0 0 1 0,0 1-5 0,0 0 0 16,0 1-2-16,0-2-15 0,0 2-15 0,-14 1-10 15,14-2-12-15,0 2-6 0,0 0-4 16,0 0-13-16,0 0-5 0,0 0 1 0,-6 0 10 15,6 0 18-15,-8 17 19 0,3-17 3 0,2 22 15 16,-4-7-12-16,2 3 2 0,-3 3 8 0,2 2-4 16,0 1 12-16,0 1 10 0,1 3-5 0,0 1 11 15,-1-2 0-15,1 4-16 0,1 0-2 0,-2 0-23 16,-1 1-4-16,1 0-5 0,1 1 5 0,-1 1 1 16,0-2-6-16,1 1 2 0,5 0-6 0,-1 1-8 15,-2-1-1-15,3 1-13 0,0-3 0 0,0 2-1 16,0 0-7-16,0 1 2 0,0-2-8 0,0 0 4 15,0-3 2-15,17-1 0 0,-17-3 7 16,0-2-5-16,0-3 0 0,0-6 3 0,11-2-4 0,-11-4 4 16,0-1-1-16,0-4 1 0,0-1 4 0,0-1 0 15,6-1 3-15,-6 0-4 0,0 0-60 16,0 0-62-16,0 0-80 0,0 0-104 0,1 0-66 16,-1 0-80-16,4 0-73 0,0-16-71 0,-2 16-166 15,2-16-74-15,-1 4 149 0</inkml:trace>
  <inkml:trace contextRef="#ctx0" brushRef="#br0" timeOffset="53750.14">17124 5563 1227 0,'0'0'31'0,"-5"-13"47"0,2 13 26 16,-3-14 29-16,4 14 10 0,-3-14-13 0,2 14 11 16,-3-11-9-16,5 11-27 0,1-7-24 0,-2 7-32 15,2 0-18-15,0 0-8 0,0 0-9 0,0 0-3 16,0 0-2-16,0 0 3 0,0 0 9 0,0 0 15 16,0 0 8-16,0 0 1 0,0 0 0 0,0 0-10 15,0 0 4-15,0 0 8 0,0 0 6 0,0 0 11 16,0 0 7-16,0 0 5 0,0 0 11 0,0 0 6 15,0 0-3-15,17 0-3 0,-17 0-16 0,25 0-14 16,-6 0-15-16,4 16-13 0,6-16 4 0,5 0 13 16,4 14 4-16,-1-14 6 0,3 0 1 0,1 13-12 15,-3-13 0-15,3 7-12 0,-4-7-8 16,0 5-4-16,-1-5-12 0,0 4 6 0,-5-4-11 16,-2 3 5-16,1-2 14 0,-4-1 7 0,2 2 6 15,-3 0-4-15,3-1-1 0,0 0 15 0,1 2 18 16,2-2 8-16,2 1-4 0,0 0-30 0,-1 0-22 15,4 1-15-15,-2-1-4 0,2 0 0 0,-2-1 1 16,8 1 3-16,-3 2-6 0,2-1 3 0,1-2-2 16,-3 2 2-16,5 1 8 0,-2 1-4 0,-4-2 9 15,4 2 1-15,-9-4-3 0,4 2 1 0,-3-1-3 16,0-1-2-16,-3 1 1 0,-1-2 4 0,-4 0 2 16,1 1 11-16,-1 0 13 0,0-1 9 15,1 2-7-15,-4-2-10 0,8 1-15 0,-1 0-9 16,-2 0-3-16,-4-1 4 0,8 0-3 0,2 0-3 15,0 0 3-15,0 2-7 0,2-2 6 0,-1 0-2 16,3 1 2-16,2 0 1 0,3 1-5 0,-1-1 4 16,2 1-5-16,1-1 2 0,0 0 1 0,-2 1 0 15,-4-1 3-15,3-1-2 0,-2 1 2 0,-5 1 0 16,-4-2 0-16,-2 0 0 0,-4 0 15 0,1 0 31 16,-2 0 10-16,-4 0 3 0,-2 0-16 0,3 0-27 15,0 0-12-15,-4-15-5 0,2 15 2 16,3 0-3-16,-5 0 0 0,3-9-1 0,-1 9-3 0,-2 0 2 15,0-9 2-15,4 9 2 0,0 0 1 16,-3-6-5-16,4 6 2 0,-2-4-3 0,-1 3 1 16,6-1 2-16,-4 1 0 0,1-3 3 0,1 1-3 15,-1 0-2-15,1 1 0 0,1 0-4 0,1-1 5 16,1-1-4-16,0 2 4 0,-1-1 3 0,3 1-5 16,0 0 0-16,-2 2 0 0,-2-1 0 0,4 1 6 15,-7 0 0-15,6 0-6 0,-9 0 2 0,3 0-1 16,-4 0 2-16,-8-2 3 0,5 1 3 0,-3 1 0 15,-5-2 7-15,-1 1 36 0,1-2 30 0,-1 2 20 16,-4 0 15-16,2-1-10 0,-1-1-18 16,-2 2-12-16,0-1-10 0,0-1-19 0,0 2 6 15,0-1-4-15,0 0 0 0,0 0-10 0,0 0-12 16,0 0 0-16,0 1-8 0,0-1 0 0,0 1-9 16,0 1 0-16,0-2-5 0,0 2 1 0,0 0-4 15,0 0-4-15,0 0-1 0,0 0-3 0,0 0 0 16,0 0 0-16,0 0-8 0,0 0 0 0,0 0 4 15,0 0-8-15,0 0 11 0,0 0-3 0,0 0 7 16,0 17 13-16,0-17-5 0,-17 19 7 0,17-4 2 16,0 2-2-16,-19 2-12 0,19 4 8 0,-12 1-7 15,12 2-8-15,-19 1 15 0,19 1-3 0,-11 2 0 16,2 1 8-16,9-1-3 0,-5 2 0 0,5-1 1 16,-3 0 4-16,-2 1-3 0,5-2-8 15,0 1-2-15,0-1-10 0,0-1 3 0,0 0 0 16,-1-1 15-16,1-3 3 0,0 0-2 0,0 2-2 15,0 0-10-15,-2 0-1 0,2 1 6 0,0-1-1 16,-3 0-4-16,3 2 1 0,-3-1 0 0,3-2 6 16,-5-3 3-16,2 0 1 0,3-3-1 0,-1-2-1 15,1-2 1-15,0-2-4 0,0-3-7 0,0-1-4 16,0-1 15-16,0-4-3 0,0 0 14 0,0-2 0 16,-2-2-3-16,1-1 3 0,1 0 0 0,0 0 7 15,0 0-3-15,0 0 3 0,0 0-7 16,0 0-80-16,0 0-116 0,0-17-117 0,0 17-109 0,0-15-33 15,0 15-22-15,0-22-33 0,0 9-41 16,-17-1-79-16,3 0-115 0,0-3-45 0,-11-3 152 16</inkml:trace>
  <inkml:trace contextRef="#ctx0" brushRef="#br0" timeOffset="54746.29">16998 6540 1966 0,'0'0'30'0,"-13"0"6"0,13 0 0 15,0 0 5-15,0 0-20 0,0 0 5 0,0 0 18 16,0 0 15-16,0 0 2 0,0 0 3 0,0 0-6 16,0 0-12-16,0 0-9 0,0 0-14 0,0 0-8 15,0 0 6-15,0 0 14 0,0 0 18 0,14 0 23 16,-14 0 15-16,16 0 3 0,-7 15 8 15,2-15-9-15,3 0 0 0,3 10-7 0,-1-10-11 16,5 0-8-16,0 10-16 0,5-10-11 0,2 4-5 0,3-4 1 16,3 3 4-16,2-3 13 0,6 0 9 15,1 0-1-15,2 0-6 0,5 0-12 0,-2 0-8 16,0 0 6-16,0 0 7 0,2 0 0 0,-7 0-4 16,1-14-10-16,-1 14-8 0,1 0-3 0,-5 0 3 15,-1-9 2-15,-2 9 3 0,6 0 3 0,-3-6-9 16,3 6-9-16,-2 0-5 0,5 0-8 0,5 0-9 15,1 0 8-15,6 0-8 0,7 0 0 0,3 0 8 16,4 15-1-16,-4-15 2 0,7 14-2 0,-7-14-2 16,5 14 2-16,-9-14 11 0,1 13 22 0,-4-13 12 15,1 8 0-15,-1-8-1 0,4 7-10 0,-3-7 4 16,1 0 7-16,-2 6-4 0,4-6-5 16,0 3-14-16,-2-2-15 0,-2 2-2 0,1-1 3 15,-5 0-5-15,4 3 9 0,-4-2-2 0,-2 1 2 16,-1 2 17-16,3 1-1 0,5-2 0 0,-4 2-1 15,-3 0-14-15,4 0 6 0,-4 0 4 0,-1-2 11 16,-2 1 15-16,-8-2 3 0,-2 0 5 0,-4-1-4 16,-6 0-3-16,-4-2-9 0,-7 1-5 0,-6-2-16 15,-2 0-13-15,-6 0-4 0,2 0-1 0,-5 0 1 16,0 0 2-16,-3 0 1 0,0 0-11 0,2 0 4 16,-2 0-3-16,0 0-4 0,0 0 4 0,0 0-4 15,0 0-24-15,0 0-66 0,0 0-72 0,0 0-76 16,0 0-68-16,0 0-37 0,0 0-28 15,0 0-24-15,-20 0-22 0,20 0-10 0,-24 0-59 16,9 0-76-16,-8 0-27 0,-4 0 117 0</inkml:trace>
  <inkml:trace contextRef="#ctx0" brushRef="#br0" timeOffset="65011.16">21777 3995 1825 0,'0'0'51'0,"0"0"29"16,2 0 41-16,-2 0 35 0,0 0-20 0,0 0 3 15,0 0-12-15,0 0-2 0,3 0-6 0,-3 0-2 16,0 0-5-16,4 0-10 0,-4 0-9 0,0 0-13 16,0 0-12-16,0 0-17 0,0 0-10 0,0 8-9 15,0-8 2-15,0 0-2 0,0 0 7 0,0 0 13 16,0 0 9-16,0 0 13 0,0 0 7 0,0 0 3 15,0 0-7-15,0 0-9 0,0 0-2 0,0 0-4 16,0 0 3-16,0 0 3 0,0 0-4 0,0 0-5 16,0 0-9-16,0 0 1 0,0 0-3 15,0 0-5-15,0 0-1 0,0 0-9 0,0 0-2 16,0 0-3-16,0 0-2 0,0 0-6 0,0 0-12 16,0 0-2-16,0 0-2 0,0 0-4 0,18 0 6 15,-18 0-2-15,20 0 5 0,-8 0 13 0,4 0-3 16,-1 0 4-16,2 0-3 0,0 0-8 0,0 0-1 15,7 0 9-15,-4 0-5 0,0 0 7 0,3 0 14 16,-2 0 0-16,3 0 14 0,-2 0 1 0,-2 0-11 16,5 0-5-16,0 0-11 0,-3 0-6 0,-2 0 10 15,3 0 3-15,-4 0-4 0,4 0 1 0,-3 0-10 16,-1 0-4-16,1 0 0 0,2 0 0 0,-2 0 0 16,0 0-14-16,3 0 8 0,-4 0-1 15,4 0-3-15,-1 0 10 0,3 0-4 0,-5 0 5 16,2 0 18-16,1 0 5 0,-4-11 3 0,-1 11 4 15,-1 0-15-15,2 0 2 0,-7 0 1 0,7 0 2 16,-8 0 2-16,3-4 2 0,-2 4-1 0,2 0-4 16,-1-4 5-16,-1 4-19 0,1-2-7 0,-3 1-10 15,4-1-9-15,0 2 9 0,0-1-1 0,5 0 1 16,-2 0-6-16,6 1-1 0,1 0-3 0,5-1 0 16,2 1 10-16,3 0-1 0,-1 0-2 0,-2 0 6 15,0 0-7-15,0 0-5 0,-2 0 5 0,1 0-6 16,-2 0 10-16,0 0 0 0,-2 0 2 0,-2 0 2 15,3 0-7-15,-5 0 3 0,5 0-3 16,-7 0 2-16,3 0 1 0,-1 0-3 0,0 0 0 16,-1 0-3-16,-1 0-1 0,2 0 1 0,-2 0-1 15,4 0 0-15,-4 0-2 0,0 0 6 0,3 0-4 16,-1 0-2-16,1 0 6 0,-1 0-1 0,1 0 4 16,-3 0 0-16,1 0-3 0,0 0 0 0,-5 0-1 15,-1 0-3-15,-2 0 4 0,-1 0-7 0,2 0-2 16,-1 0 12-16,-1 0-6 0,-3 0 9 0,4 0 2 15,1 0-5-15,0 0-3 0,0 7-3 0,-2-7 0 16,2 0 5-16,-3 0 1 0,1 0 0 0,2 0 3 16,-3 0-6-16,-1 0 0 0,0 0-3 15,-3 0 3-15,2 0 0 0,-4 0 3 0,2 0 0 16,-2 0-6-16,-2 0 3 0,-1 0 3 0,2 0 13 16,-2 0 34-16,-2 0 11 0,1 0 14 0,-1 0 0 15,2 0-19-15,-2 0 0 0,0 0 0 0,0 0 5 16,1 0-3-16,-1 0 0 0,2 0-4 0,-2 0-9 15,0 0-6-15,0 0-12 0,0 0-6 0,0 0-11 16,0 0-6-16,0 0 3 0,0 0-9 0,0 0 1 16,0 0-3-16,0 0-10 0,0 0 2 0,0 0 1 15,0 0-2-15,0 0 7 0,0 0 6 0,0 0-2 16,0 0 8-16,0 20-7 0,-12-20 2 16,12 19 0-16,0-8 0 0,0 3 0 0,-7 0 3 15,7 2 2-15,0 1 0 0,-6 0-1 0,6 2-2 16,-4-1 1-16,0 4-5 0,4-1 3 0,0 2 1 15,-3-1-3-15,2 1 3 0,-1 1 1 0,-2 1 2 16,2 0-2-16,-1-2 1 0,1 2-1 0,-1 0-5 16,0-1 6-16,-1 1-1 0,0-2-2 0,3-1 2 15,-2-2-2-15,0 1 0 0,-2-2 0 0,2-2 3 16,1-3-2-16,-1-1 3 0,0-2-3 0,0-1-3 16,0-2 4-16,1-2-3 0,2 0 4 0,0-2-1 15,-1 0-2-15,1-1-3 0,0 1 2 16,0-1 1-16,0 0-71 0,0 1-64 0,0-1-116 0,0 1-131 15,0 1-54-15,0-1-33 0,0 1 7 16,0 0 16-16,0-1-9 0,0 2-35 0,0 0-58 16,-20-2-158-16,20-3-102 0,-25-1 136 0</inkml:trace>
  <inkml:trace contextRef="#ctx0" brushRef="#br0" timeOffset="66654.67">21698 4034 2051 0,'0'-6'57'16,"0"6"34"-16,-11 0 33 0,11-3 32 0,0 2-17 16,0 1 8-16,0-1 9 0,0 1 9 0,0 0-2 15,0 0 1-15,0-2-2 0,0 2-6 0,0 0-11 16,0 0-21-16,0 0-17 0,0 0-23 0,0 0-10 16,0 0-3-16,0 0-5 0,0 0-2 0,0 0-9 15,0 0-8-15,0 0-11 0,0 0-10 0,0 0-9 16,0 0-7-16,0 0-8 0,0 0-2 0,0 0-1 15,0 0-2-15,0 0 6 0,0 0 7 0,0 0 25 16,0 0 17-16,0 16 16 0,0-16 9 0,0 12-13 16,-8-12-10-16,8 17-1 0,0-9 11 15,-4 2 2-15,4 2 1 0,-3-2-17 0,3 1-6 16,-7 1 8-16,7-1 14 0,-4 2 9 0,2-1-21 16,2 0-6-16,-3 1-25 0,3 0-8 0,0-2 13 15,-1 2-12-15,1 0 13 0,0-1 5 0,0 2-4 16,0-1 4-16,0 1-12 0,0 1-8 0,0-1-5 15,0 0-3-15,0 1 4 0,0 0 4 0,0-2-7 16,0 0-5-16,0-1 3 0,0 1 0 0,0-1-3 16,0-1 5-16,0 1-9 0,0-1 1 0,0 1 4 15,0 0 0-15,0 1 4 0,0-2-3 0,0 1-1 16,0-1-4-16,0-1 1 0,0 1 7 16,0-1-2-16,0-1 10 0,0-1 13 0,0 0 13 15,0 2 7-15,0-2 0 0,0 1-9 0,0-1-21 16,0-1-4-16,0 0-5 0,0 1-7 0,0-1 1 15,0 0-4-15,0 0 4 0,0-1 6 0,0-1-6 16,0 2 3-16,0-2-6 0,0 1-4 0,0 0 7 16,0-1-3-16,0 2-1 0,0-2 4 0,0 0 0 15,0 1-1-15,0-1-3 0,0 0 4 0,0-1-1 16,0 1-1-16,0 0 7 0,0-1-6 0,0 2 3 16,0-2 0-16,0 2-2 0,0-1-1 0,0 0 1 15,0 1-1-15,0-1 1 0,0 1-4 16,0-2 1-16,0 3 3 0,0-3-9 0,0 0 6 0,0-1-1 15,0 2 0-15,0-1 7 0,0 0-6 16,0-1-2-16,0 1 3 0,0 0-1 0,0-2 4 16,0 1 2-16,0 0-3 0,0-2 0 0,0 2 0 15,0-1-3-15,-14-1-3 0,14 2 3 0,0-2 3 16,0-1 3-16,0 1-1 0,0 0-1 0,0-1-1 16,0 0 1-16,0 1 0 0,0-1 5 0,0 0 21 15,0 0 25-15,0 0 15 0,0 0 1 0,0 0-11 16,0 0-24-16,0 0-2 0,0 0-2 0,0 0 1 15,0 0 7-15,0 0 1 0,0 0 7 0,0 0-4 16,0 0-8-16,14 0-7 0,-14 0-10 0,10 0-4 16,-10 0 3-16,21 0 1 0,-4 0 9 15,-2 0 4-15,1 0-7 0,1 0-5 0,6 0-6 16,-3 0-4-16,4 0-2 0,0 0 8 0,3 0-1 16,-1 0 1-16,5 0 1 0,-3 0-6 0,3 0-3 15,-1 0-1-15,-2 0-5 0,1 0 3 0,1 0-1 16,-3 0 0-16,-3 0 2 0,5 0-1 0,-2 0 10 15,1 0 0-15,-5 0 2 0,3-11-1 0,1 11-3 16,-6 0-3-16,3 0-1 0,-3-6-2 0,0 6-6 16,0 0-1-16,-1-3 2 0,-1 1-3 0,3-1 3 15,-2 1-1-15,2 2-1 0,1-2-2 0,-1 1-2 16,1 0 1-16,-1 1 1 0,4 0 3 0,4 0-2 16,-7 0-1-16,6 0-3 0,-1 0 2 15,2 0 5-15,-2 0-1 0,0 0 2 0,-5 0 1 16,-3 0-4-16,5 0 4 0,-5 0 16 0,2 0 25 15,-5 0 20-15,2 0 12 0,-4 0 3 0,1 0-12 16,-2 0-1-16,0 0-3 0,0 0-10 0,-5 0-10 16,5 0-12-16,-2 0-9 0,2 0-10 0,0 0-6 15,-1-12-5-15,2 12-2 0,1 0 0 0,1-7 0 16,1 7 0-16,1 0-2 0,3-7 2 0,-2 7-2 16,2-3 2-16,-1 3 3 0,1-2-3 15,1 0 0-15,-2 2 0 0,-4-1-2 0,4-1 1 0,-2 2 2 16,1-2 0-16,-3 0 2 0,5 2-2 0,-2-3-1 15,0 3-1-15,5-3-1 0,-3 2 3 0,3-1-2 16,1 1 2-16,-1-1-2 0,1 0 2 16,2 0-1-16,-4 2 0 0,-1-2 0 0,-3 0 0 15,-1 1 2-15,-1-1 0 0,1 1 0 0,-2-1-2 16,-5 1 1-16,1 0-1 0,-1 1 0 0,2-1 3 16,-1 0-3-16,-6 0-2 0,1 1 4 0,-3-1-7 15,3 1 3-15,-4 0 1 0,-1-1-4 0,-1 1 3 16,3 0 1-16,-5 0-1 0,1 0-1 0,1 0 1 15,-2 0-4-15,0 0 2 0,0 0 2 0,0 0-56 16,0 0-57-16,0 0-79 0,0 0-105 0,0 0-104 16,0 0-159-16,0 0-110 0,0 0-72 0,0 0-68 15,0 0-103-15,0 0-243 0,0 0 177 16</inkml:trace>
  <inkml:trace contextRef="#ctx0" brushRef="#br0" timeOffset="67271.78">23612 3050 2891 0,'6'-5'50'15,"5"0"46"-15,-2 0 53 0,-3 1 57 0,-1-1 5 16,4-1 6-16,-4 2-1 0,0 1-13 0,-2 2-12 16,-2-1-18-16,-1 1-27 0,2-1-33 0,-2 2-43 15,0 0-36-15,0 0-29 0,0 0-14 0,0 0-5 16,0 0 1-16,0 0 6 0,0 0 3 0,-14 0-1 15,14 16 3-15,0-16-2 0,0 18 3 0,-16-18 5 16,16 28-4-16,0-13 1 0,-10 2-3 0,10-1-1 16,-7 1 3-16,7 0-1 0,-4 1 4 15,-1-2-5-15,0 0 0 0,4-2-3 0,-1 2-1 16,-1-2 5-16,-1-1-1 0,0 1 1 0,3-3-4 16,-2 1 1-16,1-1 2 0,1-1 0 0,1-2 5 15,0 0-4-15,0-1 3 0,0 0 4 0,0-2-2 16,0 0 6-16,0-1 1 0,20 0-6 0,-20-1 8 15,19-1-13-15,-6 1-48 0,3-1-38 0,1-1-59 16,5 0-68-16,0 0-53 0,-4-1-79 0,-1 0-73 16,-1 0-72-16,-2 0-120 0,0 0-190 0,-2-24 124 15,-9 24 149-15</inkml:trace>
  <inkml:trace contextRef="#ctx0" brushRef="#br0" timeOffset="67632">23865 3101 2854 0,'15'0'8'16,"4"0"24"-16,-8 0 25 0,1 13 37 0,1-13 23 16,-7 0 6-16,2 0-2 0,-8 0-30 0,4 0-27 15,-4 0-35-15,3 0-27 0,-3 0-9 0,0 0-3 16,0 13 12-16,0-13 15 0,0 0 9 0,0 14 8 16,0-14-3-16,0 14-4 0,0-7-11 0,0 2-6 15,0-1-2-15,0-1-2 0,0 1-1 0,-10-1-2 16,10 0-1-16,0 2 1 0,0-1-1 0,-8 0 0 15,8 0 8-15,-6 0-5 0,6 1 2 16,-10-2 1-16,7 1-23 0,0-2-27 0,-3 1-30 16,3-2-22-16,0 0 2 0,0-1 25 0,-4-1 29 15,4-2 27-15,-1 1 15 0,-4-2 6 0,3 0-2 16,-4 0-9-16,0-17 0 0,1 17-3 0,2-21 0 16,-2 21 3-16,2-28 2 0,3 14 12 0,1-1 10 15,2 0 3-15,0 0 3 0,0 2-8 0,0 0-12 16,22 2 1-16,-22 0-12 0,18 1-3 0,-18 2-1 15,22 1-38-15,-22 1-48 0,22 1-69 0,-11 2-94 16,-4 2-84-16,4-1-116 0,-1 2-125 16,-3 0-36-16,-2 0 120 0</inkml:trace>
  <inkml:trace contextRef="#ctx0" brushRef="#br0" timeOffset="68035.59">24064 3111 3125 0,'12'0'35'0,"2"0"58"16,-2 0 60-16,-4 0 65 0,3-21 27 0,-5 21-10 16,4-13-28-16,-9 13-48 0,4 0-51 0,-2-11-47 15,-2 11-36-15,2 0-19 0,-3 0-19 0,0 0-3 16,0 0-4-16,0 0-5 0,0 0-2 0,0 0 1 16,0 0-11-16,0 0-15 0,-20 15-8 0,20-15-14 15,-18 17-1-15,18-17 12 0,-20 22 5 16,7-10 7-16,5 0 6 0,-3-1 12 0,5-1 10 15,-3-1 10-15,6-1 12 0,-3-1 1 0,3-1 0 16,1-1 6-16,2-1-2 0,0-3 16 0,0 2 19 16,0-2 18-16,17 1 26 0,-17-1 2 0,26 2-2 15,-10-1 0-15,-1-1-12 0,1 2-10 0,0-2-13 16,-3 1-21-16,0-1-17 0,-4 1-12 0,-9-1 0 16,13 0-3-16,-13-1-5 0,7 2 2 0,-7-2-6 15,5 2 2-15,-5 1 7 0,0 0 0 16,0 1 3-16,0 1 2 0,0 2-3 0,0 2 7 15,0 1-11-15,0 1-14 0,0 0-27 0,0 2-39 16,-23 1-25-16,23 0-32 0,-17-1-27 0,17 1-33 16,-19-1-29-16,4-1-28 0,2-2-24 0,-2-2-16 15,-1-1-45-15,-1-2-76 0,0-4-141 0,3-1 10 16,0 0 108-16</inkml:trace>
  <inkml:trace contextRef="#ctx0" brushRef="#br0" timeOffset="68408.08">24265 3130 2663 0,'28'-14'54'0,"-1"0"34"16,-4 2 38-16,2-1 41 0,-7 0-10 0,0 2 9 16,-6 3-8-16,-4 3-32 0,-1 0-49 15,-5 2-50-15,-2 2-37 0,0 0-12 0,0 1 4 16,0 0 5-16,0 0 9 0,-23 0 4 0,23 0-2 16,-25 22 2-16,8-22-10 0,-2 18-4 0,1-18-4 15,-3 23-4-15,3-13 6 0,1 2 1 0,1-1 2 16,2-1 1-16,2 0-1 0,4-2 3 0,-1 0 4 15,7-1 2-15,-1-2 6 0,3 1 7 0,0-3 14 16,0 2 19-16,0-2 14 0,23 0 10 0,-23 1 1 16,30 0 1-16,-10-1 1 0,0 1-1 0,0-1-7 15,-1 0-17-15,3 0-10 0,-7 0-17 16,-1-2-9-16,-4 0-6 0,-1 1-4 0,-5-1-9 16,3 0 0-16,-7 0-3 0,0 0 0 0,0 1 5 0,0-1-2 15,0 3 5-15,0-1 4 0,0 3 1 16,0 2 5-16,-22 1 1 0,22 2-4 0,-16 1 5 15,16 0-2-15,-17 2-30 0,17 1-21 0,-18 1-46 16,5 0-36-16,6 0-17 0,-6 0-22 0,2 1-25 16,0-2-30-16,1 0-37 0,0-1-39 0,-1-1-41 15,2-3-87-15,0 0-103 0,-2-4 7 0,5-5 105 16</inkml:trace>
  <inkml:trace contextRef="#ctx0" brushRef="#br0" timeOffset="68771.69">24705 3102 3230 0,'32'-12'16'0,"-4"-1"36"0,-8 2 46 0,-7-2 57 15,-2 0 32-15,-7-1 15 0,1 4-11 0,-3 3-41 16,-1 1-37-16,-1 2-48 0,0 1-34 0,0-1-19 16,0 2-15-16,0 1-5 0,0 0-7 0,0 0 3 15,0 1 3-15,0 0 2 0,0 0 4 0,0 0 4 16,0 0-4-16,-17 0-1 0,17 0 3 0,-9 0-1 15,9 0 3-15,-22 0 1 0,13 16-2 16,-2-16-5-16,-3 0 2 0,3 13-7 0,-3-13 1 0,5 11 6 16,-2-11-3-16,0 11 3 0,3-11 1 15,0 11-5-15,4-6 2 0,-4 1 0 0,2 1 1 16,4-1 1-16,-1 1 1 0,2 2 3 0,-1-1-6 16,0 1 5-16,-1 2-5 0,3 0 2 0,0 0 6 15,-1 2-3-15,1 2 0 0,0-1 0 0,0 3-1 16,0-1 1-16,0 2 4 0,0 0-4 0,0 1-3 15,0 1-16-15,0-1-61 0,-2 1-55 0,1-1-65 16,1 1-58-16,-2-1-27 0,-3-1-22 0,-1 1-35 16,2-3-52-16,-3 0-98 0,0-5-153 0,-1-1 98 15,-5-6 126-15</inkml:trace>
  <inkml:trace contextRef="#ctx0" brushRef="#br0" timeOffset="69563.09">24452 3360 2785 0,'28'-10'25'15,"-11"6"43"-15,1 0 49 0,2-1 46 0,-1 0 14 16,1 1-11-16,2 0-33 0,-3 1-44 0,-2 1-41 16,-2-1-29-16,2 2-17 0,-3-1 0 0,2 0-1 15,-5 1 1-15,1 0-1 0,-1 0-2 0,0-1-8 16,0 0-29-16,-2 0-42 0,2 1-43 0,0-1-38 16,-4-1-16-16,3 0 15 0,-6-1 21 0,3 1 35 15,-3-1 44-15,-1 0 29 0,1-2 25 0,-3 2 17 16,5 0 35-16,-3-1 40 0,-1 1 36 15,3 2 28-15,-2-2 3 0,-2 3-4 0,1 0-7 16,1-1-4-16,-3 1-7 0,1 0-11 0,-1 1-8 16,0 0-20-16,2-1-25 0,-2 1-23 0,2 0-27 15,-2 0-15-15,0 0-6 0,0 0-5 0,0 0-8 16,0 0 5-16,0 0 0 0,0 0 4 0,0 0 11 16,-14 0-3-16,14 14 1 0,0-14 1 0,-10 0-1 15,10 17 3-15,0-17 1 0,-9 15-1 0,9-15-3 16,0 13-1-16,0-5-1 0,0-1 3 0,0-1 0 15,0 0 2-15,0-1 0 0,0-1-1 16,0 1 7-16,0-3-2 0,0 0 3 0,0 1 3 0,0-2-4 16,0-1 8-16,0 0 7 0,0 0 15 15,28 0 22-15,-28 0 23 0,22 0 9 0,-10 0 14 16,2 0-6-16,-3-15-9 0,-2 15 1 0,2 0-19 16,0-16 11-16,-11 16 5 0,12-11 0 0,-5 11 20 15,-3-14-9-15,2 6-8 0,-1 1-13 0,-3 0-13 16,1-1-14-16,0-1-2 0,0 1 9 0,-2 0-8 15,1-2-3-15,-2 2-7 0,0 1-25 0,0 0-12 16,0 1-8-16,0 0-12 0,0 2-7 0,0 1-1 16,0 2-13-16,0 1 3 0,0 0 2 0,0 0 5 15,0 0 16-15,0 18 4 0,0-18 7 16,0 24-3-16,0-8 3 0,-14 3-3 0,14 2-5 0,0 2 8 16,0 1-2-16,0 2-5 0,0 0-28 0,0 0-27 15,0 0-5-15,0-3-13 0,0 0 24 16,0-1-4-16,0-2-3 0,0-3 9 0,0-3-7 15,0-2 24-15,0-2 7 0,0-2 20 0,0-2 20 16,0-4 7-16,0-1 2 0,0-1 5 0,0 0-8 16,0 0-4-16,0 0-2 0,0-20-7 0,0 20 2 15,0-20-6-15,0 20-3 0,0-29-5 0,0 13 5 16,0-2 10-16,-14 1 0 0,14 0 7 0,0 0-10 16,0-1-5-16,0 2-1 0,-6 0-1 0,6 3 4 15,0 1-1-15,0 0 6 0,0 4-4 0,0 0-3 16,0 3 2-16,0-1-9 0,14 3-1 0,-14 1-3 15,0 1-10-15,0 0-3 0,0 1-36 16,8 0-13-16,-8 0 0 0,10 0-4 0,-3 23 13 16,2-23-15-16,-1 27-18 0,1-10-9 0,2 3-9 15,-5 2 0-15,3-1-9 0,-2 4-38 0,-4 0-36 16,-2 0-41-16,4-1-42 0,-3-1-22 0,-2 0-53 16,0-2-75-16,0 0-130 0,0-8-68 0,-19-4 122 15</inkml:trace>
  <inkml:trace contextRef="#ctx0" brushRef="#br0" timeOffset="69891.28">25161 3029 3711 0,'22'-25'36'0,"-5"3"53"0,-3 0 59 16,-2 1 46-16,-1 1 6 0,-2 1-9 0,-2 8-23 15,-1 3-31-15,-5 2-50 0,1 2-49 0,-2 2-47 16,0 2-19-16,0 0 3 0,0 0 5 0,0 0 9 15,0 19 8-15,-20-19-2 0,20 29 3 0,-17-9 2 16,17 5-2-16,-22 3 3 0,22 2-2 0,-17 1 4 16,17 2-2-16,-16 1 0 0,16-1 1 0,-12 1-5 15,12-1 8-15,-6-2 2 0,3-1 1 0,-1-1-5 16,3-2-6-16,1-3-8 0,-2-1-17 0,2-5-4 16,0-1-2-16,0-5 9 0,0-1 10 15,0-3 17-15,0-2 0 0,0-3-3 0,19 1 7 16,-19-2-27-16,12-1-18 0,-12-1-19 0,21 0-27 15,-12 0-12-15,5 0-26 0,-2 0-43 0,1-18-52 16,1 18-55-16,-3-18-63 0,1 18-46 0,0-27-45 16,-4 10-101-16,1-3-134 0,-5-2 75 0,-1-2 120 15</inkml:trace>
  <inkml:trace contextRef="#ctx0" brushRef="#br0" timeOffset="70079.09">25099 3022 1898 0,'-5'0'53'0,"1"0"50"0,0 0 68 15,4 0 69-15,0 0 24 0,0 0 28 16,0 0-19-16,0 0-44 0,0 0-59 0,0 0-67 16,24 0-34-16,-24 0-4 0,23 0-8 0,-7 0-8 15,1-17-15-15,0 17-16 0,1-9-14 0,3 9-2 16,0-10-1-16,-1 10-5 0,-1-10 1 0,1 10-1 16,-3-7-47-16,0 7-66 0,-7-6-103 0,1 5-133 15,-2 0-130-15,-3 1-162 0,-6 0-156 0,3 0 135 16</inkml:trace>
  <inkml:trace contextRef="#ctx0" brushRef="#br0" timeOffset="70771.5">24393 3551 3017 0,'17'-7'67'16,"-17"0"76"-16,0-1 74 0,20 3 67 0,-20-2-6 15,12-1-17-15,-12 4-18 0,8-1 6 0,-8 2 0 16,0-1 14-16,0 1-7 0,0 1-20 0,0 1-29 16,0-1-58-16,0 1-34 0,0 1-54 15,0 0-36-15,0 0-15 0,0 0-19 0,0 0-8 16,0 0 0-16,0 0-1 0,0 0 5 0,-14 0 9 16,14 0 1-16,-9 21 2 0,-2-21 2 0,-1 24-6 15,-4-8 11-15,2 4 2 0,-5 1-1 0,4 4 2 16,-2 3-9-16,1 2-7 0,1 0-2 0,-2-2-38 15,1 2-108-15,1-3-84 0,2-1-88 0,-2-2-48 16,4-3 12-16,2-1-23 0,-2-1-27 0,3-5-32 16,-1-1-38-16,-2-2-41 0,6-1-51 0,-4-4-125 15,4-5 135-15</inkml:trace>
  <inkml:trace contextRef="#ctx0" brushRef="#br0" timeOffset="71120.35">24084 3836 3181 0,'0'-9'61'0,"21"-1"71"0,-21 0 77 0,18-1 78 15,-18-2 6-15,23 2 6 0,-23-1 18 0,20 0 38 16,-20 3 48-16,14-1 6 0,-14 1-23 0,12 2-64 16,-12 0-86-16,8 2-66 0,-8 1-69 0,2 0-48 15,1 4-33-15,-3-1-22 0,0 1-11 0,0 0-10 16,0 0 0-16,0 0 0 0,0 0 8 0,0 0 6 16,0 21 6-16,0-21 1 0,-17 24 0 0,17-8-1 15,0 1-1-15,-17 2 1 0,17 3 1 16,-14 0 2-16,14-2-3 0,-10-2 1 0,10-1 1 0,-9 0 3 15,9-3 3-15,-5-4 4 0,4-1 1 16,-1-2 4-16,2-4 8 0,0-2 4 0,0 1 7 16,0-2 2-16,0 0-2 0,17 0 0 0,-17 0 0 15,24 0 9-15,-7 0 11 0,3 0 14 0,3-13-3 16,0 13-7-16,1 0-14 0,-1-12-18 0,-3 12-10 16,-1 0-10-16,-4-10-2 0,-1 10-5 0,-1 0 1 15,-7-7-5-15,2 7-34 0,-4 0-78 0,-4-4-104 16,4 4-155-16,-4 0-178 0,0 0-92 0,0 0-54 15,0 0 19-15,0 0 62 0,0 0 2 0,0 16-113 16,-19-16-136-16,19 17 148 0</inkml:trace>
  <inkml:trace contextRef="#ctx0" brushRef="#br1" timeOffset="78475.53">20222 3441 1450 0,'-3'-10'31'0,"0"10"11"16,-4 0 23-16,7 0 31 0,0 0 1 0,0 0 22 16,0 0 8-16,0 0-7 0,0 0-4 0,0 0-12 15,0 0-17-15,0 0-7 0,0 0-8 0,0 0-1 16,0 0 1-16,0 0 7 0,0 0-4 0,0 0-4 15,0 0 2-15,0 0 0 0,0 0 0 0,0 0 0 16,0 0-8-16,0 0-11 0,0 0-4 0,13 0-12 16,-13 0-4-16,0 0 1 0,14 0 5 0,-5 0 5 15,-1 0 4-15,1 0 3 0,2 0-5 16,0 0 11-16,6 0 6 0,-3 0-1 0,3 0-4 16,5 0-3-16,-2 0-10 0,2 0-4 0,2 0 7 15,-2-12-4-15,5 12 2 0,2 0 2 0,-3-9-8 16,-2 9 1-16,4 0-8 0,0-9-3 0,1 9 2 15,-4-7-8-15,1 6 3 0,-2-3-6 0,-1 1-13 16,-4 0-4-16,2 1-2 0,-4 0-1 0,4 0 3 16,-6 1 2-16,2-1-3 0,0 2-3 0,8-1-2 15,-3 1 4-15,3 0 8 0,1 0 16 0,-3 0 10 16,2 0-7-16,-3 0-5 0,4 0-17 0,-6 0-7 16,4 0 1-16,-4 0-2 0,-5 0-4 15,10 0 4-15,-8 0-2 0,4 13-2 0,2-13 10 16,-6 0 8-16,5 0 11 0,-2 0 8 0,-2 8 7 15,3-8-7-15,-4 0 3 0,1 6 6 0,-1-6-13 16,5 2 4-16,-2-2-11 0,-1 2-13 0,3 0 4 16,-2-1 2-16,2 2-8 0,-1-2 5 0,1 0-3 15,3 1-5-15,-5 1 2 0,5-1-5 0,0-1 6 16,0 3-2-16,-4-1 4 0,3-1 4 0,-6 1-1 16,2 0 5-16,2-1 5 0,-5 0 1 15,-3 1 6-15,2-1 5 0,-2 0-1 0,1-1 0 0,1 2-3 16,-1-1-3-16,2 0 8 0,0 0 0 15,0-1 1-15,-1 0 0 0,1 1-15 0,5-1-5 16,-4 1 0-16,1-1-12 0,1 1 4 0,3 0 4 16,-4 1-8-16,1-1 0 0,5 1 4 0,0-1-8 15,-3 1 0-15,-1-1 4 0,3 0-13 0,-3 1 18 16,6-1-5-16,-2 1 0 0,-2-1 4 0,2 1-12 16,0-1 8-16,-1 1-8 0,-2-1 0 0,1 0 3 15,-1 0 1-15,1 1-4 0,-4-1 12 0,1-1-8 16,4 1-4-16,-6-2 13 0,1 2-18 0,1-2 5 15,0 0 4-15,-1 2-4 0,-2-1 8 0,0 1 5 16,2 1-9-16,-2 0 4 0,0 1 0 0,1-1-12 16,-2 1 4-16,-4-1 4 0,2 1-4 0,0-1 8 15,-4 0 1-15,3 0-9 0,0 0-4 16,1-1 8-16,-5 3-4 0,4-3 4 0,1 2 0 16,0-1 4-16,0 0 0 0,-1 1 0 0,0-1 0 15,2 0-12-15,-1 0 12 0,-3 0 4 0,3 0 1 16,0 0-5-16,2-2-8 0,-2 2 0 0,0 0 8 15,0-1 4-15,0 0 8 0,3 0 6 0,-2-1 3 16,-2 2 1-16,2-2-10 0,1 2-7 0,-5-2-6 16,4 0 1-16,-1 3-4 0,2-3 4 0,1 1-4 15,1 2 3-15,-1-3 5 0,3 2 0 0,-1 1 3 16,3-2-7-16,1 2 11 0,-3-1-11 16,2 0 8-16,0 0 11 0,0 0-11 0,-1-1 21 15,3 0-11-15,-6 2-5 0,2-2-3 0,-1 2-14 16,4-3 0-16,-3 2-1 0,-4 0 1 0,6 1 7 15,-5-2-1-15,1 0-3 0,-1 0 16 0,1-1-1 16,-3 0 7-16,1 1 9 0,1-1-6 0,-2 1-5 16,1-1 0-16,-1-1-9 0,1 1-1 0,-1 0 0 15,1-1-6-15,1 1-1 0,-2-1-3 0,4 0-2 16,0 1 1-16,-1-1 2 0,-1 0-1 0,4 1 0 16,0-1-1-16,-1 1 1 0,-3 0-4 0,2-1 3 15,3 1 1-15,-4 0 0 0,1 0 4 0,3 0-4 16,-2-1-1-16,0 1-1 0,2-1-2 15,0 1 5-15,1-1-1 0,0 0 0 0,0 0 3 16,1 0-6-16,1 0-4 0,-2 0 4 0,3 0-4 16,1 0 1-16,-4 0 2 0,5 0-2 0,-2 2-4 15,-2-2 12-15,2 0-5 0,-4 1 3 0,1 0 6 16,-1-1-8-16,1 0 1 0,-4 1-1 0,-2-1-4 16,1 0 3-16,2 0 1 0,-4 0 1 0,3 0-2 15,-4 0 4-15,-1 0-4 0,0 0 1 0,-3 0 9 16,0-12-10-16,1 12 12 0,-6 0 16 0,4 0-6 15,-7 0 16-15,2 0-1 0,-1-7-6 0,-2 7-1 16,-1 0 1-16,1 0-6 0,-1-3-4 0,-1 3 5 16,0-3-7-16,0 2 1 0,0 0 5 15,2 0-1-15,-2 1 7 0,0-1-3 0,2 0-2 16,-1 1-5-16,-1 0-15 0,0 0 3 0,0-1-6 16,0 1-2-16,0 0-1 0,0-1-8 0,0 1-2 15,0 0-3-15,0 0 5 0,0 0-2 0,0 0-1 16,0 0-3-16,0 0-2 0,0 0 7 0,0 0 2 15,0 0 8-15,0 0 4 0,0 20-5 0,0-20 5 16,0 23 1-16,0-9-4 0,0 5 4 0,0 2-4 16,-17 3 2-16,17-1-3 0,0 3-2 0,-14 2 3 15,14 0-5-15,-12 2 4 0,12 1 7 0,-14 2 4 16,4 1 4-16,-1 0 25 0,5 2 17 0,-3 0 2 16,1 1 4-16,-1 1-23 0,3 2-22 15,-4 0 0-15,7 3-1 0,-3 2 0 0,0 3 0 16,3 1-8-16,-2 1-6 0,0-1 0 0,2 3-2 15,0-3 6-15,-3 1 40 0,-2-5-2 0,5-2 3 16,-6-4-8-16,4-3-38 0,-6-5 0 0,7-2-5 16,-6-4 4-16,4-4-2 0,0-3-1 0,-2-2 3 15,5-2-1-15,-2-2 2 0,1-1 0 0,1-4 2 16,3-1-3-16,-2-1 1 0,0-2 0 0,2-1 3 16,0 0-41-16,-1-2-46 0,1 0-71 0,0 0-99 15,0 0-106-15,-2 0-109 0,1 0-92 0,-4 0-67 16,2 0-49-16,-5-16-27 0,-6 16-105 15,-6-22-178-15,-3 5 195 0</inkml:trace>
  <inkml:trace contextRef="#ctx0" brushRef="#br1" timeOffset="81219.35">20174 3330 2610 0,'-3'-6'21'15,"3"-2"28"-15,0 2 32 0,0 0 36 0,0 1 15 16,0-1 4-16,0 1-4 0,0 1 1 0,0 2-5 16,0-1 0-16,0 0-2 0,14 2-19 0,-14 0-17 15,0 0-27-15,0 0-26 0,0 1-15 0,0 0-13 16,0 0-7-16,0 0-2 0,0 0-5 0,0 0-1 16,0 0-1-16,0 0-3 0,0 0-1 0,0 0 4 15,0 0 1-15,0 12 8 0,0-12 8 0,0 13 25 16,0-13 6-16,0 21 11 0,0-7 30 0,0 0-4 15,0 4 4-15,0 1 0 0,0 0-31 0,0 2-3 16,0 0 9-16,-14 1-4 0,14 2 12 0,0 1-1 16,0 1-11-16,0 2 6 0,0 0-5 0,0 1-11 15,-4 1 7-15,4 1 17 0,0 0-4 16,0-1-3-16,0 0-5 0,0-1-26 0,0 0 5 16,0-1 7-16,0 2 0 0,0-3-4 0,0 0-11 15,0 0-3-15,0 0-8 0,0-1 19 0,0-1 18 16,0 0-5-16,0 0 14 0,0-1-12 0,0-1 0 15,0-2 27-15,0 1 9 0,0-1 12 0,0-2-19 16,0 0-23-16,0-1-17 0,0-1-11 0,0 0 11 16,0 0 2-16,-10-2 7 0,10 2 9 0,0-1 0 15,0-2-4-15,-8 1-13 0,8-1-8 0,0 1-1 16,0 0-3-16,0 1 3 0,0-1-4 0,0 1-10 16,0 1-7-16,0 0-5 0,0 0 3 15,0 1 3-15,0-1 5 0,0 0 5 0,0 0 7 16,0 2 10-16,0-2 5 0,0-1 5 0,0 1-7 15,0-1-2-15,0-1-2 0,0-1-3 0,0-1-1 16,0-1-3-16,0-1-7 0,0 0-3 0,0-2-4 16,0 1-7-16,0-2-1 0,0 1-3 0,0 0 3 15,0-1-3-15,0-1 6 0,0 1 2 0,12 0-2 16,-12 1 6-16,0-1-2 0,0 0-2 0,0 0-1 16,0 1-5-16,6 0-1 0,-6 0 1 0,0-2 2 15,0 1 2-15,4 1 2 0,-4-1 0 0,0 1-5 16,0-1 3-16,3-1 0 0,-3 0-3 15,0 0 1-15,0-1-1 0,1-1 1 0,-1 2 3 16,0-2 1-16,2 1 0 0,-2-1-1 0,0 1 3 16,0-1 1-16,0-1 0 0,0 1-5 0,0 1-5 15,0-2-1-15,3 1-4 0,-3 0 7 0,0 0-6 16,5-1 3-16,-5 2-1 0,0-1-5 0,0 0 2 16,0-1-1-16,0 0 2 0,3 0-1 0,-3 0 2 15,0 1-2-15,0-2 2 0,0 0-1 0,0 1-1 16,0 0-3-16,0 0 3 0,3 1 0 0,-3-1 4 15,0 1 1-15,0 0-5 0,1-1 4 0,-1 1-3 16,0 0-1-16,0 1 2 0,2-3-1 16,3 2-2-16,-5-1 0 0,0 1 0 0,3 0 0 15,-3-1 2-15,3-1 3 0,-3 3-3 0,0-1 1 16,0-1-2-16,1 2 3 0,-1 1-1 0,3-2 0 16,-3 1-1-16,0-1-6 0,5 0 3 0,-3 1 0 15,-2-2 2-15,0 2 5 0,3-2-4 0,-3 2 0 16,0-3-1-16,3 3-1 0,-3 0 2 0,0 0 1 15,0 1-2-15,1 1 0 0,-1-1 1 0,3 0 0 16,2-1 2-16,-5 1 0 0,3-3-1 0,-1 2 2 16,-2-2 0-16,1 0-1 0,-1-1 1 0,3-1-4 15,-3 2 2-15,5-2 0 0,-5 3 0 0,0-3 1 16,0 1-1-16,0-1-1 0,3 0 1 0,-3 1 0 16,0 0-2-16,0 0 3 0,0 0-6 15,0-1 3-15,3 2 0 0,-3-1-2 0,0 0 4 16,2 0 1-16,-1-1 4 0,-1 2 15 0,0-2 11 15,0 2 7-15,0-3 2 0,0 1-10 0,4 0-10 16,-4 1-7-16,0-1-5 0,0-1-2 0,0-1 2 16,0 2 0-16,0-1 0 0,0 0 4 0,0-1-2 15,0 0-4-15,0 1 0 0,0 0-2 0,0-1-1 16,0 0 3-16,0 0-4 0,0 0-2 0,0 0 2 16,0 0-4-16,0 0 2 0,0 0 0 0,0 0-4 15,0 0 4-15,0 0 0 0,0 0 0 16,0 0 0-16,0 12-1 0,0-12 1 0,0 0 0 15,0 0-2-15,0 0 0 0,0 0 0 0,0 0 2 16,0 6 2-16,0-6-2 0,0 0-3 0,0 2 1 16,0-2-2-16,0 3 2 0,0-2 3 0,0 1-4 15,0-1 3-15,0 1-2 0,0 0 0 0,0-1 2 16,0 1-2-16,0-2 2 0,0 2 0 0,0-2-3 16,0 0 5-16,0 1-4 0,0-1 2 0,0 0 2 15,0 3-6-15,0-3 4 0,0 0-1 0,0 0-4 16,0 0 7-16,0 0 0 0,0 1 0 0,0-1 2 15,0 0 1-15,0 0-1 0,0 0 0 0,0 0 1 16,0 0-3-16,15 0-2 0,-15 0 1 16,0 0-4-16,0 0 1 0,14 0 0 0,-14 0 0 15,17 0 0-15,-6 0 0 0,0 0 0 0,-2 0 1 16,4 0-1-16,1 0 0 0,1 0 0 0,-1 0-1 16,2 0 1-16,-1 0-1 0,1 0 1 0,-1 0 1 15,5 0-1-15,-1 0 1 0,-2 0-1 0,3 0 0 16,-3 0 0-16,-1 0-1 0,2 0 1 0,-1 0 0 15,2 0 0-15,1-11 0 0,-1 11-2 0,3 0 2 16,-2 0-4-16,-2 0 1 0,-1-7 3 0,5 7-3 16,-5 0 5-16,3-3-3 0,-2 3 4 0,-3-2-3 15,2 0 2-15,5 0 0 0,-2 0-3 0,-1 0 1 16,2 1 0-16,-4-1 2 0,4-1-1 16,-4 1 1-16,-2 0-2 0,4 0 0 0,-2 1 1 15,2-3-1-15,-2 1 0 0,0 1 0 0,0 0 0 16,0 0 0-16,-2 0 0 0,2-1 0 0,1 1 0 15,3 2 0-15,-5-2 0 0,4 0 0 0,5 1 0 16,-3-1 0-16,2 0 0 0,-3 0 0 0,0 1 0 16,1 1 0-16,1-2 0 0,1 1 0 0,-4-1 0 15,0 1 0-15,2 1 0 0,-2 0 0 0,3-1 0 16,-3 1 0-16,2-2 0 0,1 2 0 0,-2 0 0 16,0 0 0-16,1-2 0 0,-2 1 0 0,0 1 0 15,4-1 0-15,-9 1 0 0,4 0 0 0,-2-2 0 16,-3 2 0-16,0 0 0 0,3 0 0 0,2-1 0 15,-4 1 0-15,4-2 0 0,-1 1 0 16,2 0 0-16,5 1 0 0,-6-1 0 0,9 0 0 16,-5 0 0-16,2 1 0 0,4-1 0 0,-4 0 0 15,0-1 0-15,6 0 0 0,-1-1 0 0,1 0 0 16,0 1 0-16,1-1 0 0,4 1 0 0,-3 0 0 16,1 0 0-16,2 2 0 0,1 0 0 0,0 0 0 15,-3-3 0-15,3 3 0 0,1 0 0 0,-3 0 0 16,7 0 0-16,-4 0 0 0,-1 0 0 0,-3 0 0 15,0 0 0-15,2 0 0 0,-7-1 0 16,-2-1 0-16,-2 2 0 0,-4-1 0 0,1 0 0 16,-2 1 0-16,-4-2 0 0,-1 2 0 0,4 0 0 15,-4 0 0-15,1-1 0 0,-1 1 0 0,2 0 0 16,-1 0 0-16,3 0 0 0,-2 0 0 0,-2-1 0 16,2 1 0-16,2 0 0 0,-4 0 0 0,3 0 0 15,-1 0 0-15,0 0 0 0,1 0 0 0,-1 0 0 16,4 0 0-16,-4 0 0 0,3 0 0 0,5 0 0 15,-5 0 0-15,5 0 0 0,-1 0 0 0,0 0 0 16,4 0 0-16,-2 0 0 0,0 0 0 0,1 0 0 16,-1 0 0-16,-1 0 0 0,1 0 0 0,2 0 0 15,-4 0 0-15,2 0 0 0,-6 9 0 0,4-9 0 16,-4 0 0-16,-2 0 0 0,1 0 0 0,-3 0 0 16,-3 0 0-16,0 0 0 0,1 0 0 0,3 0 0 15,-3 0 0-15,1 0 0 0,1 0 0 16,1 0 0-16,3 0 0 0,-1 0 0 0,-1 0 0 15,1 0 0-15,4 0 0 0,-2 0 0 0,2 0 0 16,-1 0 0-16,-2 0 0 0,6 0 0 0,-6 0 0 16,4 0 0-16,-4 6 0 0,1-6 0 0,0 0 0 15,-3 0 0-15,1 0 0 0,1 0 0 0,-3 0 0 16,2 0 0-16,-4 0 0 0,2 2 0 0,-1-2 0 16,-1 0 0-16,-1 0 0 0,-1 0 0 0,-4 0 0 15,2 0 0-15,-2 0 0 0,-2 0 0 0,-4 0 0 16,1 0 0-16,-2 0 0 0,-1 0 0 0,-1 0 0 15,0 0 0-15,0 0 0 0,0 0 0 16,0 0 0-16,0 0 0 0,0 0 0 0,0 0 0 16,0 0 0-16,0 0 0 0,0 0 0 0,0 0 0 15,0 0 0-15,0 0 0 0,0 0 0 0,0 0 0 16,0 0 0-16,0 0 0 0,0 0 0 0,0 0 0 16,0 0 0-16,0 0 0 0,0 0 0 0,0 0 0 15,0 0 0-15,0 0 0 0,17-17 0 0,-17 17 0 16,0-16 0-16,18 5 0 0,-18-3 0 0,14-1 0 15,-14-2 0-15,13-2 0 0,-8-1 0 0,3 2 0 16,-3-3 0-16,-2 0 0 0,3 2 0 0,-3 2 0 16,0 0 0-16,-1 2 0 0,-2 1 0 0,0 1 0 15,0 4 0-15,0 1 0 0,0 2 0 16,0-1 0-16,0 2 0 0,0 3 0 0,0-1 0 16,0 2-70-16,0 0-94 0,0 0-114 0,0 1-162 15,-13 0-157-15,13 0-110 0,0 0-53 0,0 0-26 16,0 0 29-16,-11 0-72 0,0 0-180 0,1 0 187 15</inkml:trace>
  <inkml:trace contextRef="#ctx0" brushRef="#br1" timeOffset="83103.53">19744 2118 3644 0,'23'0'48'0,"-23"0"65"16,16 0 55-16,-16-20 51 0,12 20-16 0,-12-17-21 15,11 17-23-15,-11-13-14 0,8 13-6 0,-8 0-20 16,0-11-21-16,0 11-36 0,0 0-32 0,0-7-26 16,0 7-19-16,0 0 3 0,0 0 0 0,0 0 2 15,-14 0 10-15,14 0 1 0,-14 20-1 16,1-20 5-16,-1 27-11 0,-3-12-33 0,0 3-8 15,-8 1-18-15,7 1-5 0,-10 0 18 0,9 0-6 16,-7 0 6-16,7-1 8 0,0 0 3 0,5 0 12 16,2-1 14-16,4-2 1 0,2 0 8 0,6-1 9 15,0-2-3-15,0 0 5 0,0 0-2 0,26-2-4 16,-26-1 5-16,33-1-2 0,-14-1-3 0,7-2 5 16,-4-2-6-16,3 0 3 0,-4-1-12 0,1-1-39 15,-3-2-50-15,1 0-78 0,-1 0-71 0,-2 0-55 16,-3 0-51-16,-2-22-42 0,0 22-72 0,2-15-159 15,-1 15-108-15,-5-22 117 0</inkml:trace>
  <inkml:trace contextRef="#ctx0" brushRef="#br1" timeOffset="83467.22">19938 2212 2780 0,'17'0'20'15,"0"0"45"-15,0 0 50 0,0 0 57 0,2 0 33 16,2 0 3-16,-4 0-10 0,-1 0-26 0,-2 0-32 15,0 0-35-15,-6 0-41 0,1 0-33 0,-3 0-28 16,-4 0-13-16,4 0 3 0,-3 0-3 0,-3 13 5 16,0-13 2-16,0 13-1 0,0-13 7 0,0 18-1 15,0-8 6-15,0 3 4 0,0 0-3 0,0 1 3 16,0 0-9-16,0 2-1 0,0-1 4 0,0 0 2 16,0-1 1-16,-14 2-3 0,14-1-1 15,0-1-2-15,-14-1-4 0,14-1-1 0,-14-1-1 16,8-1-36-16,-3-3-14 0,1 0-26 0,-5-4-19 15,0-1 20-15,0-2 8 0,-2 0 8 0,1 0 11 16,0-18 10-16,-3 18 11 0,1-23 20 0,7 9 10 16,-2 0 4-16,0-1 9 0,6-1 12 0,2 1 17 15,3-1 1-15,0 1-7 0,0 1-16 0,22 1-15 16,-22 0-5-16,28 2-5 0,-11 1 2 0,2 3-1 16,2 0-6-16,0 0-36 0,0 2-56 0,1 2-68 15,-2 1-79-15,-3 1-54 0,-3 1-67 0,-1 0-96 16,-3 0-136-16,-3 0-20 0,-4 0 122 15</inkml:trace>
  <inkml:trace contextRef="#ctx0" brushRef="#br1" timeOffset="83880.11">20362 2196 3988 0,'24'0'35'0,"-10"0"65"0,3 0 53 16,-3 0 60-16,-3-24 20 0,0 24 2 0,-3-14 6 15,-5 14-19-15,0 0-47 0,-1-10-70 0,-2 10-67 16,0 0-41-16,0 0-22 0,0 0-2 16,0 0 11-16,0 0-3 0,-17 0 15 0,17 0 4 15,-14 0-11-15,14 18-1 0,-18-18-29 0,5 20-7 0,-1-7 3 16,7 1 0-16,-5 1 18 0,3-2 5 16,1 2-1-16,5-2 4 0,-3 1 4 0,4-4 11 15,-1 1 1-15,3-1 7 0,0-3 3 0,0 1 3 16,0-3 3-16,0 0 20 0,22 0 34 0,-22 1 35 15,26 0 41-15,-14-1 18 0,2 0-1 0,0 0-17 16,3 1-21-16,-4-3-30 0,-5 1-29 0,1-2-22 16,-1-1-27-16,-2 1-16 0,-6 0-2 0,3-1-5 15,0-1-2-15,-3 1-3 0,0 0-5 0,0 1 8 16,0 2 3-16,0-1 6 0,0 1 4 0,0 3-3 16,0 0 1-16,-25 3 6 0,25 1-3 15,-12 0 1-15,12 1 3 0,-19 1-8 0,8 1-42 16,0-1-72-16,-2 1-87 0,-1-1-83 0,3 3-25 15,0-3-15-15,-3-1-8 0,3-2-41 0,-5-1-57 16,4-2-44-16,3-3-69 0,-7-1-140 0,7-3-142 16,-5 0 130-16</inkml:trace>
  <inkml:trace contextRef="#ctx0" brushRef="#br1" timeOffset="84192.45">20565 2154 4375 0,'15'-13'31'0,"-1"-1"63"0,-1 4 53 15,-4 0 67-15,-1-3 33 0,-2 4 2 0,-3 3-16 16,-3 2-62-16,0 3-71 0,0 1-79 0,0 0-41 16,0 0-19-16,0 0 10 0,0 0 16 0,0 0 5 15,0 21 8-15,-22-21 4 0,22 27-4 0,0-10-1 16,-14 3 6-16,14 1-1 0,-10 2 4 0,10 0-7 16,-14 0 3-16,14 1-4 0,-8 0-4 0,5-1 4 15,-3 0 0-15,1-2-13 0,2 1-32 0,1-2-8 16,1-3-21-16,-2-1-2 0,3-1 24 0,0-4 11 15,0 1 15-15,0-4 13 0,0-1 8 0,0-1 0 16,21-2 1-16,-21 0-8 0,24-1-9 0,-24-2-32 16,21 0-24-16,-5-1-28 0,-2 0-27 0,1 0-14 15,-1 0-30-15,0-17-13 0,-1 17-42 16,-4-15-36-16,2 15-31 0,0-19-45 0,-5 8-26 16,-5-1-44-16,3-2-93 0,-4-2-70 0,0-1-19 15,0-2 128-15</inkml:trace>
  <inkml:trace contextRef="#ctx0" brushRef="#br1" timeOffset="84363.24">20548 2247 2533 0,'0'0'32'0,"-3"0"29"0,3 0 34 16,0 0 43-16,0 0 16 0,0 0 21 0,0 0 22 15,0 0 13-15,0 0 2 0,0 11-2 0,0-11-14 16,0 0-24-16,0 0-19 0,0 0-34 0,0 0-37 16,14 0-32-16,-14 0-30 0,14 0-15 15,-14 0-7-15,20 0-2 0,-9 0-27 0,4 0-46 16,-1 0-65-16,6 0-93 0,-4 0-93 0,1 0-87 15,5 0-84-15,-5 0-139 0,3 0-206 0,-3 0 132 16,2 0 152-16</inkml:trace>
  <inkml:trace contextRef="#ctx0" brushRef="#br1" timeOffset="84804.8">21294 2108 2914 0,'0'-10'69'16,"4"3"93"-16,-1 0 96 0,0 0 93 0,1 0 3 16,3 1-19-16,-6 2-33 0,2-1-24 0,-3 2-17 15,6 1-24-15,-4-1-47 0,0 2-61 0,-2-1-61 16,0 2-50-16,0-2-27 0,0 1-6 0,0 0-6 15,0 1 5-15,0 0 3 0,0 0 1 0,0 0 8 16,-21 0 4-16,21 0 4 0,-21 0 4 0,7 0-8 16,-3 16 4-16,-2-16-4 0,2 12-8 15,-8-12-1-15,8 15-17 0,1-15 1 0,-1 16 0 16,3-7 4-16,8 0 9 0,-2-1 1 0,4 0 3 16,-1 0 8-16,0-1-4 0,5 0 4 0,-3 0 0 15,3 2 4-15,0-4 0 0,0 2-8 0,0 0 0 16,0 1-7-16,0-1 4 0,0 1 7 0,17 2 3 15,-17 0-3-15,0 1 0 0,0 1 0 0,14 2-4 16,-14 1 4-16,0 1-4 0,0 1 8 0,0 1-1 16,0 2-11-16,0 1-78 0,0-1-70 0,0 3-75 15,0-1-72-15,0 0-23 0,0 0-59 0,0 0-51 16,0-1-49-16,0-2-57 0,0-1-135 16,0-5-81-16,0-4 134 0</inkml:trace>
  <inkml:trace contextRef="#ctx0" brushRef="#br1" timeOffset="84984.1">20962 2438 3161 0,'0'-4'25'0,"20"0"48"15,-20 2 58-15,0-1 58 0,25-2 35 0,-25 2-4 16,17 0-24-16,-17 0-35 0,14 0-49 0,0 1-34 16,-6-1-31-16,4 0-22 0,1 0-13 0,1 0-9 15,0 1-8-15,1-1-50 0,2 1-45 0,-3 1-79 16,3-2-92-16,2 0-67 0,-2 2-83 15,0-1-99-15,5-2-212 0,-5-1-42 0,0 0 131 16</inkml:trace>
  <inkml:trace contextRef="#ctx0" brushRef="#br1" timeOffset="85407.28">21347 2261 3031 0,'0'0'7'0,"19"15"2"0,-19-15 4 15,0 0 14-15,14 0 9 0,-14 0 18 0,0 0 13 16,0 0-8-16,0 0-14 0,0 0-17 0,0 0-3 15,0 0 7-15,0 0 7 0,0 0 2 0,0 15-11 16,-17-15-14-16,17 0-7 0,-16 16-8 0,16-16-3 16,-15 15 0-16,15-15-1 0,-17 15 3 15,6-7 0-15,5 1 0 0,-2 1 0 0,3-1 2 16,-4-2 0-16,6 3 1 0,1 0-1 0,1-3-2 16,1 1 4-16,0-2 2 0,0 1 7 0,0-1 22 15,17-3 21-15,-17 1 15 0,24-1 21 0,-24-2 1 16,30 2 2-16,-13-3 1 0,3 0-7 0,-4 0 6 15,4 0-6-15,-6 0 7 0,1 0-5 0,-2-20-8 16,-2 20-11-16,-4-14-23 0,3 14-12 0,-6-18-3 16,4 8 1-16,-3 1 11 0,-4-4 17 0,3 2 12 15,3-2 13-15,-4 2 3 0,-1-2-1 0,-2 1 5 16,3-1 4-16,-3 1 6 0,2 2-5 0,-2 2-20 16,0 0-19-16,0 2-25 0,0 2-28 15,0 1-16-15,0 1-20 0,4 2-12 0,-4 0 3 16,0 0-1-16,0 0 18 0,0 0-1 0,0 21-58 15,0-21-24-15,0 27-55 0,0-9-38 0,0 2 14 16,-17 2-31-16,17 2-16 0,0 0-41 0,0 2-50 16,0-1-41-16,-9-1-35 0,9-1-12 0,0 0-44 15,-9-4-68-15,9-3-99 0,-5-3 64 0,5-4 146 16</inkml:trace>
  <inkml:trace contextRef="#ctx0" brushRef="#br1" timeOffset="88302.23">21641 2351 2881 0,'0'0'42'15,"17"0"33"-15,-17 0 35 0,14 0 33 16,-14 0-13-16,7 0 8 0,-7 0 7 0,0 0-1 16,0 0-4-16,0 0-17 0,0 0-34 0,0 0-25 15,0 0-26-15,0 0-31 0,0 0-4 0,0 0-6 16,-14 0 0-16,14 0 5 0,0 0-3 0,-10 0-4 15,10 0 5-15,-14 0-1 0,14 0 2 0,-14 0 1 16,7 20-6-16,-3-20 3 0,5 18 0 0,-4-7 5 16,4 1-1-16,-3 0 2 0,5 3 0 0,0-1-6 15,1 2 8-15,-2-1-5 0,-1 0-4 0,5 0 5 16,-3 0 0-16,3 0-1 0,0-3 2 0,0 0 1 16,0-1-18-16,0-2 20 0,0-2-18 15,0-1 19-15,0-2 17 0,0-3-12 0,0 2 16 16,0-3-19-16,0 0 2 0,0 0-1 0,0 0 0 15,0 0-7-15,0-17-2 0,0 17-4 0,0-16-1 16,15 16 3-16,-15-20 3 0,0 6-4 0,0-1 1 16,10 1-2-16,-10-3 0 0,0 2 3 0,6 1 13 15,-6-2 23-15,3 2 6 0,-3-2 3 0,5 3-8 16,-2 0-6-16,0 2 7 0,2 0 3 0,2 0-1 16,-2 1-14-16,4 1-9 0,-2 0-6 0,5 2-7 15,-4 1 1-15,3 1-10 0,-1 0 4 0,0 1-4 16,1 3-8-16,3-1 4 0,-2 2-8 0,-3 0 6 15,4 0-2-15,-1 0 5 0,-1 23 3 16,-3-23 2-16,3 23-2 0,-5-7-25 0,5 0-28 16,-7 2-32-16,3 2-26 0,-3-1-37 0,-1 2-24 15,-1 0-40-15,-2 0-53 0,0 1-22 0,0-1-49 16,0-4-41-16,-17 1-71 0,17-1-157 0,0-2 2 16,-19-4 112-16</inkml:trace>
  <inkml:trace contextRef="#ctx0" brushRef="#br1" timeOffset="88629.47">21990 2091 2917 0,'12'-19'30'0,"-2"2"47"0,2 0 59 0,-6 3 48 15,3 0 16-15,-2 1-10 0,-3 4-27 0,-1 3-30 16,1 3-40-16,-4 0-43 0,0 3-37 0,0 0-25 15,0 0-11-15,0 0 6 0,0 0 0 0,0 0 14 16,0 25 4-16,0-25 4 0,-18 30 3 0,18-10-10 16,0 4 2-16,-15 0-4 0,15 2 2 0,-14 0 5 15,14 1-1-15,-12-1-2 0,12-1 1 0,-10 0-1 16,2 0 3-16,4-3-3 0,-2-1-30 0,1-2-19 16,2-1-17-16,0-1-13 0,-2-4 11 15,5-1 5-15,-3-2 7 0,3-3 12 0,0-1 8 16,0-2-6-16,0-2-26 0,0 0-44 0,25-2-37 15,-25 0-35-15,17 0-26 0,-17 0-17 0,26 0-29 16,-12 0-58-16,2 0-95 0,-5-18-117 0,1 18 34 16,0-16 112-16</inkml:trace>
  <inkml:trace contextRef="#ctx0" brushRef="#br1" timeOffset="88834.3">21852 2072 2750 0,'0'18'3'0,"0"-18"17"0,0 0 30 16,21 0 34-16,-21 11 36 0,28-11 14 16,-14 0 2-16,2 13-9 0,-1-13-19 0,-2 8-15 15,1-8-23-15,1 8-23 0,-1-8-18 0,-1 6-18 16,-1-6-6-16,0 3-4 0,2-1 1 0,-3-2 0 16,-3 0-13-16,6 0-49 0,-3 0-60 0,-2 0-76 15,2 0-90-15,0 0-90 0,-5 0-190 0,5-19-186 16,-6 19 101-16</inkml:trace>
  <inkml:trace contextRef="#ctx0" brushRef="#br1" timeOffset="89693.09">21065 2661 3553 0,'-8'-4'12'0,"8"1"12"0,0-1 19 0,0-1 23 15,0 1 17-15,0-2 22 0,0 1 11 0,0 4 23 16,0 1 15-16,17-1 13 0,-17 1 8 0,0-1-15 15,0 1-29-15,0-1-36 0,0 1-26 0,14-3-22 16,-14 2-11-16,12-1-12 0,-4 2-8 0,0 0-8 16,-3 0-11-16,5 0 3 0,1 0-6 0,-5 0 0 15,2 0-2-15,3 20-3 0,0-20 0 0,1 26 6 16,1-8 3-16,1 5 3 0,-2 4 1 0,4 2-3 16,-2 4 0-16,0 2-1 0,0-2-4 15,-3 1 4-15,2-1 7 0,-8-1-12 0,4-3 7 16,-2-1-8-16,-6-3 0 0,2-3 9 0,2-4-4 15,-3-2 7-15,-1-4-7 0,-1-2 7 0,0-3 2 16,0-1 1-16,0-3 4 0,0-1 8 0,0-1-3 16,0-1 7-16,0 0 2 0,0 0-8 0,0 0 0 15,0 0-6-15,0 0 0 0,0 0-8 0,0 0-85 16,0 0-86-16,0 0-95 0,0-15-118 0,0 15-67 16,0 0-81-16,0-12-112 0,0 12-248 15,0-11 93-15,0 11 164 0</inkml:trace>
  <inkml:trace contextRef="#ctx0" brushRef="#br1" timeOffset="90209.27">21294 3096 2874 0,'0'0'65'0,"0"-5"63"0,0 5 69 16,0 0 73-16,0 0 0 0,0 0 3 0,0 0-2 15,0 0 4-15,0 0 16 0,0 0 21 0,0 0 26 16,0 0 3-16,0 0-27 0,0 0-33 0,0 0-52 15,0 0-53-15,0 0-38 0,0 0-46 0,0 0-39 16,0 0-31-16,0 0-21 0,0 0-14 0,0 0-6 16,0 0 4-16,0 0 2 0,0 0 10 0,0 21 4 15,0-21-3-15,0 26 5 0,0-9-3 0,17 4-3 16,-17 0 7-16,0 1-10 0,18 0 3 0,-18-1-1 16,15 1 5-16,-15-3 6 0,11-3-3 15,-11-1 3-15,9-3-1 0,-9-3 7 0,8-2 97 16,-8-3 64-16,6-1 78 0,-6-3-5 0,2 0-98 15,-2 0-66-15,3 0-83 0,2 0 0 0,-1-23 0 16,1 23 0-16,7-24 0 0,-2 8 0 0,-1-2 0 16,3-2 0-16,-2-1 0 0,-1-2 0 0,2 0 0 15,-2 0 0-15,-1-1 0 0,1 1 0 0,-3 2 0 16,2 1-51-16,0 1-86 0,-3 3-101 0,2 2-132 16,-4 4-142-16,5 1-140 0,-5 3-75 0,2 2-48 15,4 4 11-15,-4 0 51 0,3 0-130 0,4 21-59 16,2-21 180-16</inkml:trace>
  <inkml:trace contextRef="#ctx0" brushRef="#br1" timeOffset="106795.19">1454 8306 1193 0,'-6'16'40'0,"1"-16"16"0,-1 0 33 16,0 0 28-16,2 0 1 0,-5 0 9 0,3 0-6 16,-5 0 0-16,3 0-15 0,-1 0 3 0,1 0-2 15,-1 0-8-15,4 0-11 0,-3-12-9 0,7 12-16 16,1 0-8-16,-2 0-10 0,2 0-13 15,0 0-8-15,0 0-9 0,0 0-1 0,0 0 0 16,0 0 6-16,0 0 1 0,0 0 1 0,0 0 9 16,0 0 8-16,0 0 11 0,0 0 11 0,0 0-3 15,0 0-5-15,0 0-2 0,0 0-4 0,0 0 2 16,0 0 1-16,0 0-5 0,0 0 4 0,0 0 7 16,0 0 14-16,0 10 10 0,17-10-3 0,-17 0-11 15,25 13-11-15,-6-6-5 0,1-1-7 0,10 1 3 16,1-1-5-16,11 1-3 0,4-3-2 0,2 0-12 15,13-2-5-15,4-1-11 0,13-1-4 0,12 0 0 16,11 0-1-16,9 0-1 0,6 0-4 0,16-19 2 16,9 19 2-16,13-13-5 0,7 13 3 0,2-15 0 15,5 15 6-15,3-14 15 0,4 14 1 16,4-13 1-16,-7 7-12 0,-3 0 2 0,-10 1 6 16,-1 0 8-16,-1 2 13 0,-7 0 5 0,-4-1 22 15,-9 1 10-15,-10 0 2 0,-8 0 6 0,-7-2-19 16,-12 0-8-16,-17-2-3 0,-8 0-2 0,-16 0 13 15,-13 1 0-15,-10-1-2 0,-8 0-3 0,-11 1-21 16,-3 2-21-16,-6 1-12 0,-2 0-11 0,-3 2-10 16,-3-1-34-16,0 1-69 0,0 1-95 0,0 0-90 15,0 0-70-15,0 0-46 0,0 0-34 0,-15 0-54 16,15 19-127-16,-27-19-149 0,12 12 127 0</inkml:trace>
  <inkml:trace contextRef="#ctx0" brushRef="#br1" timeOffset="108579.51">6932 8366 1627 0,'-14'0'9'16,"14"0"5"-16,0 8 42 0,-16-8 53 0,16 0 24 15,0 0 29-15,0 3-9 0,0-3-23 0,0 0-1 16,0 2-9-16,0-1-4 0,0-1-14 0,0 0-18 16,0 0-10-16,0 0-14 0,0 0-2 15,0 0 5-15,0 0 9 0,0 0 11 0,0 0 4 16,0 0 1-16,0 0-7 0,0 0-14 0,0 0-3 15,0 0-13-15,0 0-15 0,0 0-12 0,0 0-19 16,0 0-5-16,31 0-1 0,-14 0-4 0,7 0 7 16,7 0-2-16,4 0 0 0,12 0 11 0,4 0-4 15,8 0-1-15,9-10 2 0,5 10-2 0,10 0 9 16,4-8 18-16,10 8 13 0,9-10 7 0,7 3-8 16,10-1-22-16,7 0-17 0,5-2 6 0,3 3 34 15,7-2 18-15,1 0 26 0,-5 0-4 16,-3 1-18-16,-12 0-5 0,-8 1-7 0,-8-1 3 0,-15 1-3 15,-12-1-2-15,-14 3 4 0,-18 0 8 16,-8 2 7-16,-12 0 10 0,-10 1-10 0,-7 0-22 16,-3 2-22-16,-10-1-18 0,1 0-11 0,-1 1 3 15,-1 0-6-15,0 0 2 0,0-1-2 0,0 1-5 16,0-1-19-16,0 0-69 0,0 1-58 0,0 0-70 16,0 0-56-16,-12 0-42 0,12 0-59 0,0 0-64 15,0 0-96-15,-11 15-145 0,11-15-77 0,-9 0 134 16</inkml:trace>
  <inkml:trace contextRef="#ctx0" brushRef="#br1" timeOffset="111591.13">10812 8376 2400 0,'0'8'-6'0,"0"-2"-1"0,-14-2-4 16,14-2-1-16,0-2 1 0,0 1 2 0,0-1 9 15,0 0 20-15,0 2 43 0,0-1 36 0,0 1 26 16,0 1-6-16,0 0-23 0,20 0-19 0,-20 1-13 16,28 1 8-16,-11 0 3 0,4 0 0 0,8 1 4 15,4-2-2-15,9 0-13 0,4 2-12 0,10-3-19 16,9-2-15-16,11 2-11 0,5-3 0 0,11 1-7 16,12-1-1-16,7 0 1 0,21 0-4 0,13 0 6 15,8 0-2-15,7 0 7 0,9 0 21 0,13-14 16 16,7 14 16-16,5 0 8 0,-10 0-11 15,-6-13-7-15,-4 13 7 0,1 0 9 0,-4-8 19 16,-6 8 6-16,-15 0 5 0,-12-6-10 0,-6 6-8 16,-9-2-9-16,-13 0-18 0,-12 1-11 0,-14 0-9 15,-16 0-1-15,-7-1 5 0,-10 1-6 0,-14 0-8 16,-7-1-8-16,-12 2-13 0,-4-2-7 0,-6 2-4 16,-5-1-44-16,-3 1-51 0,0-1-51 0,0 1-66 15,0 0-60-15,-26 0-67 0,26 0-73 0,-30 0-92 16,11 0-152-16,-7 16-65 0,-3-16 129 0</inkml:trace>
  <inkml:trace contextRef="#ctx0" brushRef="#br1" timeOffset="114227.68">18095 8319 1929 0,'-14'0'25'0,"5"0"27"0,0 0 44 0,-5-17 41 16,7 17 14-16,-3 0 8 0,3-15-5 0,-2 15-2 16,0 0-9-16,6 0-8 0,1 0-15 15,-3-10-20-15,2 10-8 0,3 0-11 0,0 0-9 16,0 0-7-16,0 0-14 0,0 0 2 0,0 0 3 15,0 0 3-15,0 0 5 0,0 0-4 0,0 0 4 16,0 0-3-16,0 0-2 0,0 0 2 0,0 0-6 16,0 0 5-16,0 0-1 0,0 0 3 0,0 0 1 15,0 0-3-15,0 0 9 0,0 0-9 0,16 0-8 16,-16 0-11-16,11 0-18 0,1 0-7 0,4 0 0 16,-2 0 15-16,3 0 7 0,1 0 17 0,4 0 0 15,0 9-2-15,3-9 8 0,-2 0 8 0,2 0 2 16,4 5 5-16,2-5 1 0,0 0-15 15,4 0 6-15,3 0-11 0,0 0-8 0,2 0 6 16,3 0-12-16,4 0-8 0,3 0-5 0,-1 0-18 16,9 0-12-16,1-14 0 0,12 14-8 0,4 0-5 15,13 0 9-15,7-11-4 0,7 11-9 0,15 0 4 16,4 0 4-16,1 0 4 0,7 0 9 0,9 0-8 16,10 0-9-16,-1 0-4 0,5 0 8 0,0 20 8 15,4-20 22-15,0 16 23 0,7-16-1 0,-3 20 22 16,-9-10-9-16,-7-2-23 0,-6 1 5 0,-4-1 8 15,-7-3 7-15,-9 0 12 0,-6-2-2 0,-16-3-17 16,-4 2-17-16,-2-2-4 0,-10 0-7 0,-5 0-9 16,-5 0 3-16,-10 0-5 0,-5-20-8 15,-7 20-1-15,-6 0-3 0,-10-16 2 0,-2 16 0 16,-8 0 3-16,-1-13-6 0,-4 13 3 0,-4-7-1 16,-4 7-2-16,2 0-41 0,0-6-137 0,-5 6-112 15,-1 0-105-15,2 0-58 0,-5 0 42 0,0 0 5 16,-2 0-8-16,0 22-36 0,0-22-93 0,0 31-149 15,-22-11-82-15,5 2 141 0</inkml:trace>
  <inkml:trace contextRef="#ctx0" brushRef="#br1" timeOffset="115734.15">1083 9020 1604 0,'-5'0'10'0,"2"0"4"15,3 4 10-15,-1-4 22 0,-1 0 15 0,2 0 25 16,0 0 24-16,0 0 22 0,0 0 12 15,0 0-1-15,0 0-11 0,0 0-25 0,0 0-22 16,0 0-16-16,0 0-12 0,0 0-6 0,0 0-7 16,0 0 3-16,0 0 4 0,-3 0 2 0,3 0 8 15,0 0 4-15,0 0 16 0,0 0 8 0,0 0 10 16,0 0 1-16,0 0-16 0,25 0-1 0,-25 0-1 16,26 15-1-16,-10-15 6 0,4 0-6 0,2 10-8 15,-1-10-9-15,7 0-7 0,0 7-8 0,2-7-6 16,1 0-4-16,3 4 3 0,-2-4 0 0,4 0 0 15,3 0 8-15,-6 0-10 0,8 0-2 16,-5 0-8-16,6 0-8 0,2 0-2 0,-3 0 3 0,6 0 5 16,3 0 1-16,1 0-1 0,2-14-13 0,6 14 4 15,1 0 0-15,5-14 35 0,7 14 27 16,2-13 4-16,1 6 3 0,6-2-30 0,-1 2-23 16,6 0-10-16,1-1-10 0,7 2 1 0,7-1 5 15,5 1 15-15,2-1 11 0,3 2 15 0,-3-1 9 16,-4-1 0-16,3 1-5 0,-7-1-12 0,-4 1-5 15,-5 0 2-15,-1 2 13 0,1 0 8 0,-5-1 6 16,-2 2 1-16,-1-2-6 0,-1 1-5 0,-3 1 0 16,-3-2-9-16,3 1-5 0,0-1-4 0,8 2-12 15,3-1 3-15,7 0-7 0,-1 0 5 0,9 0 9 16,2 1-9-16,-1 1 0 0,-4-3-13 0,2 4-9 16,-7-4-7-16,-1 3 3 0,-6-1-6 15,0 0 2-15,-5 2 0 0,-1-1-1 0,3-1 7 16,-6 3-5-16,-4-1 14 0,-1 0-1 0,-3 1 3 15,-6 0 2-15,-3 0-7 0,-2 0 3 0,-3 0-4 16,1 0-1-16,1 0 3 0,-5 0-2 0,-2 0 12 16,4 0 4-16,-7 0 2 0,-3 12 3 0,-5-12-9 15,-8 0-5-15,-6 0-2 0,-3 0-8 0,-10 0-4 16,-2 0-3-16,-9 0-2 0,1 0 0 0,-6 0-5 16,1 0 3-16,-1 0-7 0,0 0-2 0,0 0-19 15,0 0-77-15,0 0-94 0,0 0-155 0,0 0-187 16,0 0-97-16,-21 0-77 0,21 0-62 0,-19 0-21 15,7 0-174-15,-4 0 7 0,-1 0 218 16</inkml:trace>
  <inkml:trace contextRef="#ctx0" brushRef="#br1" timeOffset="119312.64">12607 10252 2275 0,'-17'0'-2'0,"17"0"0"0,0 0 7 0,-18 9 21 16,18-9 25-16,0 0 22 0,0 0 26 0,0 0 8 15,0 0 11-15,0 0 6 0,0 0-4 0,0 0-16 16,0 0-25-16,0 0-26 0,0 0-18 0,0 0-15 16,0 0-5-16,0 0 4 0,0 0 7 0,0 0 14 15,0 0 7-15,0 0 8 0,0 0-5 0,0 0-6 16,0 0-5-16,0 0-14 0,0 0-4 0,0 0 1 15,0 0-4-15,0 0 13 0,0 0 8 16,0 0 4-16,0 0 6 0,0 0 7 0,0 0-1 16,0 0 2-16,0 0 0 0,19 0-11 0,-19 0 6 15,31 0 7-15,-15 0 6 0,7 13 9 0,0-13-9 16,7 0-10-16,1 0-4 0,4 0-16 0,7 9-6 16,6-9-13-16,15 0-9 0,10 0 4 0,7 0 18 15,12 0 7-15,15 0 6 0,2-19-10 0,12 19-17 16,6-14 2-16,11 14-4 0,8-17 0 0,3 6 6 15,5 2-6-15,9-2-3 0,6 1 10 0,8 0 14 16,11 0 10-16,1 0 1 0,2 3 0 0,8-1-18 16,9 3-5-16,7 1-4 0,1 3-12 15,0 1 7-15,3 0-5 0,9 0 5 0,-3 23 3 16,-1-23 1-16,-4 26 11 0,-4-9 12 0,1 0 15 16,-14 0 4-16,-7 0 5 0,-21-1 16 0,-7-3 5 15,-13-1-2-15,-14-3-3 0,-10-2-20 0,-23-7-6 16,-11 7 3-16,-6-7-8 0,-13 0-5 0,-7 0-6 15,-18 0-18-15,-6 0 0 0,-9-18-12 0,-11 18-4 16,-2 0 1-16,-11-12-1 0,-2 12 0 0,-7 0-8 16,-1 0 0-16,1-12-55 0,-5 12-101 0,0 0-94 15,0 0-89-15,0 0-44 0,0-5-1 16,0 5-27-16,0 0-18 0,-17 0-17 0,17 0-20 16,-23 0-38-16,6 0-134 0,-8 0-4 0,1 0 124 15</inkml:trace>
  <inkml:trace contextRef="#ctx0" brushRef="#br1" timeOffset="120775.9">8054 10811 1625 0,'-14'11'3'16,"2"-11"1"-16,5 7 26 0,7-7 43 0,-9 6 32 16,9-6 34-16,0 4 22 0,0 0 6 0,0 0 8 15,0 1 11-15,0-2-6 0,0 0-10 0,25 0-16 16,-25-1-25-16,25 1-16 0,-7-1-8 0,1-1-8 15,3 0-9-15,2-1-3 0,1 0-12 0,5 0-1 16,2 0 0-16,7 0-7 0,2 0-7 0,5 0-13 16,4 0-12-16,3 0-11 0,7-14-8 0,10 14-2 15,8 0 10-15,7-12 5 0,13 12 1 0,6-13-7 16,15 5-8-16,5 1-8 0,11-3 1 16,7 2 3-16,5 0-5 0,8-3 4 0,5 1-5 0,5 2 3 15,-1 1 3-15,10-3-2 0,2 1 6 16,10 1 2-16,-1 0 5 0,1 0-1 0,0 2-4 15,11-1 2-15,4 4-3 0,3 0-1 0,3 1 1 16,-1 0-9-16,7 2-3 0,6 0 1 0,-2 0-9 16,0 0 5-16,1 0 1 0,-4 0-4 0,6 17 13 15,-10-17-3-15,-7 0 11 0,-6 0 16 0,1 10-3 16,-9-10 2-16,-1 0-6 0,-10 0-12 0,-10 0 5 16,-8 0-3-16,0 0 24 0,-11 0 6 0,-5-14 1 15,-12 14 10-15,-11 0-25 0,-8-16 1 0,-9 16 10 16,-11-11 6-16,-13 11 12 0,-12-14 2 0,-15 14-10 15,-8-10-1-15,-13 4-11 0,-2 2 3 16,-5-2 5-16,-11 3-8 0,-7 1-8 0,1-1-13 16,-3 0-11-16,-2 1-9 0,-3 2 0 0,0-2-5 15,0 2-3-15,0 0-4 0,0-2-5 0,0 2 5 16,0 0 0-16,0 0 3 0,-16 0 5 0,16 0 3 16,0 0 1-16,0 0-4 0,-12 0 3 0,12 0-3 15,-6 0 2-15,6 17 4 0,-14-17-4 0,8 20 2 16,-2-5-4-16,0 3 26 0,-1 6 59 0,-1 7 48 15,1 8 21-15,-2 6-7 0,-1 9-22 0,1 7-5 16,0 5 20-16,-1 5 0 0,-4 6-20 0,2 0-8 16,6-1-3-16,-4 4 10 0,0 4 6 0,1 5-25 15,0 6-14-15,0 2-3 0,0 3-4 16,-3 1 0-16,3 1-3 0,-4-3-16 0,-5-2-14 16,3-9 1-16,-2-2-6 0,-3-3-12 0,-1-4-1 15,0-2-12-15,-5-5-6 0,0-3 1 0,-2-5-3 16,1-5 0-16,-2-8 0 0,1-9 1 0,1-7 1 15,4-6-1-15,-2-7-49 0,1-6-60 0,4-3-80 16,-2-6-127-16,3-4-146 0,-2-3-133 0,1 0-70 16,-4 0-31-16,4-31-8 0,-6 12-23 0,-1-2-211 15,-2-8-26-15,-3-3 201 0</inkml:trace>
  <inkml:trace contextRef="#ctx0" brushRef="#br1" timeOffset="125051.16">8124 10896 2126 0,'-8'-14'50'0,"8"-2"46"15,-11 2 49-15,10 1 43 0,1-1-21 0,-4 5-17 16,3 2-25-16,-1 4-22 0,1 1-10 0,1 1-17 16,-3 1-20-16,3 0-21 0,-2 0-8 0,2 0 37 15,-3 0 10-15,0 23 10 0,0-7 12 0,-5 3-23 16,0 6 2-16,1 5 10 0,-4 5-6 15,1 4 7-15,1 2 5 0,1 4 0 0,-1 0 9 16,3 2-20-16,-2 2 2 0,5 3 5 0,-3-2-7 16,0 3 21-16,4 2 0 0,-3 0 3 0,2 4 20 15,0 5 1-15,0 3-8 0,1 2-9 0,2 1-7 16,-1 4 1-16,-1-3 26 0,1 0 1 0,1-3-11 16,-2-5-20-16,1-5-40 0,-2-5-7 0,1-4-15 15,0-2-7-15,1-4 11 0,1-1-11 0,-2-5 1 16,1-4-2-16,-1 0-14 0,1-3 2 15,-1-1 13-15,2-2 9 0,-5-3 7 0,5-3-5 0,0-1-20 16,-1-2-8-16,-1-2-6 0,2-2 10 0,0-3 6 16,0-1 2-16,0-3 3 0,0 0-3 15,0-3 4-15,0 0 1 0,0-1 0 0,0 0 0 16,-1-2-5-16,-1 1-1 0,2-1-2 0,0-1 0 16,0 0-2-16,-1 1-2 0,1 0 0 0,-2-1 4 15,2 0 6-15,0 0 7 0,-1 0 5 0,-2 0-1 16,3 0 1-16,0 0-8 0,-2 0-1 0,2 0-4 15,0 0-8-15,0 0-2 0,0 0-2 0,0 0 3 16,0 0 5-16,0 0 12 0,0 0 5 0,0 0 2 16,0 0-4-16,25 0-14 0,-25 0-8 0,31 0-9 15,-11 21-1-15,8-21 0 0,5 14-1 0,-1-14-1 16,7 15 3-16,1-15-3 0,4 11 1 0,2-11-1 16,6 8-1-16,0-8 1 0,1 5 2 15,3-5 9-15,3 0 17 0,2 0 4 0,2 0-3 16,2 0-8-16,7 0-15 0,-1-14-4 0,10 14 5 15,3 0 0-15,7-18 1 0,4 18 10 0,4-12 1 16,2 12 8-16,3-13 0 0,2 6-1 0,2 1 1 16,4-1-5-16,-2-1 4 0,5 2-4 0,2-1-4 15,1-1-5-15,-5-1-9 0,3 0-4 0,-2-1-3 16,-3 1 1-16,3-2-1 0,-2 1 0 0,-2-3 0 16,3 2 0-16,0 0 0 0,1-1 0 15,-7 1 0-15,3 1 0 0,-1 0 0 0,-4 0 0 0,-1 3 0 16,-3 0 0-16,2 2 0 0,1 0 0 0,-7 0 0 15,-4 1 0-15,1 1 0 0,-4-1 0 16,-8-3 0-16,-1 1 0 0,-4 1 0 0,-7-2 0 16,3 1 0-16,-5 1 0 0,1 0 0 0,-3-1 0 15,-2 1 0-15,0 0 0 0,2 1 0 0,-4 0 0 16,-1-1 0-16,-5 2 0 0,3 0 0 0,0-1 0 16,-3 2 0-16,-2 0 0 0,0 0 0 0,1 0 0 15,2 1 0-15,2 0 0 0,-1 1 0 0,1 0 0 16,0 0 0-16,3 0 0 0,-2 0 0 0,-2 0 0 15,-3 0 0-15,1 0 0 0,-8 14 0 0,-1-14 0 16,-2 0 0-16,-3 0 0 0,-6 12 0 16,-2-12 0-16,-2 0 0 0,-4 8 0 0,2-8 0 15,-5 0 0-15,-4 5 0 0,1-5 0 0,-2 3 0 0,-3-3 0 16,0 0 0-16,-1 1 0 0,1 1 0 16,-1-1 0-16,1-1 0 0,0 2 0 0,1-2 0 15,-2 1 0-15,-1-1 0 0,2 1 0 0,1 1 0 16,-1-2 0-16,0 2 0 0,3-1 0 0,3 0 0 15,0 2 0-15,4-2 0 0,2 1 0 0,1 0 0 16,2 0 0-16,-1-2 0 0,4 3 0 0,2-2 0 16,0-1 0-16,2 0 0 0,0 2 0 0,-5-2 0 15,6 0 0-15,-6 0 0 0,1 0 0 0,0 0 0 16,-1 0 0-16,-3 0 0 0,2 0 0 16,0 0 0-16,-1 0 0 0,-1 0 0 0,-1 0 0 15,1 0 0-15,-2 0 0 0,1 0 0 0,-2 0 0 16,0 0 0-16,-3 0 0 0,1 0 0 0,-4 0 0 15,2 0 0-15,-5 0 0 0,4 0 0 0,-2 0 0 16,-1 0 0-16,3 0 0 0,-4 0 0 0,4 0 0 16,0 0 0-16,-3 0 0 0,7 0 0 0,-4 0 0 15,0 11 0-15,1-11 0 0,-3 0 0 0,6 0 0 16,-6 0 0-16,3 8 0 0,-3-8 0 0,3 0 0 16,-4 0 0-16,-5 0 0 0,1 0 0 0,-5 0 0 15,-2 0 0-15,0 0 0 0,-5 0 0 0,0 0 0 16,1 0 0-16,0 0 0 0,-2 0 0 0,-2 0 0 15,1 0 0-15,2 0 0 0,-2 0 0 16,-2 0 0-16,2-10 0 0,-1 10 0 0,-1 0 0 16,0 0-30-16,2 0-92 0,-2 0-110 0,0 0-138 15,0 0-169-15,0 0-129 0,0 0-66 0,0 0 0 16,0 0 38-16,-16 0 42 0,16 0-71 0,-15 16-219 16,15-16 160-16</inkml:trace>
  <inkml:trace contextRef="#ctx0" brushRef="#br0" timeOffset="125466.61">12678 11767 1422 0,'5'0'33'0,"-2"0"20"0,1 0 4 0,-2 0 15 15,0 0-22-15,-2 0-8 0,0 0 7 0,0 0-4 16,0 0 10-16,0 0 12 0,0 0 4 0,0 0 6 16,0 0 2-16,0 0-1 0,0 0 7 0,0 0 1 15,0 0 6-15,0 0 4 0,0 0 4 0,-13 0 7 16,13 0-4-16,0 0-8 0,0 0-3 0,-11 0-5 15,11 0-5-15,0 0-1 0,-3 0-3 0,3 0-10 16,0 0-4-16,0 0-9 0,0 0-5 16,0 0 0-16,0 0-4 0,0 0 0 0,0 0 1 15,0 0-6-15,0 0 1 0,0 0 6 0,0 0-7 16,0 0-1-16,0 0-2 0,0 0-6 0,0 0 7 16,0 0 6-16,0 0 1 0,0 0-6 0,16 0-5 15,-16 0-2-15,23 0 3 0,-11 12 16 0,7-12 1 16,3 0-2-16,-2 8-4 0,8-8-13 0,4 0 0 15,6 6-3-15,-1-6 1 0,8 0-6 0,2 0-11 16,5 0-7-16,7 0-6 0,5 0 0 0,9 0 4 16,1 0 8-16,6 0 13 0,5 0 20 0,-1 0 7 15,4 0 8-15,2 0 2 0,3-12-17 0,-1 12 6 16,3 0 5-16,2 0 2 0,1-9 20 16,5 9-2-16,-2-4 11 0,-2 4-8 0,2-5-6 15,-2 5-2-15,-6-2-12 0,0-1 17 0,-3 3 15 16,-9 0 11-16,3-1 0 0,-11 1-9 0,-2 0-25 15,-9 0-6-15,-1 0 5 0,-11 0 3 0,-7 0-5 16,-6 0-9-16,-6 0-23 0,-6 0-26 0,-6 0-1 16,-5 0-10-16,-2 0-1 0,-6 0 8 0,1 0-11 15,-6 0 1-15,1 0 1 0,-2 0-5 0,0 0-14 16,0 0-65-16,0 0-73 0,0 0-107 16,0 0-88-16,0 0-40 0,0 0-1 0,0 0 17 0,0 0-3 15,-19 0-20-15,19 0-68 0,-18 0-81 16,4 0-199-16,-2 15-46 0,-3-15 141 0</inkml:trace>
  <inkml:trace contextRef="#ctx0" brushRef="#br0" timeOffset="126367.65">8675 11838 1665 0,'-22'4'35'0,"22"2"23"16,-23-1 37-16,10 1 23 0,1 0-5 0,0-1 8 15,-1-2-14-15,-1 3-2 0,3-3-10 16,2 2-13-16,0-1-1 0,2 0 1 0,0-3 2 0,4 2 5 16,1-1-3-16,0-2-8 0,1 0-4 15,1 0-6-15,0 0 5 0,0 0 11 0,0 0 1 16,0 0-9-16,0 0-8 0,19 0-17 0,-19 0 0 16,26 0 10-16,-6 0 9 0,2 0 8 0,6 0 10 15,4 0 4-15,6 0-16 0,-1 0-16 0,8 0-20 16,5 0-23-16,9 0-2 0,4-12-3 0,12 12-11 15,4 0-1-15,11 0 5 0,5 0 9 0,7 0 14 16,4 0 4-16,4 0-5 0,2 0-3 16,4 0 6-16,-1 16 10 0,-2-16 16 0,0 0 7 0,-2 15 5 15,-7-15-1-15,-5 0-4 0,-9 10 13 0,-11-10 0 16,-6 0 4-16,-11 0-4 0,-14 0-14 16,-10 0-15-16,-7 0-13 0,-7 0-9 0,-8 0-16 15,-5 0-9-15,-6-13-8 0,-4 13-21 0,-1 0-56 16,0 0-65-16,0 0-73 0,0 0-90 0,-28 0-78 15,28 0-102-15,-31 0-128 0,11 0-265 0,-5 0 31 16,2 0 166-16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33:36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10410 2481 1723 0,'0'0'7'0,"0"0"4"0,-12 0 4 0,12 0-1 16,0 0 0-16,0 0 15 0,0 0 16 0,0 0 28 15,0 0 12-15,0 0 5 0,0 0-8 0,0 0-5 16,0 0 4-16,0 0-4 0,0 0 4 0,0 0-10 16,0 0-10-16,0 0-5 0,0 0-1 0,0 0 3 15,0 0-3-15,11 0-1 0,-11 0-9 0,7 0-12 16,3 0-8-16,-1 0-7 0,5 0-1 0,5 0-1 16,4 0 5-16,3 0 7 0,7 0 10 15,1 0 15-15,3 0 3 0,5 0 5 0,5 0-3 16,4 0-7-16,6 0-1 0,4 0-9 0,6 0-13 15,9 0-5-15,11 0-12 0,7 0-3 0,7 0 16 16,6 0 10-16,10 0 14 0,7 0 6 0,9 9-14 16,10-9-14-16,6 0-14 0,5 6-10 0,15-6 1 15,11 6-1-15,16-3 1 0,2-1 0 0,9 1-5 16,7 0 6-16,11-1-1 0,8 0 4 0,-2 1-2 16,-3 0-6-16,7-1 4 0,2 1-3 0,1 0 1 15,-2 1 1-15,-3 1-5 0,4 0-4 0,-1-1 1 16,-2 2 3-16,-8-2-2 0,-6 3 4 15,0 0 3-15,-7-2-3 0,-14 0 3 0,-13 0-4 16,-6 0-3-16,-9-1 1 0,-11-1 3 0,-8-1-2 16,-13 1-6-16,-11-2 9 0,-9-1-7 0,-9 1 0 15,-10-1 15-15,-15 0-10 0,-7 0-1 0,-15 0-43 16,-7 0-49-16,-9 0-55 0,-5 0-77 0,-11 0-52 16,-9 0-97-16,-5 0-137 0,-6 0-61 0,-7 0-50 15,-4 0 140-15</inkml:trace>
  <inkml:trace contextRef="#ctx0" brushRef="#br0" timeOffset="7113.89">305 4965 2099 0,'0'0'19'0,"3"0"6"15,-3 0 14-15,0 0 31 0,0 0 16 0,0 0 38 16,0 0 36-16,0 0 21 0,5 0 13 0,-5 0 1 16,0 0-14-16,0 0-24 0,0 0-20 0,0 0-29 15,0 0-12-15,0 0-4 0,0 0-8 0,0 0 3 16,0 0-9-16,0 0-8 0,0 0-10 0,0 0-12 16,0 0-14-16,0 0-16 0,0 0-8 0,0 0-7 15,0 0-3-15,0 0 1 0,0 0 1 0,0 0-5 16,0 0 3-16,0 0-3 0,0 0 2 0,0 0-1 15,0 0-2-15,0 0 0 0,0 0-4 0,0 0 3 16,0 0 0-16,0 0 0 0,0 0 3 0,0 0-3 16,0 0 3-16,0 0 1 0,0 0 0 15,0 12 3-15,0-12-1 0,0 7 3 0,0-7 0 16,9 10-4-16,-9-3 0 0,0-1-1 0,13 1 3 16,-13-1 3-16,12 0-2 0,-7 0 0 0,1 1-1 15,0-1 0-15,-1 0 1 0,-1-1 2 0,3 0 5 16,0-1 9-16,1-1 32 0,2 1 23 0,-4-1 21 15,2-2 13-15,-1 0 0 0,6-1 6 0,-6 0 15 16,7 0 8-16,0 0 5 0,5 0 8 0,1-16-3 16,2 16 10-16,3-19-5 0,4 19 1 0,5-26 2 15,5 9-17-15,3 0-18 0,3-1-18 16,2 1-15-16,-1-2-9 0,1 1-12 0,-1 1-12 0,-1 0-4 16,-4 0 9-16,-7 2 19 0,-3 2 17 15,-5 2-12-15,-2-1-17 0,-4 3-22 0,-5 1-25 16,-1 2-9-16,-1-1-5 0,-9 4 2 0,4-1 1 15,-3 1-3-15,-4 1-2 0,4 2-5 0,-5-1-2 16,0 1-2-16,0 0 3 0,0 0-3 0,0 0-1 16,0 0-1-16,0 0-28 0,0 0-73 0,0 0-93 15,0 0-121-15,0 0-160 0,0 0-78 0,0 0-14 16,0 13-3-16,0-13 22 0,0 9-27 0,0-9-140 16,0 15-241-16,0-8 163 0</inkml:trace>
  <inkml:trace contextRef="#ctx0" brushRef="#br0" timeOffset="11714.24">637 5590 2244 0,'0'-2'14'0,"0"0"8"0,0-1 11 16,0 0 18-16,0 0 5 0,0 2 18 0,0 1 12 15,0 0 15-15,0 0 8 0,0 0-3 0,0-2 1 16,0 2-13-16,0 0-15 0,0 0-6 0,0 0-12 15,0 0 0-15,0 0 4 0,14 0 4 0,-14 0 5 16,0 0-5-16,0 0-3 0,8 14-10 0,-8-14-6 16,0 0 4-16,0 0 1 0,0 12 1 15,0-12 11-15,8 13-4 0,-8-5-3 0,3 2-7 0,-1 1-14 16,-2 1-8-16,1 3-4 0,-1 1 3 0,3-1 8 16,-3 2 2-16,0 1-7 0,5-2-4 15,-5 1-19-15,3-1-8 0,0 0 4 0,-1 1-7 16,-2-2 2-16,1-1 2 0,2-1-1 0,-3 1 1 15,5-2-2-15,-2-1 4 0,0-2-5 0,2 0 7 16,1-2 3-16,-1-1 35 0,4 0 22 0,-1-4 18 16,6 0 11-16,3-2-29 0,4 0-11 0,9 0-19 15,1-18 0-15,8 18-11 0,12-27-6 0,8 8-4 16,11-6-19-16,4-3 6 0,10-4-8 0,5-4 1 16,7-2 3-16,6-4 0 0,5 0 5 0,2-2 0 15,0 1 26-15,-10 2 17 0,0 4 16 0,-5 4 16 16,-17 4-6-16,-12 7-16 0,-15 4-21 15,-11 7-13-15,-16 2-20 0,-7 4-7 0,-5 2 0 16,-8 3-12-16,-2 0-36 0,-1 0-75 0,0 0-69 16,0 0-79-16,0 0-58 0,0 0-46 0,-17 0-64 15,17 0-69-15,-26 26-123 0,9-26-232 0,-2 25 137 16</inkml:trace>
  <inkml:trace contextRef="#ctx0" brushRef="#br0" timeOffset="15957.7">10862 5650 1244 0,'0'0'31'0,"0"0"4"15,0 0 4-15,0 0 23 0,0 0-3 0,-14 0 25 16,14 0 34-16,0 0 5 0,0 0-2 0,0 0-9 15,0 0-11-15,0 0-11 0,0 0-2 0,-8 0-3 16,8 0-7-16,0 0 0 0,0 0-2 0,0 0 4 16,0 0 6-16,0 0 8 0,0 0 1 15,0 0-3-15,0 0-5 0,0 0-2 0,0 0-7 16,0 0 7-16,0 0-2 0,0 0-6 0,0 0-3 16,0 0-17-16,0 0-10 0,23 0-5 0,-23 0-4 15,28 0 0-15,-9 0 6 0,7 0-5 0,2 0 3 16,3 0-1-16,2 0-7 0,3 0-3 0,-1 0-3 15,4 0 4-15,-3 0 0 0,4 0 1 0,-3 0 8 16,4 0 3-16,-4 0 9 0,2 0 1 0,-3 0-12 16,-1 0-10-16,1 0-9 0,0 0-6 0,3 0-5 15,-1 0-5-15,9 0-6 0,3 0 30 0,5 0 30 16,4 0 8-16,2 0 1 0,6 0-34 16,-2 0-25-16,8 0-8 0,-6 0 0 0,4 0 2 0,0 0-5 15,-1 0 1-15,-1 0 2 0,-1 0 2 16,-6 0 15-16,-3 0 8 0,-2 0 12 0,-4 0 14 15,-5 13 5-15,0-13 2 0,0 0-3 0,-1 0-11 16,6 0-7-16,-5 0 0 0,2 0 3 0,2 0 0 16,1 0-2-16,-2 0-4 0,4 0-15 0,-1 0-3 15,2 0-3-15,0 0-9 0,1 0 4 0,-2 0-7 16,-4 0 0-16,6 0 3 0,-2 0-7 0,0-9 0 16,1 9-3-16,0 0-4 0,2 0 11 0,4 0 7 15,0 0 4-15,-2 0 23 0,-2 0 9 16,-4 0-4-16,4 0 4 0,-10 0-31 0,1 0-7 15,-5 0-5-15,-1 0-4 0,1 0 17 0,-1 0-10 16,-4 0 14-16,-3 0 8 0,4 10 11 0,2-10 15 16,1 0 0-16,-2 0-9 0,5 0-19 0,1 0-17 15,7 0-10-15,1 0 5 0,7 0-6 0,4 0 5 16,3 5 5-16,7-5-5 0,1 3-2 0,1 0-6 16,3-3-7-16,1 3 8 0,0 0-2 0,-3-1 2 15,2 1 6-15,4-1-10 0,-2 0-1 0,4 0 3 16,3 0-8-16,-2-2 9 0,10 2 0 0,-5-1 4 15,0-1 4-15,2 1-12 0,-2 1 4 0,0-2-7 16,0 0 3-16,-1 0 8 0,1 0 1 0,-4 0 10 16,1 0 22-16,-7 0 7 0,3 0 5 15,-10-16-8-15,-6 16-23 0,0 0-13 0,-10 0-1 16,-1 0 0-16,-3-9-4 0,-8 9 3 0,-3 0-2 16,2 0-5-16,-5 0 8 0,-7 0 0 0,-1 0-7 15,-4 0 11-15,-5 0-10 0,-2 0 4 0,-4 0 5 16,-9 0-3-16,3 0 6 0,-5 0-2 0,-2 0 2 15,-1 0-8-15,-1 0-2 0,-4-4-104 0,0 4-97 16,0 0-96-16,0-3-97 0,2 3-3 0,-2-2-40 16,0 2-51-16,0 0-62 0,0 0-117 0,0 0-154 15,0 0 76-15,0 0 161 0</inkml:trace>
  <inkml:trace contextRef="#ctx0" brushRef="#br0" timeOffset="21916.51">167 6378 3029 0,'0'-18'20'0,"12"18"1"15,-2-17 1-15,-7 17 14 0,-3-19 8 0,5 19 38 16,-5-13 41-16,0 13 33 0,0 0 6 0,0 0-1 16,0 0-15-16,0-8-33 0,0 8-30 0,0 0-35 15,0 0-26-15,0 0-14 0,0 0-9 0,0 0-3 16,0 0 0-16,0 0-5 0,0 0 0 0,0 0 2 15,0 0-3-15,0 0 10 0,0 0-2 0,0 19-2 16,0-19 2-16,0 26-5 0,0-7 6 0,0 1 4 16,0 5 0-16,0 0-2 0,17 2 3 15,-17 0-3-15,17 0 1 0,-17 0 3 0,21-3-3 0,-11 0 4 16,1-1-5-16,-1-2 0 0,-2-1 3 0,5-6-1 16,-9 0 6-16,7-3-1 0,-3-1 13 15,-2-5 49-15,2 1 44 0,-2-6 29 0,5 0 10 16,0 0-37-16,7 0-38 0,6-23-18 0,7 7-7 15,1-5 0-15,10-3 14 0,6-6-7 0,11-3-6 16,5-4 7-16,0-3 4 0,4 0 31 0,0-1 6 16,-3 3-2-16,-4 4-19 0,-2 3-31 0,-11 4-15 15,-4 5-2-15,-10 2 52 0,-8 7 26 0,-4 3-1 16,-8 4-15-16,0 1-62 0,-6 1-33 0,-5 1-6 16,-3 3-4-16,0 0 3 0,0 0-5 0,0 0-14 15,0 0-87-15,0 0-114 0,0 0-119 16,0 0-99-16,-22 0-47 0,22 18-58 0,-11-18-55 15,11 12-120-15,-15-12-203 0,15 16 122 0,-13-7 179 16</inkml:trace>
  <inkml:trace contextRef="#ctx0" brushRef="#br0" timeOffset="24889.85">7565 6680 1551 0,'0'0'27'0,"0"0"6"0,0 0 4 16,0 0 0-16,0 0-9 0,0 0 13 0,0 0 9 15,0 0 21-15,0 0 4 0,0 0 13 0,0 0 7 16,0 0-1-16,0 0-13 0,0 0-22 0,0 0-13 16,0 0-13-16,0 0-2 0,0 0 9 0,0 0 13 15,0 0 7-15,0 0 3 0,0 0-6 0,0 0-8 16,0 0-3-16,0 0 2 0,-12 0 4 0,12 0-2 16,0 0 3-16,0 0 0 0,0 0-9 15,0 0 2-15,0 0 1 0,0 0-3 0,0 0-1 16,0 0 1-16,0 0-4 0,0 0 7 0,0 0 4 15,0 0-4-15,24 0-2 0,-24 0-6 0,28 16-1 16,-11-16-2-16,2 0 1 0,6 0 1 0,4 13-1 16,2-13 2-16,4 0-2 0,0 0-12 0,7 0-4 15,5 8 1-15,1-8-7 0,2 0 5 0,4 0 9 16,-1 0 7-16,6 0 5 0,-2 0-1 0,0 0-5 16,2 0-9-16,4-15-5 0,-3 15-9 0,5 0-8 15,5-16-4-15,3 16 2 0,6-11 12 16,5 11 3-16,8-14-5 0,5 6 1 0,7 3-8 15,4-2-2-15,-1 1-3 0,3 0 0 0,6 1-1 16,-1 0 2-16,8 2 4 0,4-1 6 0,2-1 18 16,0 4 11-16,3-2 14 0,-5 2 3 0,2-1-4 15,-8 1-3-15,-2-1-10 0,-10 1-1 0,-2-2-2 16,-9 1 12-16,0 0 23 0,-8-1 11 0,-6-2 4 16,-7 0-8-16,-7 1-2 0,-8-2-15 0,-8-1-6 15,-2 3 0-15,-9-3-13 0,-1 1 8 0,-8 0-2 16,-3 1-8-16,-1 1-6 0,-7-1-19 0,-3 3-9 15,-6 0-3-15,-5 1-4 0,1-1 0 16,-6 2-4-16,0 0-4 0,-1 0 1 0,-2 0 7 0,2 0 0 16,-1 0-4-16,1 0 1 0,2 0 3 15,-4 16 5-15,2-16-2 0,0 0-3 0,0 11-22 16,2-11-74-16,-2 0-61 0,-1 8-58 0,-2-8-57 16,0 0 4-16,0 9-26 0,0-9-61 0,0 7-51 15,0-2-89-15,-27 1-105 0,27 3-190 0,-20-3 94 16,20 1 157-16</inkml:trace>
  <inkml:trace contextRef="#ctx0" brushRef="#br0" timeOffset="26597.84">13238 6611 1546 0,'-7'12'58'16,"-1"-12"40"-16,3 0 44 0,4 0 48 0,1 0-16 15,0 0-1-15,0 0-12 0,0 0-25 0,0 0-13 16,0 0-18-16,0 0 1 0,0 0 5 0,0 0 0 16,0 0-3-16,10 0-9 0,-10 0-15 0,0-10-16 15,0 10-9-15,0 0-19 0,0 0-4 0,0 0-5 16,0 0-3-16,0 0 9 0,0 0 2 0,0 0 4 15,0 0 3-15,0 0-3 0,0 0 4 0,0 0 3 16,0 0 1-16,0 0 3 0,0 0 1 16,0 0 1-16,0 0 5 0,0 0-6 0,0 0-8 15,0 0-10-15,19 0-15 0,-19 0-2 0,25 0 5 16,-3 0 6-16,1 0 13 0,5 0 11 0,4 0 1 16,3 16-2-16,5-16-1 0,2 0-6 0,1 11 1 15,-1-11 4-15,6 0-3 0,1 10 0 0,5-10-3 16,2 0 3-16,-2 8 18 0,8-8-10 0,0 0-15 15,14 3-13-15,3-3-18 0,10 0 18 0,1 0 44 16,6 0 21-16,2 0 6 0,6 0-10 0,3 0-42 16,2 0-24-16,3 0-16 0,2-15-12 15,7 15-3-15,5 0 7 0,6 0 0 0,8 0 3 16,9-10 1-16,6 10 4 0,13 0-8 0,1 0 7 16,2 0 1-16,7 0 10 0,2 0 18 0,10 0-6 15,-6 0 1-15,-2 0-20 0,-2 0-8 0,5 0-7 16,4 0-4-16,4 0 0 0,-7 0-3 0,-2 0 7 15,0 0 4-15,3 0-4 0,1-12 4 0,-5 12-8 16,-9 0 1-16,0 0 6 0,-2 0 1 0,-2 0-4 16,-7 0-4-16,0 0-3 0,-11 0 7 0,-8 0 3 15,0 0 4-15,-5 0-3 0,-4 0-8 16,-10 0 8-16,-4 0-4 0,-4 13 4 0,-4-13-5 16,-7 0 2-16,-10 0-1 0,-8 9-7 0,-7-9 10 15,-9 0-6-15,-10 0 7 0,-13 0 7 0,-4 0-3 16,-12 0-1-16,-4 0 1 0,-8 0 0 0,-6 0-8 15,-6 0 0-15,-2 0-7 0,-3 0-4 0,-4 0-4 16,0 0 0-16,0 0-63 0,0 0-80 0,0 0-83 16,0 0-82-16,0 0 2 0,0 0-3 0,-15 0-15 15,15 0-41-15,-19 0-84 0,4 24-123 0,-2-24-236 16,1 21 81-16,-4-9 150 0</inkml:trace>
  <inkml:trace contextRef="#ctx0" brushRef="#br0" timeOffset="27727.96">1881 7208 1526 0,'0'-2'34'0,"0"1"24"0,0-2 20 16,0 2 33-16,0-1-9 0,0 1-1 0,0-2 5 16,0 3-8-16,0 0-8 0,14 0-8 0,-14 0-5 15,0 0-11-15,0 0-5 0,0 0-5 0,7 0-11 16,-7 0-1-16,5 0 0 0,3 0 9 0,-2 0 4 16,2 14 5-16,1-14 11 0,5 0-1 0,-3 12 1 15,6-12-1-15,-1 0-8 0,2 12-2 0,5-12-6 16,2 9-6-16,5-9-5 0,6 0 1 0,4 4 2 15,5-4 3-15,5 0-6 0,4 0-10 0,6 0-7 16,-7 0-5-16,11 0 6 0,1-17-1 0,3 17 1 16,2 0-3-16,6-18-14 0,10 18-5 15,4-12-7-15,12 12-2 0,7-13 18 0,4 13 33 16,0-13 17-16,8 13 14 0,-1-9-4 0,-4 9-27 16,-1-9-8-16,-12 5-10 0,-4 0-13 0,-3 0 3 15,-7 2 4-15,-13-1 7 0,-9-1 18 0,-10 1 4 16,-10 3-5-16,-10-3-5 0,-8 3-16 0,-9 0-14 15,-9 0-7-15,2 0-7 0,-10 0-4 0,-2 0 0 16,-1 0 0-16,0 0-4 0,0 0 6 0,0 0-5 16,0 0 6-16,0 0-3 0,0 0-16 0,-17 0-66 15,17 0-99-15,-17 0-126 0,17 0-140 16,-26 17-107-16,7-17-184 0,4 12-104 0,-5-12 155 0</inkml:trace>
  <inkml:trace contextRef="#ctx0" brushRef="#br0" timeOffset="44120.02">189 8013 2729 0,'0'0'6'0,"0"-13"9"0,0 6 20 0,0 7 22 16,0-11 20-16,0 8 26 0,0 3 26 0,0-3 23 15,0 3 14-15,0 0-9 0,0 0-27 0,0 0-38 16,0 0-42-16,0 0-28 0,0 0-22 0,0 0-6 16,0 0-2-16,0 0 4 0,0 0-4 0,0 0-3 15,0 0 3-15,0 0-2 0,0 0 4 0,0 0 5 16,0 17-3-16,0-17 2 0,0 12 5 15,0-3-1-15,0 1 1 0,0-2 0 0,17 3-5 0,-17-1 2 16,0 1 3-16,15 1 0 0,-15-1 3 16,14-1-2-16,-7 3 1 0,0 1 4 0,1-1 2 15,4-2 10-15,-1 1 23 0,-3-2 12 0,8-1 9 16,-1-2 11-16,1-2-11 0,1-2-2 0,4-2-8 16,6-1-22-16,-1 0-16 0,5 0-9 0,8-28-7 15,3 10 5-15,9-3 0 0,5-1-5 0,8-3 5 16,9-3-3-16,3-2-1 0,4 2 5 0,4-2 29 15,-3 3 19-15,-3-2 17 0,-4 2 12 0,-10 1-34 16,-4 2-18-16,-10 3-10 0,-5 1 39 16,-11 2 34-16,-7 3 16 0,-6 3-1 0,-2 1-56 15,-7 3-39-15,-4 3-23 0,-5 1-51 0,-3 2-67 16,0 2-78-16,0 0-112 0,0 0-119 0,0 0-75 16,0 0-86-16,0 0-147 0,0 0-77 0,0 22 146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34:26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2632 2498 1239 0,'9'0'21'0,"-9"-8"0"0,3 8 4 0,-3 0 0 16,0 0-18-16,0 0 18 0,2 0 5 0,-2 0 16 15,0 0 8-15,0 0-13 0,0 0-3 0,0 0-14 16,0 0-4-16,0-4-9 0,0 4-4 0,0 0 16 16,0 0 23-16,0 0 15 0,0 0 13 0,0 0 8 15,0 0-5-15,0 16 20 0,0-16 12 0,0 0 1 16,0 0 3-16,0 11-5 0,17-11-2 16,-17 0-3-16,22 7-8 0,-10-7-5 0,7 0-7 0,1 5-2 15,2-5 3-15,6 0-7 0,0 2-2 16,4-2-17-16,4 0-23 0,9 0-17 0,9 0-11 15,7 0-4-15,6 0 7 0,10 0 26 0,12 0 16 16,1 0 9-16,4 0 2 0,3 0-17 0,3 0-11 16,0-12-6-16,5 12-1 0,-4 0-2 0,3-10 2 15,3 10-3-15,0-7-2 0,-1 7 1 0,1-7-2 16,-1 2 15-16,1 1-3 0,1 0-3 0,6-2-7 16,4 1-16-16,6 1-1 0,3-2-4 0,5 2 16 15,3-1 27-15,9 1 7 0,1-1 4 16,5 1-14-16,-2-1-25 0,2 0-12 0,7 0-1 15,5 0-2-15,-2 0 2 0,6-1 3 0,-5 2 3 16,2-2 2-16,2 0 8 0,5 1 7 0,1-1 1 16,3 0 2-16,-6-1-7 0,1 2-11 0,1 0-2 15,6-1 0-15,5 2-7 0,1 0 1 0,-2 1-4 16,-1 0 0-16,7 3 0 0,10-1 0 0,1 1 1 16,-6 0-1-16,4 0 4 0,2 0 0 0,7 0 1 15,1 0-1-15,-5 17-3 0,0-17-1 0,-3 0 3 16,8 0-3-16,0 10 0 0,-6-10 2 0,-2 0-3 15,-5 0 5-15,4 6-4 0,2-6 0 0,-3 0 0 16,-9 0-3-16,-3 0 2 0,6 0 0 16,-1 0-3-16,3 0 3 0,-12 0 1 0,-6 0-2 15,6 0 2-15,-4 0-5 0,4 0 3 0,-4 0-2 0,-10 0 1 16,-8 0 7-16,4 0-3 0,-4 0 3 16,-4 0-3-16,-4 0-9 0,-4 0 4 0,-15 0 0 15,1 14-2-15,-7-14 8 0,-8 0-6 0,-4 9-1 16,-11-9 3-16,-8 7 2 0,-6-7-1 0,-5 8 2 15,-6-8 1-15,-4 6-6 0,-9-3 4 0,-5-2-2 16,-16 2-6-16,-2-2-55 0,-12 1-62 0,-8-2-101 16,-8 0-124-16,-7 1-46 0,-3-1-19 0,-2 3-19 15,0 2-22-15,-24 1-93 0,24 0-62 0,-35 0 120 16</inkml:trace>
  <inkml:trace contextRef="#ctx0" brushRef="#br0" timeOffset="3153.72">19297 1127 3425 0,'25'-13'59'0,"-8"-2"74"0,-2 1 66 16,-1 0 50-16,0-2-19 0,-3 3-40 0,1 5-35 15,-12 2-13-15,10 2 5 0,-10 2 10 0,0-1 10 16,0 2-23-16,0 0-34 0,0-1-39 0,0 2-43 16,0 0-24-16,0 0-16 0,0 0-12 0,0 0 4 15,0 0 12-15,0 0-7 0,-13 0 9 0,13 24-1 16,-14-24 1-16,2 31 15 0,4-8-8 15,-6 2 8-15,-3 5-8 0,2 3-4 0,-7 2 7 16,2 1-4-16,-1 3 3 0,-2-1 0 0,-5 0-1 16,2 0-4-16,-4-1 6 0,1 1 4 0,-2-1 5 15,0-1-6-15,-2-2 7 0,5-1-16 0,2-2 6 16,3-2-3-16,4-1-12 0,2-5 21 0,9-2-9 16,2-4 17-16,6-1 8 0,0-3 0 0,0-3 9 15,18-3 43-15,-18-1 20 0,39-2 22 0,-8-1 34 16,3 0-11-16,8-3-14 0,7 0 5 15,3 0-28-15,1 0-31 0,1 0-11 0,-2 0-32 0,-6-20-12 16,-1 20-7-16,-8 0-3 0,-1-19-1 16,-5 19-9-16,-8-13 5 0,-7 13-4 0,1-10-51 0,-6 10-63 15,0-8-111-15,-8 8-124 0,2-9-60 16,-2 9-38-16,-3-6-31 0,0 0-57 0,0-1-69 16,0 2-113-16,-19-4-193 0,19-5 69 0,-28-2 178 15</inkml:trace>
  <inkml:trace contextRef="#ctx0" brushRef="#br0" timeOffset="3489.31">19356 1025 3901 0,'12'-21'60'16,"2"1"70"-16,-3 1 68 0,-2 0 54 15,-9 1-5-15,19 2-2 0,-8 4 1 0,-11 5 24 16,4 1-8-16,-4 2-44 0,0 2-64 0,2 0-83 15,1 2-59-15,-3-2-40 0,0 2-12 0,0 0 14 16,0 0 7-16,0 23 19 0,0-6 8 0,0 4 6 16,0 7 48-16,0 6 13 0,0 4 23 0,22 3-3 15,-22 3-34-15,0 0-6 0,17 1-17 0,-17-1-15 16,12-1-4-16,-12-1-8 0,14-1 0 0,-14-2 1 16,10-2-3-16,-3-2-1 0,-4 0 1 0,-1-4-4 15,1 0 4-15,-1-4 6 0,2-4-9 0,-1-3 8 16,-3-5-4-16,3-3-6 0,-3-3 7 15,0-4 0-15,0-2 1 0,0-3 5 0,0 0-4 16,0 0-60-16,0 0-81 0,0 0-151 0,0 0-171 16,0 0-107-16,0 0-127 0,0 0-83 0,0-18-114 15,0 18-233-15,0-22 207 0</inkml:trace>
  <inkml:trace contextRef="#ctx0" brushRef="#br0" timeOffset="4264.68">19994 1217 3778 0,'4'-11'70'0,"1"-1"62"16,-2 2 56-16,-1-1 47 0,1 0-27 0,-3 2-13 16,0 4-19-16,0 2-21 0,0 0-29 0,0 0-48 15,0 2-34-15,0-1-32 0,0 2-20 0,0-1-4 16,0 1 4-16,-13 0 1 0,13 0 7 0,0 0 1 16,-21 25-6-16,21-25 6 0,-18 30-2 0,11-11 5 15,-7 1 0-15,4 2 1 0,-2 1-6 0,0 2 1 16,5-1 3-16,-3 1-8 0,3-2 11 15,0 0-7-15,3-2 1 0,4-1 13 0,0-3-2 16,0-4 7-16,0-1 5 0,0-4 24 0,0-1 56 16,22-3 46-16,-22-4 45 0,20 0 22 0,-3 0-17 15,-3 0-11-15,3 0-27 0,1-19-38 0,3 19-12 16,-1-19-2-16,-2 19-8 0,-1-23 8 0,-3 10-10 16,3 1-26-16,-5-1-7 0,-1 1-14 0,-3 1-19 15,-4 0-10-15,4 3-14 0,-5 1-8 0,-1 1-9 16,-2 2-7-16,0 1-7 0,0 2-1 0,0 1-1 15,0 0 7-15,0 0 2 0,0 0-14 16,-17 18-13-16,17-18-9 0,0 20 6 0,-19-5 9 0,19 0 18 16,-15 3 6-16,15 1 3 0,-13 4-2 15,13 0-4-15,0 0-10 0,0 2-6 0,0-1 4 16,0 1 12-16,0-1 9 0,17-1 12 0,-17-3 8 16,30-4-3-16,-13-1 7 0,5-4-5 0,-2-4 2 15,0-3 28-15,8-2 29 0,-2-2 30 0,-1 0 15 16,1 0-16-16,1-27-23 0,-5 10-24 0,1-2-16 15,-3-3-13-15,-3-4-12 0,-3-4-9 0,2-1-6 16,-6-3-1-16,-5-1 5 0,-5 0-7 0,0 0-7 16,0 0-47-16,0 0-66 0,0 2-84 0,-22 2-117 15,22 4-135-15,-17 4-112 0,17 4-76 0,0 2-126 16,-18 7-86-16,18 6-154 0,0 2-80 0,0 2 252 16</inkml:trace>
  <inkml:trace contextRef="#ctx0" brushRef="#br0" timeOffset="6604.8">20731 1448 2325 0,'0'0'22'0,"0"13"16"0,0-13 11 0,0 0 14 16,11 0-4-16,-11 0 8 0,0 0 18 0,0 0 10 16,0 0 11-16,0 0 6 0,0 0 0 0,0 0 3 15,0 0-7-15,0 0 0 0,0 0-4 0,0 0 6 16,0 0 5-16,0 0-2 0,0 0 3 0,8 0-11 16,-8 0-13-16,0 0-22 0,4 0-28 0,-1 0-22 15,0 0-20-15,-1 0 0 0,3 0-1 0,-1 0 5 16,-1 0-2-16,4 0-28 0,0 0-46 0,-2 0-47 15,3 0-49-15,0 0-31 0,-4 0-24 16,7 0-29-16,-3 0-30 0,0 0-39 0,1 0-56 0,-4 0-81 16,4 0-90-16,-3 0 7 0,-4 0 125 15</inkml:trace>
  <inkml:trace contextRef="#ctx0" brushRef="#br0" timeOffset="6793.63">20607 1587 2646 0,'0'6'21'0,"0"-2"26"0,0-1 28 0,0-1 36 16,0-2 16-16,29 0 8 0,-29 0 5 0,22 0-10 16,-22 0-17-16,26 0-29 0,-13 0-21 0,1 0-33 15,0 0-16-15,-3 0-5 0,3 0-9 0,-2 0 4 16,0 0-4-16,2 0-33 0,-1 0-52 16,-4 0-61-16,5 0-68 0,3 0-54 0,-1 0-65 0,-2 0-97 15,0 0-147-15,1 0-58 0,-6 0 115 16</inkml:trace>
  <inkml:trace contextRef="#ctx0" brushRef="#br0" timeOffset="7161.12">20892 1397 3181 0,'0'-6'46'0,"21"-1"51"0,-21 0 49 15,0-1 45-15,21-2-8 0,-21 4-15 0,14 1-18 16,-14 1-16-16,0 0-19 0,10 2-25 0,-10 0-31 15,0 0-34-15,4 2-18 0,-4 0-15 16,0 0-1-16,0 0-1 0,0 0-1 0,0 0 3 16,3 0 2-16,-3 0 3 0,5 0-1 0,1 20 3 15,-3-20 0-15,5 20-2 0,-2-7 4 0,2 2-3 16,1-1 3-16,-1 2 2 0,0-2-4 0,1-1 0 16,-1-1 4-16,-3-1-4 0,2-4 4 0,-5-1 0 15,1-2-3-15,2-1 1 0,-5-2 2 0,0 1-1 16,0-2 4-16,0 0-1 0,0 0 1 0,0 0 1 15,0 0-6-15,0 0 0 0,0 0-2 16,0 0 0-16,0 0 1 0,-13 0-2 0,13 0-2 16,0 0 6-16,-14 0 5 0,14 0-3 0,-17 0 5 15,6 22-7-15,-3-22-4 0,5 22-28 0,-5-9-58 16,2 2-63-16,-2 2-66 0,-2 2-43 0,4 1-38 16,-2 2-31-16,6 3-44 0,-4 1-76 0,4 3-122 15,0-2-96-15,-3 1 112 0</inkml:trace>
  <inkml:trace contextRef="#ctx0" brushRef="#br0" timeOffset="12836.99">21459 1441 2793 0,'8'-6'37'16,"-1"0"42"-16,1 1 29 0,-3 0 22 0,0-2-18 16,1 3-22-16,-3 1-15 0,-3 2-20 0,0-1-17 15,0 2-24-15,0-1-18 0,0 1-1 0,0-1-4 16,-17 1 6-16,17 0 5 0,-17 0-2 0,3 0 3 15,-3 0 2-15,-5 0-5 0,0 0 4 0,-3 0-2 16,2 14-4-16,-5-14 2 0,2 0 0 0,1 15-6 16,0-15-6-16,2 16-11 0,1-16-6 0,5 18 4 15,3-8 5-15,2 2 12 0,5 0 2 0,1 1 5 16,2 1 3-16,4-1 1 0,0 0 2 16,0 0-5-16,31 1 1 0,-31-1 1 0,37-1 1 15,-15-1 1-15,4-1-1 0,3-3 1 0,-1-1-2 16,0-1 0-16,2-2-23 0,-2-3-38 0,1 0-58 15,-7 0-73-15,3 0-68 0,-3 0-82 0,-4-25-121 16,-1 25-156-16,-1-26 40 0,-7 8 119 0</inkml:trace>
  <inkml:trace contextRef="#ctx0" brushRef="#br0" timeOffset="13297.46">21700 1224 3379 0,'17'-10'64'0,"-2"1"60"0,-1-1 44 0,-1 1 47 0,-4-1-20 16,2 0-6-16,-4 4 5 0,-2 2 3 0,-3 0-7 15,-2 2-32-15,0 0-37 0,1 0-47 16,-1 1-40-16,0 1-27 0,0 0-19 0,0 0-7 16,0 0 3-16,0 0-2 0,0 0 11 0,0 0 8 15,0 21 1-15,0-21 5 0,-17 30-2 0,17-12-3 16,-12 5-1-16,12 1 0 0,-16 2-5 0,4 2 3 16,1 0 3-16,3 0-4 0,-6 1 6 0,8 0-1 15,-6 1-5-15,2 0 10 0,2 0-4 0,-2 1 0 16,3 1 0-16,0-3 4 0,2 2-7 0,0 0 8 15,1 0-5-15,1-2-9 0,1 0 7 0,-1-5-4 16,3-2 4-16,0-1-26 0,-2-7-5 16,2-2-10-16,0-3 11 0,0-5 25 0,0-2 18 15,0-2 4-15,0 0-15 0,0 0-2 0,0-18-10 16,0 18 0-16,0-26 7 0,0 8 1 0,0-2-1 16,19-3 0-16,-19 3 6 0,0-4-4 0,16 0 4 15,-16 0 3-15,10 2-7 0,-10 1 5 0,11 0-8 16,-5-1 4-16,2-1-1 0,2 4 3 0,-3-1-1 15,7 1-1-15,-1 2-6 0,-1 0 1 0,2 2 1 16,-3 3-1-16,0 2 3 0,1 1-10 0,2 4 3 16,-8 0-7-16,4 3-1 0,2 2 0 0,1 0-4 15,-6 0 3-15,7 25-41 0,-3-25-37 0,0 33-25 16,-2-13-44-16,2 5-4 0,-5 3-22 0,-4 1-43 16,6 0-34-16,-8 5-32 0,0 2-30 15,0 2-37-15,0 1-53 0,-27 1-83 0,27-4-169 16,-25-2 108-16</inkml:trace>
  <inkml:trace contextRef="#ctx0" brushRef="#br0" timeOffset="13709.51">22105 1667 2945 0,'23'-18'20'0,"-3"0"33"0,-3 0 25 15,-1 1 11-15,-5-2-15 0,1 5-28 16,-4 3-23-16,-7-1-14 0,1 5-7 0,-2-1-7 0,0 1-3 15,0 2-1-15,0 0 2 0,-20 2 0 16,20 0-2-16,-28 0-8 0,14 3-7 0,-5 0-9 16,2 0-2-16,-3 0 2 0,-2 0-8 0,4 0 4 15,-3 18 1-15,0-18-1 0,4 14 4 0,1-14-5 16,1 19-4-16,-1-9-8 0,7 2 1 0,1 1 8 16,2-1 7-16,4 1 17 0,-1 0 16 0,3-2 4 15,0-1 0-15,0-1 2 0,23-1 1 0,-23-1-4 16,22-2 5-16,-22-3 12 0,26 0 24 0,-8-2 34 15,-4 0 27-15,1 0 10 0,-3 0-9 0,4 0-7 16,-4-21-15-16,-4 21-8 0,6-15 0 0,-3 15 8 16,-3-17 9-16,1 17-2 0,-1-17-3 15,0 8-7-15,-2 9-12 0,0-15 0 0,-1 9-12 16,-4 1-23-16,4 0-14 0,0 5-16 0,-5-4-11 16,3 1-2-16,-3 3-6 0,0 0-4 0,0 0 4 15,0 0 0-15,0 0 5 0,0 19-32 0,0-19-39 16,0 27-39-16,0-10-52 0,-19 4-31 0,19 3-30 15,0 3-42-15,-20 2-50 0,20 2-68 0,-16-1-100 16,16-2-132-16,-9-2 102 0</inkml:trace>
  <inkml:trace contextRef="#ctx0" brushRef="#br0" timeOffset="14145.68">22227 1724 2912 0,'14'-20'30'0,"2"0"59"0,-4 3 38 16,2 1 30-16,0 0 11 0,-3 1-8 0,0 1 13 15,-8 2-2-15,5 4-18 0,-5 1-38 0,-2 2-52 16,1-1-40-16,-2 4-30 0,0-1-16 0,0 2-6 16,0 1 13-16,0 0 8 0,0 0 3 0,0 0 7 15,-20 0-7-15,20 19 4 0,-16-19 1 0,16 21-5 16,-18-9 7-16,18 4-5 0,-21-1 0 0,21 3 9 16,-17 1-5-16,14 1 2 0,-8 2 2 0,8 1-4 15,2-1-5-15,-4 1-11 0,4 0-16 0,-3-2-4 16,3 0-9-16,1-5-1 0,0 0 1 15,0-5 8-15,0-1 9 0,0-2 21 0,0-3 10 16,0 0-2-16,15-4 7 0,-15-1-9 0,0 0 3 16,19 0 0-16,-19 0-4 0,12-17-1 0,-12 17 0 15,13-24-1-15,-5 6-3 0,-8-2 5 0,4-4-7 16,-2-1 11-16,1-2 4 0,-2 0 0 0,3 1 3 16,-3-1-10-16,1 3 7 0,2 0-7 0,1 4 17 15,3 0 13-15,-2 3 10 0,6 0 12 0,1 4-10 16,1 1-9-16,1 4-18 0,2 1-3 0,0 3-12 15,1 1-9-15,-3 3 2 0,2 0-6 0,3 0 3 16,-1 20-1-16,-4-20-1 0,-1 30 0 16,-4-10 4-16,2 3-2 0,-4 3-50 0,-3 7-39 15,-5 1-59-15,0 3-58 0,0 5-18 0,-27 0-35 16,27 1-40-16,-32 2-59 0,13-3-110 0,-1-4-159 16,-2-4 65-16,3-5 124 0</inkml:trace>
  <inkml:trace contextRef="#ctx0" brushRef="#br0" timeOffset="14633.8">22626 1738 2835 0,'31'-33'12'15,"-1"3"30"-15,-2 0 36 0,-7 5 32 0,4 0 1 16,-6 2-4-16,-7 3-29 0,1 3-31 0,-7 3-17 16,-3 1-28-16,-3 2-12 0,6 3-6 15,-6 1 0-15,0 0-4 0,0 4-2 0,0 0-3 16,-28 2-10-16,28 1-8 0,-28 0-4 0,13 0 4 15,-4 0 7-15,-3 0 10 0,1 17 7 0,1-17-4 16,-4 14-2-16,7-14-11 0,0 18-5 0,3-8 3 16,0 3 11-16,10 0 10 0,0 2 10 0,4 0 10 15,0 0-2-15,0 0 2 0,24-1 1 0,-24 0-2 16,31-2 1-16,-14-2 7 0,5-2 24 0,-1-2 25 16,4-1 31-16,-5-3 24 0,-1-1 4 0,0-1-12 15,-1 0-1-15,-2 0-7 0,-7 0 2 0,5-18 11 16,-3 18 7-16,-2 0 3 0,2-20-2 0,0 20-2 15,-5-13-6-15,2 13-7 0,-2-14-5 16,-4 14-10-16,5-13-19 0,-2 13-7 0,-3-11-7 16,-1 7-9-16,1 0-6 0,-2 1-18 0,0 1-14 15,4 2-13-15,-4-1-8 0,0 1-2 0,0 0-11 16,3 0 5-16,-3 0 1 0,0 0 9 0,0 18 9 16,0-18-2-16,0 27 5 0,0-9-3 0,0 7 0 15,0 3 8-15,-21 6-8 0,21 5-4 0,-11 1 6 16,11 5-2-16,-20 1 2 0,9 2 3 0,0-1-3 15,-3-2-7-15,-2-2-28 0,-1-3-33 0,2-4-40 16,-4-3-39-16,4-4-20 0,-7-5-21 16,2-2-13-16,3-4-10 0,-7-3-5 0,6-4 4 15,-1-2 7-15,1-4-7 0,-6-3-41 0,6-2-70 16,-6 0-157-16,1-22-178 0,4 4 91 0</inkml:trace>
  <inkml:trace contextRef="#ctx0" brushRef="#br0" timeOffset="15024.48">22812 1842 3757 0,'47'-20'54'16,"-7"-1"61"-16,-1 2 45 0,-3-1 40 0,-8 3-28 16,3-1-32-16,-8 5 5 0,-4 4-9 0,-8 5 6 15,-2 0-11-15,0 2-47 0,-6 1-34 16,1-2-37-16,-1 3-22 0,-2-1-8 0,-1 1-5 16,0 0 0-16,0-1 9 0,0 1-3 0,0 0 11 15,0 0 1-15,0 0-1 0,0 0 8 0,0 0-3 16,0 0 4-16,0 0 1 0,0 0 3 0,0 0 10 15,0 12-2-15,14-12 1 0,-14 0 0 0,0 0-11 16,20 0 1-16,-13 0-10 0,5 0-5 0,2-23 4 16,-2 23-3-16,2-20 13 0,-4 20-7 0,2-24 4 15,2 13-4-15,-5-2-10 0,-2 0 6 0,5 1-7 16,-7 1 3-16,2-1-9 0,-2 0-13 0,-3 1-5 16,-2 1-11-16,0 1-10 0,0 0 10 0,0 1-7 15,0 2 8-15,-22 1 8 0,22 2 9 0,-25-1 6 16,9 4 0-16,1 0 5 0,-4 0-12 15,1 0 7-15,-2 0 0 0,1 25-1 0,0-25-12 16,2 25 2-16,2-10-14 0,1 5 0 0,1 3 2 16,6 0-19-16,-1 2-18 0,5 7-14 0,0 2-30 15,3 4-30-15,0 1-21 0,0 2-42 0,0 1-25 16,20 1-33-16,-20 0-28 0,18-5-59 0,-18-2-106 16,28-6-158-16,-12-6 79 0,1-7 123 0</inkml:trace>
  <inkml:trace contextRef="#ctx0" brushRef="#br0" timeOffset="15256.82">23606 1802 3758 0,'17'-24'17'0,"-2"1"36"0,-1-2 15 0,-1 1 29 16,2-2 26-16,-4 6 5 0,-2 6 24 0,-6 2-5 16,-3-1-31-16,0 3-36 0,0 2-40 0,0 2-31 15,0 2-17-15,0 0-4 0,0 3-4 0,-24 0 5 16,24 1 4-16,-21 0 1 0,7 0 3 0,-1 23 1 15,-2-23 1-15,-2 27 0 0,-1-9 4 0,0 7 3 16,4 3 3-16,1 5-36 0,-1 4-44 0,1 2-66 16,-1 3-57-16,4 2-37 0,3 0-40 0,-1-2-20 15,-1-4-39-15,4-4-35 0,-3-3-67 0,6-5-108 16,1-7-126-16,1-5 108 0</inkml:trace>
  <inkml:trace contextRef="#ctx0" brushRef="#br0" timeOffset="15404.79">23624 1593 3464 0,'20'-30'0'0,"1"5"10"16,0 2 2-16,-4 3 0 0,2-2 0 0,-3 4-10 15,-6 4-4-15,-5 2-2 0,-2 4-11 0,2 1-53 16,-5 1-73-16,0 3-76 0,0 2-68 0,0 1-46 16,0 0-77-16,-23 0-104 0,23 20-65 0,0-20 97 15</inkml:trace>
  <inkml:trace contextRef="#ctx0" brushRef="#br0" timeOffset="15849.51">23708 1698 3119 0,'0'0'46'0,"27"0"60"16,-27-18 72-16,26 18 82 0,-14 0 25 0,-12-19 0 16,22 19-27-16,-22 0-40 0,12-12-47 0,-12 12-52 15,0 0-40-15,0 0-47 0,0-8-23 0,0 8-13 16,0 0-12-16,0-5 6 0,0 5-4 0,0 0-2 15,0 0 3-15,0 0-2 0,0 0 4 16,0 0 5-16,0 0 0 0,0 0 0 0,0 0-2 16,0 18 5-16,-21-18-1 0,21 15 2 0,-16-15-1 15,7 20 0-15,0-8 7 0,-1 4-2 0,4 0 3 16,0 3-6-16,0 1 2 0,3 0-14 0,-1 3-30 16,1 0 0-16,0-2-13 0,3-1 1 0,0-4 18 15,0-1 3-15,0-3 4 0,0-2 5 0,0-3 14 16,0-3 8-16,0-2 3 0,0-1 17 0,0-1-1 15,0 0-1-15,0 0-1 0,0 0-11 0,0 0-5 16,0-25-2-16,0 25-5 0,19-28 11 0,-19 8-5 16,15-1 2-16,-15-3 0 0,21-3-4 0,-21 1 10 15,17-1 3-15,-17 3 1 0,17 0-3 0,-6 1-2 16,-5-1-5-16,3 5 7 0,-1 2 3 0,3 0 3 16,-2 4-2-16,-1 2-7 0,3 3-4 15,-7 3-8-15,4 1-5 0,-2 2-6 0,-1 2 1 16,0 0-5-16,-1 0-14 0,1 28-44 0,0-10-44 15,-2 7-56-15,-2 7-53 0,-1 8-24 0,0 8-37 16,0 5-32-16,-31 3-47 0,11 4-102 0,-8 2-157 16,-9-3-25-16,-2 0 119 0</inkml:trace>
  <inkml:trace contextRef="#ctx0" brushRef="#br0" timeOffset="16544.72">21510 2185 2824 0,'0'0'1'16,"20"0"-1"-16,-20 0-1 0,17-16-1 0,-7 16-3 15,-10 0 0-15,6-11-1 0,-6 11-4 0,0 0 0 16,0 0 5-16,0 0-6 0,0 0 13 0,-19 0-1 15,19 20-2-15,-21-20 7 0,8 20-5 0,1-6-12 16,-2-1-8-16,0 1-1 0,0 1-5 0,1 0 9 16,3-1-1-16,0 2 3 0,1-1 1 0,4-2 8 15,5 0 6-15,-3 0 1 0,3-3 1 16,0-2 7-16,0 0 15 0,0-1 13 0,22-2 22 0,-22-2 10 16,28 1 5-16,-13-1-2 0,2-3-12 15,1 2-8-15,3-2-2 0,-4 0 10 0,2 0 13 16,-2 0 10-16,-1 0 3 0,-2 0-5 0,-2-17-7 15,0 17-9-15,-5 0-19 0,3-15-11 0,-5 15-18 16,0-10-12-16,-1 10-4 0,-4 0-9 0,3-10-1 16,-3 10-9-16,0 0 0 0,0 0 0 0,0 0 5 15,0 0 3-15,0 0 5 0,-20 0 2 0,20 16-3 16,-18-16 7-16,18 19 1 0,-20-19-1 0,20 24-8 16,-16-11-24-16,16 2-4 0,-14 1-6 0,14 0-1 15,-5 2 19-15,5-4 1 0,0 3 9 0,0-4 12 16,0 0 4-16,0-2 4 0,19-2 3 0,-19-2 17 15,20-4 17-15,-20-1 23 0,30-2 16 16,-9 0 6-16,0 0-1 0,-3 0-11 0,4-18-11 16,-2 18-24-16,-1-18-17 0,2 18-11 0,-3-21-5 15,-1 9-10-15,-2 0 5 0,-2 1-7 0,-3-2-8 16,4 3-36-16,-3-1-57 0,-3 1-61 0,-2 3-65 16,-1-2-31-16,-2 4-33 0,-1-1-45 0,1 2-71 15,-3 1-85-15,0 2-135 0,0-2 92 0,0 0 138 16</inkml:trace>
  <inkml:trace contextRef="#ctx0" brushRef="#br0" timeOffset="17189">21814 2545 3275 0,'22'0'44'0,"-22"0"71"0,20 0 69 16,-20 0 67-16,25 0 20 0,-11-18-18 0,-1 18-30 15,-3 0-32-15,3-16-32 0,-7 16-22 0,5-11-15 16,-11 11-32-16,11 0-26 0,-5-12-27 0,-6 12-32 15,3 0-9-15,-1-6-4 0,1 6-1 0,-3 0 4 16,0 0 4-16,3 0-10 0,-3 0 0 0,0 0 7 16,0 0-6-16,0 0 6 0,0 0 1 0,0 0-12 15,3 0 6-15,-3 0-4 0,0 0-6 0,0 0-2 16,1 0-2-16,1 0 5 0,1 0 10 16,3 0 5-16,-3 0 8 0,5 0-5 0,0-13-3 15,-3 13 4-15,4-13-3 0,-4 13 4 0,2-11 2 16,0 11-3-16,-1-11 3 0,-2 11-1 0,0-10-3 15,-1 10-3-15,-3-7-5 0,4 7-12 0,-4-6-19 16,0 5-12-16,0-1-17 0,0 1 9 0,0 1 17 16,0 0 15-16,0 0 18 0,-25 0 4 0,25 0-2 15,-20 0-6-15,8 16-3 0,-2-16-3 0,0 14 0 16,2-14 9-16,-1 18-2 0,1-9-1 0,2 4 5 16,-2-2 1-16,6 3 5 0,-4 0-3 0,4 1-1 15,3 0-19-15,3 1-10 0,0-1 5 16,0 1-5-16,0 3 21 0,0-1 10 0,23-2 1 15,-23 1 2-15,24-2-2 0,-7 0 3 0,0-1 1 16,-3-3 5-16,3-3 6 0,-2-3-11 0,-1-3 0 16,0-2-1-16,2 0 0 0,-2 0 9 0,-5-16 10 15,4 16 10-15,-4-21 15 0,0 8-3 0,2-2 33 16,-3 1 1-16,1 0 3 0,-4 0 30 0,4-2-17 16,-4 1 6-16,3-1 15 0,-4 2-1 0,-1-1 11 15,3-1 10-15,-2 1-2 0,-1 1 10 0,0 0-7 16,0 2 23-16,3 2 3 0,-6 2-19 15,2 1-22-15,-2 2-53 0,3 1-39 0,-3 3-29 0,0 0-14 16,0 1-7-16,0 0-9 0,0 0 8 0,0 0 2 16,0 0 9-16,0 0 11 0,0 20-2 15,0-20 3-15,0 25 5 0,0-8-5 0,-20 3 11 16,20 4-34-16,0 3-55 0,-22 3-60 0,22 2-97 16,-11 3-61-16,11-1-36 0,-12 1-24 0,12 0 1 15,-16-1 6-15,11-4-31 0,-4-6-26 0,3 0-21 16,-2-7-35-16,-3-4-62 0,5-5-182 0,0-8 49 15,-3 0 122-15</inkml:trace>
  <inkml:trace contextRef="#ctx0" brushRef="#br0" timeOffset="17336.55">22342 2293 3717 0,'19'-8'-2'15,"-4"2"-4"-15,-1-1-3 0,-6 1-3 0,1-2-17 16,-1 3-40-16,-2 2-14 0,-6 3-10 0,0 0-21 15,0 0-13-15,-21 0-56 0,21 0-93 0,-25 24-118 16,8-24-178-16,3 21-82 0,-3-21 105 0</inkml:trace>
  <inkml:trace contextRef="#ctx0" brushRef="#br0" timeOffset="17904.61">22469 2538 3349 0,'13'-14'38'0,"-4"1"43"0,2-3 25 0,1 2 6 16,-2-4-27-16,-1 3-29 0,-6 1-26 0,-1 1-2 15,-2 2-13-15,0-2-15 0,0 3-1 0,0 1-2 16,0 2 0-16,-19 2 0 0,19 0 3 0,-15 2-3 16,15 1-1-16,-19 0 2 0,19 2-4 0,-25 0 0 15,14 0 2-15,-3 0-3 0,0 0 1 0,5 17-2 16,-5-17-1-16,2 16-3 0,4-16-1 0,-5 20 4 15,10-9 2-15,-1 0 8 0,-1 1 2 0,3-2 0 16,1 1 2-16,1-1-5 0,0 0 5 16,0-2-2-16,0 0 2 0,15-3 4 0,-15 1-1 15,0-1 29-15,25-3 30 0,-25 0 31 0,14-1 37 16,-14-1-2-16,17 0-2 0,-17 0 2 0,19 0-13 16,-10 0-3-16,-1 0 5 0,3-19-6 0,-3 19 13 15,1 0 24-15,-1-18 5 0,1 18 27 0,2-12 5 16,-5 12-5-16,-1-11-10 0,3 11-41 0,-5-6-35 15,0 6-40-15,-3 0-40 0,4 0-18 0,-4 0-19 16,0 0-6-16,0 0-2 0,0 0 5 0,0 0 6 16,0 0 6-16,0 0 12 0,0 19 16 0,-18-19 14 15,18 23 30-15,-10-8 21 0,10 2-8 0,-18 1 2 16,18 3-14-16,-20 2-24 0,9 1-6 16,0 3-14-16,-2 1-17 0,0 0 0 0,0 3 1 15,-1 2-4-15,3 0 4 0,-3 1 3 0,-1 0-1 16,1-1 1-16,0 0 2 0,0-1-4 0,0-1 2 15,0-1-2-15,5-2 0 0,-4 0-2 0,2-3-4 16,5 0 6-16,-3-1-43 0,4-3-37 0,-3-3-37 16,5 0-55-16,0-4-26 0,-1-2-50 0,0-2-52 15,1-3-12-15,2-2 0 0,-2-2 38 0,-5 0 30 16,3-3-17-16,1 0-63 0,-6 0-103 0,-2-25-95 16,4 7-93-16,-6-2-163 0,2-8 32 0,4-7 153 15</inkml:trace>
  <inkml:trace contextRef="#ctx0" brushRef="#br0" timeOffset="18396.98">22519 2418 4057 0,'47'-18'51'0,"-2"2"49"0,-5 3 48 15,-4 2 39-15,-2-3-4 0,-6 4 3 0,-10 3 8 16,-5 2 13-16,-2 1-19 0,-7 1-55 0,-2 2-54 16,0-1-59-16,-2 1-40 0,0 0-5 0,0 1-12 15,0 0 16-15,0 0 13 0,0 0 12 0,0 21 3 16,-18-21-3-16,18 23 8 0,-17-9-12 15,17 3 24-15,-28 3-3 0,14 0-4 0,4 1 9 0,-4 3-17 16,-3 2 6-16,3 0 6 0,0 2-1 0,-2 3-11 16,-1 4-5-16,-2 1-5 0,2 3 4 15,2 1 5-15,-1 2-4 0,1 1 8 0,-2 0-9 16,4-4 5-16,1 0 1 0,-2-4-13 0,5-3 7 16,-4-5 2-16,8-4 3 0,-1-3 4 0,0-6 1 15,4-3 0-15,1-4 12 0,1-1 0 0,0-3 0 16,0-2 7-16,0-1 52 0,0 0 24 0,0 0-4 15,0 0-9-15,0 0-63 0,0-21-32 0,0 21-3 16,14-20 0-16,-14 6-5 0,0-3 0 0,19-2 1 16,-19-4-4-16,15-1 8 0,-15-3 4 0,14-1 4 15,-3-1-3-15,-3-2 3 0,3 1 4 16,-5 0-8-16,6 1 3 0,1 0 9 0,-1 1-13 0,-1 2 4 16,1 4-2-16,4 4-5 0,-2 0 7 15,1 3 6-15,-1 4-9 0,3 2-14 0,-3 4 4 16,2 1-8-16,-2 1 4 0,1 2-6 0,1 1 9 15,-4 0 5-15,2 0-2 0,-3 29 5 0,0-10-15 16,1 4-1-16,-7 7 9 0,4 3-13 0,-4 4-31 16,3 6-67-16,-4 1-69 0,-2 0-60 0,-2-1-45 15,0-1-15-15,0-1-7 0,0-3-24 0,-28-4-27 16,28-3-39-16,-19-2-47 0,19-4-57 0,-26-5-149 16,10-5-86-16,16-7 126 0</inkml:trace>
  <inkml:trace contextRef="#ctx0" brushRef="#br0" timeOffset="18704.48">23202 2575 4661 0,'28'-20'23'0,"-2"0"56"16,-5 2 71-16,-4 1 79 0,8-5 73 0,-10 8 53 16,-7 5 10-16,-2 2-55 0,-3 3-85 0,-3-1-116 15,0 3-86-15,0 0-38 0,0 2-13 0,0 0 7 16,0 0 4-16,-17 0 9 0,17 20 3 0,-23-20 3 15,23 29 3-15,-31-8 13 0,11 2 2 0,1 8-7 16,-4 5 7-16,2 4-16 0,1 3-19 16,-3 5-38-16,4 0-71 0,1 2-37 0,1 1-48 0,0-2-12 15,-2-4 32-15,10-4 11 0,-2-5 35 16,5-5 43-16,-4-4 24 0,9-4 21 0,1-6 14 16,0-3-9-16,0 0-19 0,0-6-19 0,25 0-7 15,-25-2-6-15,23-4-5 0,-23 0-12 0,31-2-38 16,-17 0-49-16,3 0-55 0,-3-18-52 0,1 18-37 15,1-25-31-15,-2 10-48 0,0-3-85 0,-3-2-147 16,0-3 107-16</inkml:trace>
  <inkml:trace contextRef="#ctx0" brushRef="#br0" timeOffset="18912.65">22983 2613 2294 0,'-14'-1'18'0,"3"-1"32"0,4 2 53 0,4 0 75 0,3 0 50 16,0 0 42-16,0 0 15 0,0 0-35 15,0 0-31-15,0 0-54 0,18 0-50 0,-18 0-18 16,25 18-16-16,-9-18-4 0,2 14-1 0,1-14-18 16,6 12-12-16,1-12-14 0,3 13-22 0,7-13-1 15,-2 9-11-15,2-9 1 0,3 6 2 0,-2-6-4 16,-6 4-1-16,2-4-58 0,-5 0-74 0,-5 0-96 16,-4 0-130-16,-7 0-94 0,-7 0-129 0,-5 0-230 15,0-16 17-15,0 16 151 0</inkml:trace>
  <inkml:trace contextRef="#ctx0" brushRef="#br0" timeOffset="26169.71">8582 4254 2426 0,'0'11'6'0,"-13"-11"-1"16,13 0-3-16,0 0-2 0,0 0-6 0,0 0-5 15,0 0 16-15,0 0 29 0,0 0 24 0,0 0 27 16,0 0 7-16,0 0-16 0,0 0-15 15,0 0-16-15,0 0-12 0,0 0-6 0,0 0 0 16,0 0 6-16,27 0 2 0,-27 0 11 0,26 0 1 16,-7 0 2-16,7 0-4 0,5 0-15 0,6 0-7 15,10 0-13-15,4 0-6 0,19 0 0 0,9-19-5 16,14 19 0-16,11-15 2 0,8 15-3 0,14-20-2 16,13 10-2-16,15-1 1 0,12 0 2 0,5-1 4 15,0 0 3-15,6 0 14 0,9 0 18 0,-1 1 8 16,-5 0 7-16,-3 1-2 0,-11 1-3 0,-3-1 1 15,0 3 3-15,-7 0 1 0,-10 0-3 0,-4 0 4 16,-14 3 3-16,-8-1 0 0,-11 2 0 0,-15 0-4 16,-11 0-19-16,-15 1-14 0,-15 2-8 15,-11-1-13-15,-11 0-2 0,-11-1 0 0,-5 2-1 16,-2 0-3-16,-9 0-31 0,3 0-68 0,-7 0-44 16,1 0-68-16,-1 0-46 0,0 0-27 0,0 0-71 15,0 21-90-15,-17-21-167 0,17 20 18 0,-23-20 113 16</inkml:trace>
  <inkml:trace contextRef="#ctx0" brushRef="#br0" timeOffset="29017.73">11938 5613 2152 0,'-8'3'26'0,"5"-1"8"15,0 1 7-15,1-1 6 0,1-1-16 0,1-1 1 16,0 0 6-16,0 0 10 0,0 0-4 0,0 0 2 16,0 0 4-16,0 0 0 0,0 0 4 0,0 0 3 15,0 0-8-15,0 0-6 0,0 0-6 0,0 0-10 16,17 0-9-16,-17 0 0 0,7 0 4 0,-7 0 8 16,21 0 11-16,-11 10 3 0,4-10 2 15,5 0-5-15,3 0-5 0,-1 0-5 0,7 0-2 16,3 0-5-16,4 0 5 0,5 0 7 0,5 0 5 15,5 0 14-15,6 0 6 0,2 0 5 0,9 0-1 16,2 0-4-16,7 0-12 0,14-16-17 0,9 16-16 16,13-13-16-16,13 13-4 0,6-15-7 0,18 5 6 15,6 1-2-15,10-2 3 0,8 1 4 0,1 0-3 16,-1 0 2-16,0 2-7 0,1-1 4 0,2-1 0 16,4 3 0-16,-6 3 3 0,-4-1-3 0,-2 1-2 15,3 2 3-15,-1 2 0 0,3 0-3 0,-10 0 5 16,-2 0-5-16,-7 0 3 0,-4 19 1 15,-2-19-6-15,-7 17 1 0,-4-17-1 0,-12 20 3 16,-3-7 2-16,-8-1 1 0,-6 2-1 0,-11-1-3 16,-13-1 1-16,-11 1-5 0,-15-2-62 0,-18-2-59 15,-9-2-71-15,-9 0-55 0,-15-1 12 0,-5 0 2 16,-2 1-4-16,-22 1-47 0,-6 2-107 0,-9-1-140 16,-17 0 78-16</inkml:trace>
  <inkml:trace contextRef="#ctx0" brushRef="#br0" timeOffset="32096.57">6053 7780 2189 0,'0'2'37'0,"0"-2"13"15,0 0 22-15,0 0 30 0,0 0-19 0,0 0 1 16,0-17-3-16,0 17-11 0,0 0 1 0,0 0 9 15,0 0-1-15,0 0-6 0,0 0-8 0,0 0-16 16,0 0-15-16,0 0-14 0,0 0-7 0,0 0-9 16,0 0 1-16,0 0 2 0,0 0-2 0,0 0 10 15,0 0 5-15,0 0 7 0,0 0 7 0,0 0-4 16,25 0-5-16,-25 0-6 0,34 0-6 0,-11 0 1 16,12 0 1-16,3 0 9 0,4 0 5 0,8 0 7 15,0 0 3-15,7 0-14 0,2 0-11 16,6 0-13-16,8 0-6 0,6 0 1 0,13-15 4 15,9 15 0-15,14-13-4 0,12 13-1 0,10-14 3 16,7 14-1-16,11-17 4 0,10 8 1 0,4 1 1 16,2 0 17-16,-2 1 13 0,-3 0 13 0,3 0 1 15,-3 2-10-15,-4-1-10 0,-9 2-8 0,-10 0-6 16,-6 2-5-16,-5-2 5 0,-11 2 10 0,-10 0 12 16,-7 0 7-16,-14 1 2 0,-7-1-8 0,-9 1-5 15,-7 0 0-15,-10 0-10 0,-8-1-4 0,-14 1-9 16,-4-1-2-16,-14 1-7 0,-3 1-2 0,-4 0-15 15,-6-1-70-15,-4 0-78 0,0 1-88 0,0 0-76 16,0 0-40-16,-21 0-57 0,21 0-117 0,-39 0-154 16,11 14 104-16</inkml:trace>
  <inkml:trace contextRef="#ctx0" brushRef="#br0" timeOffset="36756.76">13858 10008 1842 0,'-2'0'46'0,"1"0"27"16,1 0 31-16,0 0 25 0,0 0-25 15,0 0-5-15,0 0-16 0,0 0-3 0,0 0-2 0,0 0-5 16,0 0 2-16,0 0-7 0,0 0-8 0,0 0-9 15,0 0-4-15,0 0-7 0,0 0-2 16,0 0-2-16,0 0-6 0,0 0 3 0,0 0-6 16,0 0 0-16,0 0-2 0,0 0-3 0,0 0 3 15,0 0 0-15,0 0 3 0,0 0-1 0,0 0 4 16,0 0 0-16,0 0-3 0,0 0-8 0,0 0-12 16,0 0-4-16,0 0-6 0,28 0-2 0,-15 0 4 15,8-15-4-15,-1 15 2 0,9 0 2 0,7 0-4 16,3 0 2-16,6 0-2 0,6 0 2 0,7 0 2 15,5 0-4-15,9 0 2 0,-3 0 0 0,6 0 0 16,4 0 4-16,6 0 1 0,4 0-3 0,4 0-5 16,6 0 5-16,5 0 6 0,7 0 24 15,2 0 22-15,3 0 14 0,-4 0 14 0,0 0-15 16,-2 0-1-16,-9 0-6 0,-2 0-6 0,-9-16 8 16,-3 16-4-16,-8 0 0 0,-3-15 7 0,-6 15-5 15,-9 0 4-15,-7-13 1 0,-9 13-6 0,-9 0-7 16,-7-7-11-16,-5 7-9 0,-10 0-15 0,-5-4-9 15,-3 4-7-15,-3 0-7 0,-3 0 0 0,0-2 2 16,0 2 4-16,0 0-1 0,0 0-13 0,0 0-52 16,0 0-69-16,0 0-88 0,0 0-60 0,-15 0-30 15,15 0-40-15,-13 0-33 0,13 20-95 0,-21-20-166 16,8 21 3-16,-1-21 124 0</inkml:trace>
  <inkml:trace contextRef="#ctx0" brushRef="#br0" timeOffset="37897.58">17153 10045 1728 0,'0'0'26'0,"-1"0"18"0,1 0 9 0,-2-7 27 16,2 7-2-16,0 0 6 0,0 0 16 16,0 0 6-16,0-3-1 0,0 3-4 0,0 0-4 15,0 0-14-15,0 0-8 0,0 0 0 0,0 0-10 16,0 0-2-16,0 0 2 0,0 0-11 0,0 0 3 16,0 0 0-16,0 0-6 0,0 0 6 0,0 0-2 15,0 0-7-15,0 0-8 0,0 0-12 0,0 0-11 16,20 0-5-16,-20 0 7 0,20 0 10 0,-6 0 16 15,8 0 8-15,-2 0-5 0,3 0 2 0,5 0-10 16,3 0 0-16,7 0 9 0,1 0 0 0,6 0 10 16,6 0 0-16,2-13-3 0,-1 13 1 0,9 0-3 15,4-10-10-15,2 10-16 0,7-8-15 0,9 8-13 16,7 0-6-16,9 0 0 0,10 0 16 16,1 0 14-16,3 0 14 0,-3 0 18 0,-1 15 2 15,-3-15-4-15,-16 0-4 0,-7 0-3 0,-8 0-1 16,-4 0 3-16,-10 0 8 0,-10 0 5 0,-6 0 6 15,-11 0-5-15,-4 0-11 0,-9 0-17 0,-7 0-18 16,-3 0-15-16,-6 0-6 0,-4 0-4 0,4 0-1 16,-5-10-3-16,0 10-13 0,0 0-56 0,0 0-65 15,0 0-76-15,0 0-50 0,0 0-19 0,0 0-29 16,-25 0-20-16,25 22-55 0,-20-22-70 0,8 23-104 16,-2-10-124-16,-2 1 124 0</inkml:trace>
  <inkml:trace contextRef="#ctx0" brushRef="#br0" timeOffset="38764.97">19756 10003 1867 0,'-8'-2'44'0,"4"0"18"0,2 0 19 16,-1 2 20-16,0 0-11 0,3 0 15 0,0-1 14 16,0 1 10-16,0 0 0 0,0 0-3 0,0 0-10 15,0 0-2-15,0 0-17 0,0 0-10 0,0 0-6 16,0 0-12-16,0 0-6 0,0 0-14 15,0 0 0-15,0 0-7 0,0 0 1 0,0 0 2 16,0 0 4-16,0 0 12 0,0 0 6 0,0 0 13 16,0 0-1-16,0 0 1 0,0 0 12 0,0 0-15 15,0 0-7-15,12 0-19 0,-12 0-19 0,13 0 4 16,1 0 8-16,1 0 20 0,4 0 14 0,6 0 3 16,4 0-5-16,5 0-22 0,7 0-27 0,7 0-13 15,12 0-20-15,13 0 8 0,13 0 8 0,10 0 16 16,11 0 11-16,14 0-10 0,5 18-11 0,10-18-11 15,7 0-9-15,8 14 2 0,-2-14 13 0,6 0 8 16,0 14 16-16,4-14 9 0,2 0 11 16,1 0-1-16,-4 0-7 0,0 0 7 0,-7 0 0 15,1 0 7-15,-2 0 7 0,4 0 8 0,-5-14-14 16,-3 14-6-16,-6 0 4 0,-2-13 18 0,-3 13 10 16,-8 0 5-16,-6-9-3 0,-11 9-31 0,-6 0-12 15,-10-9-14-15,-11 9 24 0,-5-8 58 0,-7 3 46 16,-12 0 19-16,-10 0-35 0,-9 2-72 0,-14-1-51 15,-2 1-20-15,-12 0-9 0,-6 2 1 0,-3-2-3 16,-3 2-5-16,0 0 0 0,0 0-37 0,0 1-79 16,0-1-116-16,0 0-141 0,0 0-77 15,0 1-25-15,-20 0 19 0,20 0-2 0,-23 0-31 0,7 19-64 16,-4-19-133-16,-3 28-166 0,-7-9 134 16,1 2 171-16</inkml:trace>
  <inkml:trace contextRef="#ctx0" brushRef="#br0" timeOffset="43425.72">1972 8346 1325 0,'13'-4'24'0,"-2"2"10"0,-8 0 13 16,0 1 4-16,1-1-24 0,-4 1-7 0,0 1-11 15,0 0 7-15,0 0 18 0,0 0 10 0,-21 0 8 16,21 0 6-16,0 0-10 0,-17 0 0 0,17 0-3 15,-13 14-11-15,13-14-5 0,0 0-11 0,-14 0-5 16,14 0-3-16,0 10-2 0,0-10 2 0,0 0 4 16,0 0 16-16,0 6 12 0,0-6 19 15,0 5 13-15,0-2 5 0,0 1 18 0,0-3-1 16,25 2 1-16,-25 1-6 0,28-2-18 0,-9 1 0 16,-1-2-16-16,9 1-6 0,5-2 0 0,-1 0-14 15,5 0-5-15,3 0-3 0,0 0-9 0,6 0-1 16,-2 0 2-16,4 0-5 0,-2 0-2 0,1 0-4 15,12 0-4-15,2 0 12 0,7 0 27 0,9 0 16 16,3 0 13-16,11 0-5 0,3 0-23 0,2 0-17 16,1 0-14-16,2 0-8 0,-6 0-5 0,-4 0-1 15,2 0-1-15,2 0 4 0,-1-13-2 0,1 13 1 16,6 0-3-16,3 0 1 0,4 0 2 16,4 0-5-16,1 0 10 0,-1 0 2 0,1 0 9 0,5 0 6 15,-2 0-1-15,-1 0-6 0,4 0-7 16,-1 0-4-16,3 0-3 0,0 0 2 0,0 11-5 15,3-11 2-15,3 0-3 0,2 11 3 0,3-11 0 16,-2 8 3-16,0-8 9 0,-1 5 0 0,1-5 9 16,-6 3 1-16,2-3-5 0,-2 2-1 0,-1-2-6 15,-2 0-4-15,0 0-1 0,0 0-4 0,-7 0 3 16,4 0 0-16,-5 0-2 0,-1 0 3 0,0 0-2 16,-1 0 1-16,-1 0 3 0,4 0-7 0,-4 0 2 15,1 0-2-15,0 0-4 0,0 0 3 16,-1 0-3-16,2 0 1 0,1 0 2 0,-1 0-1 15,6 15 3-15,-7-15-5 0,4 0 2 0,-6 12 1 16,-4-12 0-16,1 0 1 0,-3 8 1 0,0-8-2 16,-2 0-2-16,4 6 1 0,-1-6-1 0,-2 3 2 15,-2-3-3-15,0 1 4 0,-4 1-2 0,-1-2 1 16,-5 2 3-16,5-2 0 0,-2 2 2 0,-2-2-1 16,4 1-2-16,-1 0-4 0,-2 0 0 0,-1 1 1 15,-4-1 0-15,-5 0 3 0,0 0-1 0,-6-1-1 16,-3 0-2-16,-5 0 1 0,-1 0 2 0,1 0-2 15,-3 0 3-15,-4 0 2 0,-1 0-3 0,-3 0 1 16,-4-14 0-16,-2 14-2 0,-3 0 0 16,-3 0-2-16,-5-10-1 0,-2 10 1 0,-3 0 0 15,-4 0 0-15,0 0 1 0,-6-7-1 0,-2 7 0 16,-3 0 1-16,-5 0-1 0,2-3 1 0,-6 3-3 16,0 0 4-16,0-1-3 0,-5 1 0 0,6-3 2 15,-4 3-6-15,2-3 3 0,0 1 2 0,2-1-2 16,-3 1 3-16,7-1-3 0,-6 1-4 0,4-1 2 15,2 0-2-15,1 1 3 0,1 0 3 0,-1 0-1 16,2 0 1-16,2 1-3 0,1-1 0 0,3 1 0 16,1-1 0-16,0 1 5 0,0-1-2 0,5 0-1 15,-6 2 3-15,6-3-1 0,-2 2-3 0,-1-1 3 16,2 0-5-16,-1 0 3 0,0-2 1 16,-1 3 1-16,2-2-1 0,-6-2-1 0,4 2-1 15,-5-1-1-15,2 1 4 0,-3-2 0 0,-4 2 11 16,1-1 30-16,-4-1 6 0,-4 1 11 0,3-1 4 15,-5 2-14-15,3-2 9 0,-4 2-6 0,1-1-11 16,2 0-19-16,-5-2-10 0,5 2-2 0,-3-2 6 16,-2-1 15-16,4 2-1 0,-2-1 5 0,0-1-6 15,3 0-10-15,-5 2 5 0,1-2-6 0,1 4 4 16,1-1 3-16,-4 0-9 0,1 0 2 0,0 1 3 16,0-2-4-16,0 4 8 0,-1-3-7 15,-1 4-6-15,-1-2-5 0,0 1-7 0,0 1 0 0,2 0-4 16,-2 0 6-16,0 0-9 0,0 0 2 15,0 0-3-15,0 0-7 0,0 0 8 0,0 0 8 0,0 0 1 16,0 18 0-16,0-18-2 0,0 28-6 16,0-8 4-16,0 3 7 0,0 6 17 0,0 2 14 15,0 3 23-15,0 3 19 0,0 2 1 0,0 2-8 16,0 3-10-16,-19 1-7 0,19 3 10 0,-15 3 8 16,15 3 10-16,-16 4-7 0,16 8-13 0,-19 5-14 15,19 3-20-15,-17 4-2 0,8 3 43 0,3 1 42 16,-5 3 7-16,5-5 0 0,-4-4-49 0,0 1-30 15,2-3-13-15,-3 1 2 0,5 4-8 0,-4-1-5 16,3 0 6-16,-3 0 2 0,1-1 3 0,4-3-10 16,-2-2-1-16,-1-7-15 0,2-5 0 15,-2-6-2-15,3-4-1 0,1-6 1 0,-3-3 2 16,4-4 11-16,-1-3-11 0,-3-4-115 0,4-6-98 16,3-4-95-16,-1-3-90 0,-1-4 31 0,1-5 9 15,1-4-34-15,-2-1-97 0,2-3-170 0,-1 0-361 16,-3 0 106-16,1-25 196 0</inkml:trace>
  <inkml:trace contextRef="#ctx0" brushRef="#br0" timeOffset="48224.01">1690 8454 1984 0,'0'-17'22'0,"0"-3"28"0,0 2 47 0,15-2 44 15,-15-1 5-15,16 1 2 0,-16 1-21 0,0 1-13 16,15 2 11-16,-15 2 2 0,0 2 1 0,11 0-3 15,-11 1-12-15,0 2-11 0,3 1-10 0,-3 3-15 16,0 1-18-16,0 1-16 0,0 2-15 0,0 0-10 16,0 1-7-16,0 0-8 0,0 0-7 0,0 0-3 15,0 0-3-15,0 0 5 0,0 0 18 0,0 20 7 16,0-20 9-16,0 24 6 0,-14-7 3 0,14 4 2 16,0 1-2-16,-14 3 14 0,14 3 2 15,0 2 4-15,-9 0 8 0,9 5-10 0,-8 0-11 16,8 3-3-16,-6 1 4 0,6 3-7 0,-8 3-4 15,7 2-11-15,-5 3 1 0,1 3 3 0,2 4-2 16,-3 7 3-16,-2 2-10 0,2 4-2 0,3 1 4 16,-4 3 18-16,3-1 11 0,-4 1-5 0,5-4-1 15,1-1-29-15,1-3-13 0,-2-1 14 0,-1 1 8 16,0 1 21-16,1 0 10 0,1 4-9 0,-1 0-4 16,2 0-16-16,-4-2-12 0,3-1-6 0,1-4-2 15,-1-4-3-15,2-7-2 0,0-4 6 0,0-4-13 16,-3-4 11-16,3-5 0 0,0-2-1 0,-3-3 7 15,3-4-15-15,0-1 2 0,0-3-5 0,0-2 0 16,0-4 9-16,0 0-9 0,0-4 17 0,0 0-5 16,0-3-2-16,0 0 11 0,0-4-18 15,0 0 5-15,0 0 7 0,0-2-8 0,0 0 5 16,0 1-9-16,0-1 1 0,0 2 2 0,0 2-4 16,0 0 13-16,0 1-6 0,0 2-6 0,0-1 13 15,0 1-7-15,0-1 4 0,0 3 15 0,0-2-8 16,0 4 9-16,0-2 4 0,0 0-3 0,0 0 4 15,-14-1-3-15,14 1-6 0,0-2-5 0,-11-1-6 16,11-2 4-16,0-3-5 0,-6 1 2 0,6-2 19 16,-8-2 35-16,8-1 34 0,0 0 24 15,0-1 8-15,-1 0-17 0,1 0-8 0,0 0-16 0,0 0-15 16,0 0-16-16,0 0-17 0,0 0-12 0,0 0-9 16,0 0-13-16,0 0-4 0,0 0-1 15,0 0-2-15,0 0 2 0,0 0 4 0,0 0-2 16,15 0 2-16,-15 0 4 0,0 0-5 0,16 0 3 15,-7 0 5-15,0 0-8 0,4 0 12 0,1 0 0 16,-2 0-8-16,1 0 2 0,4 0-5 0,0 0-5 16,1-14 2-16,1 14-3 0,4 0 4 0,-3-16 1 15,7 16 3-15,2-13 5 0,-2 13-5 0,4-11 2 16,4 11 3-16,1-11 6 0,0 11 4 0,3-9 3 16,-1 5 6-16,7 1-2 0,-1 1-6 0,4-1 1 15,3 3-5-15,2-2-3 0,3 0 3 0,-3 1-1 16,4-1-4-16,-1 1-3 0,5-2-2 15,-1 3-4-15,1 0 0 0,2 0 2 0,4 0 2 16,1-2-3-16,2 2 3 0,3 0-4 0,2 0-5 16,1 0 7-16,1 0 1 0,-1 0 2 0,0 0-4 15,4 0 1-15,-3 0-6 0,4 0 1 0,3 0 2 16,-4 0 3-16,6 13-2 0,1-13-2 0,1 0 3 16,2 0-6-16,-1 10 6 0,-4-10-4 0,4 0-3 15,-4 0 2-15,0 0-6 0,-1 0 5 0,3 0 2 16,-5 0-2-16,1 0 5 0,0 0-5 0,1 0 1 15,0 0 0-15,-3 0-2 0,1 0 7 0,-7 0-1 16,2 0 0-16,-1 0 0 0,0 0-6 16,0 0-2-16,0 0 4 0,0-10 0 0,2 10 4 15,0 0 0-15,-1-5-2 0,1 5-2 0,-2-9-3 16,0 5 1-16,-2-2-1 0,-1-1 4 0,-1 0-1 16,-1-1 4-16,-2 0-1 0,0 0-1 0,-3-2 0 15,-1 2-6-15,3-1 2 0,-4-1 3 0,-1 1 0 16,-1 0 1-16,2 0 2 0,-2 2-4 0,0 0-3 15,0 1 2-15,-3-2-2 0,0 2 1 0,-1 0 2 16,-2 1 1-16,3-1 4 0,-5-1-8 0,0-1 6 16,5 1-3-16,-6 1-4 0,4 0 6 0,1 0-1 15,-4 0-5-15,2 2 4 0,-3-2 4 0,1 2-7 16,-3 0 2-16,4-1 3 0,-4 0-5 16,-1 0 1-16,-2 1 6 0,1 0-10 0,-2-2 0 15,0 1 11-15,-2 0-6 0,-3 1 9 0,1-2-2 16,2 1-6-16,-2 0 0 0,-1 1-6 0,2 1 4 15,-2-1 0-15,1 0 1 0,-1 0 1 0,-2 1-2 16,2 1 2-16,0-2 3 0,-4 2-2 0,3 0 5 16,-2 0-3-16,2-1-2 0,-6 2 2 0,6-1-8 15,-4 0 4-15,0 0 1 0,-3-1 1 0,-1 2 2 16,1-1-5-16,-3 1-3 0,3 0 4 0,-3-1 0 16,0 1 4-16,2 0-2 0,0 0-1 0,1 1-1 15,-2 0-2-15,2 0 7 0,2 0-6 0,0 0 2 16,0 0 3-16,-1 0-2 0,-1 0 3 0,1 0-3 15,-1 0-2-15,3 0-2 0,-3 0 1 16,0 0 0-16,2 0 1 0,1 0 3 0,-1 0 0 16,3 0-1-16,-2 0 2 0,-1 0-7 0,2 0-5 15,-3 0 8-15,-1 0-4 0,3 0 3 0,-3 0 5 16,0 0-7-16,0 0 7 0,4 12-1 0,-3-12-1 16,4 0 1-16,-2 0-1 0,5 0 3 0,-4 0-4 15,2 0 3-15,-3 0-1 0,5 0-1 0,-5 5 1 16,5-5 0-16,-1 0-1 0,-3 0 2 0,6 0 3 15,-2 0-5-15,-2 0 1 0,4 0 2 0,2 0-3 16,-1 0 3-16,0 0 5 0,-3 0 2 0,2 0 11 16,-4 0 5-16,3 0-5 0,-2 0-5 15,-1 0-9-15,2 0-1 0,2 0-4 0,1 0-2 16,-5 0-6-16,5-11 3 0,0 11 3 0,0 0 0 16,-3 0 4-16,1 0-7 0,-1 0 5 0,2 0-3 15,-1 0-1-15,-1 0 3 0,-2-6-7 0,2 6 5 16,-1 0 3-16,-4 0-1 0,-3 0 7 0,-1 0-3 15,-2 0 7-15,-3 0 1 0,0-2-5 0,-4 0 3 16,-2 2-6-16,3 0-2 0,-6-1-3 0,-1-1 1 16,1 1-2-16,-2 1-3 0,3 0 5 0,-4-1-4 15,1 0 2-15,-2 0 2 0,-1 0-4 0,0-1 4 16,-3 2-4-16,2-1 1 0,-1 1 1 0,0-1-4 16,-2 1 3-16,1-2 1 0,1 2 1 15,-1-1-1-15,-2-1 2 0,4 1-7 0,-3 1 2 16,0 0 2-16,2-1-6 0,-3 1 5 0,1 0-3 15,1 0 3-15,3-1 2 0,-2 1 0 0,0 0 2 16,-1 0-3-16,2 0 1 0,1 0 2 0,-2 0-5 16,-3 0 4-16,2 0 1 0,0 0-3 0,-3 0 5 15,1 0-2-15,-3 0-4 0,4 0 2 0,-6 0 1 16,4 0-5-16,-3 0 6 0,-4 0 0 0,2 0-5 16,-1 0 3-16,1 0 1 0,-3 0-3 0,0 0 4 15,0 0-2-15,0 0 0 0,0 0-3 0,0 0-4 16,0 0-3-16,0 0-67 0,0 0-70 15,0 0-108-15,0 0-174 0,0 0-77 0,0 0-71 16,0 0-66-16,0 0 18 0,0 0-51 0,-12 16-189 16,12-16-24-16,0 0 162 0</inkml:trace>
  <inkml:trace contextRef="#ctx0" brushRef="#br0" timeOffset="53402.96">8586 10192 2708 0,'0'9'26'0,"0"-9"-2"15,0 5 0-15,0-5 11 0,0 0-14 0,0 0 16 16,0 0 16-16,0 0 7 0,0 0 2 0,0 0 3 16,0 0-2-16,0 0-7 0,0 0-1 0,0 0-3 15,0 0 3-15,0 0 1 0,0 0-2 0,0 0 0 16,27 0-5-16,-27 0 6 0,23 0 2 16,-3 0 7-16,3 0 4 0,8 0-3 0,5 0-3 15,1 0-2-15,5-16-5 0,6 16 6 0,1 0 3 16,-4-14-1-16,1 14-1 0,-2-10-2 0,-7 10-20 15,0-10-13-15,-7 10-11 0,-7-7-20 0,-4 7 2 16,-5-3-6-16,-2 3-5 0,-9-1-7 0,-1 1 1 16,-2 0 6-16,0 0 2 0,-27 0-2 0,4 15-6 15,-8-15-15-15,-5 0-10 0,-7 16-8 0,-9-16-8 16,-3 0 1-16,-6 10-1 0,2-10 8 0,3 0 15 16,2 0 8-16,7 0 14 0,4 6 8 0,9-6 0 15,6 0 6-15,9 2 3 0,7 0 9 0,4-1 26 16,8 0 25-16,0 0 11 0,20-1 7 15,-20 0-7-15,39 1-16 0,-11-1 8 0,11 1-2 0,6-1-4 16,1 1 0-16,4 0-12 0,6-1-8 16,0 1-10-16,3 0-13 0,-5 1-7 0,-1 0-8 15,-5 0-3-15,-3 1 1 0,-6 1-5 0,-7 0 4 16,-8 0-4-16,-3 0-1 0,-7 0-5 0,-7 2 3 16,-7 0 0-16,0 0-9 0,-22 2-3 0,-1-1-18 15,-7 0-10-15,-7 0 2 0,-10-3-9 0,-4 0 6 16,-5-3 1-16,-1-1 4 0,-1 0 17 0,7 0 10 15,1 0 11-15,8-16 12 0,11 16 27 0,11 0-2 16,5-15 0-16,8 15 0 0,7-12-32 0,0 12 3 16,32-11-1-16,-5 11-1 0,11-14 0 15,2 14-1-15,14-9 0 0,4 9-3 0,7 0-32 16,5 0-51-16,1 0-75 0,-1 0-118 0,0 0-112 16,-5 0-119-16,-3 18-276 0,0-18-11 0,2 0 146 15</inkml:trace>
  <inkml:trace contextRef="#ctx0" brushRef="#br0" timeOffset="54246.65">11976 10173 2765 0,'-1'3'11'15,"1"-1"15"-15,0-1 21 0,0 0 34 0,0-1 27 16,23 0 23-16,-23 0 9 0,0 0-4 0,16 0-19 16,-16 0-12-16,0 0-11 0,15 0-13 15,-15 0-4-15,9 0-11 0,2 0-8 0,0-11-5 16,3 11-1-16,3 0-2 0,2 0 4 0,3-9-1 16,6 9 0-16,4-7-1 0,7 7 5 0,0-8 1 15,6 4-6-15,8-1 0 0,-4 0-12 0,6 1-5 16,-1 0-4-16,-4 1-9 0,1 1-8 0,-2 0-5 15,-2 2-7-15,-8-2-3 0,-2 2-2 0,-9 0-2 16,-2 0 1-16,-7 0-3 0,-3 0-12 0,-7 0 2 16,-8 0 2-16,-1 0 6 0,0 0 8 0,-37 0 1 15,9 16-11-15,-11-16-16 0,-9 0-1 0,-8 0-8 16,-12 10 7-16,-8-10 8 0,-3 0-7 0,-3 0 4 16,-2 0-8-16,5 0-3 0,9 0 10 15,9 0 0-15,8 0 19 0,18-14 7 0,7 14 9 16,12 0 24-16,12 0 9 0,4 0 6 0,21 0-1 15,7 0-8-15,8 0 16 0,11 0 19 0,12 0 14 16,10 16 18-16,7-16-7 0,5 13-5 0,-2-13-3 16,2 15-9-16,-3-15-12 0,-4 16-15 0,-2-16-18 15,-12 12-19-15,-7-6-7 0,-8 0-7 0,-6-3-1 16,-11 1-8-16,-3-1-8 0,-8-1-7 0,-10-2 0 16,-4 2 10-16,-3-2 6 0,0 0 14 0,-38 0 0 15,8 0-10-15,-6 0-16 0,-7 0-45 0,-7 0-48 16,-9 0-41-16,0 0-31 0,0-14-10 15,2 14 13-15,4 0 10 0,10 0 5 0,2 0 15 16,10 0 15-16,10 0 30 0,7 0 37 0,7 0 25 16,7 0-29-16,0 0-68 0,28 0-83 0,-8 0-92 15,7 16-101-15,7-16-183 0,8 10-125 0,-6-10 104 16</inkml:trace>
  <inkml:trace contextRef="#ctx0" brushRef="#br0" timeOffset="55334.51">1857 10133 2847 0,'-10'0'0'0,"8"0"-4"0,-1 0 3 16,3 0 18-16,0 0 26 0,0 0 42 0,0 0 32 15,0 0 23-15,0 0 2 0,0 0-7 0,0 0-12 16,0 0-29-16,0 0-21 0,0 0-28 0,0 0-15 16,0 0-4-16,0 0-5 0,0 0 2 0,19 0 5 15,-19 0 9-15,27 0 15 0,-5 0 15 0,5 0 15 16,4 0 1-16,3 0-4 0,5 0-6 16,-1 0-13-16,4 0-8 0,3 0 3 0,0-16-1 15,-3 16-5-15,0-11-8 0,2 11-9 0,-2-8-12 16,-8 8-5-16,-2 0-5 0,-7-10-8 0,-5 10-11 15,-4 0-10-15,-5-4-5 0,-7 4-1 0,-4 0 12 16,0 0 14-16,0 0 4 0,-35 0 2 0,8 0-3 16,-5 18-8-16,-9-18 7 0,-5 0 1 0,-9 14-6 15,-4-14-1-15,-1 0-14 0,-1 9-12 0,7-9 0 16,0 0-1-16,9 8 8 0,9-8 9 0,6 0 10 16,10 7 8-16,6-7 8 0,5 0 3 0,9 0-1 15,0 0-6-15,0 0-7 0,31 0 0 0,-8 0 1 16,7 0 16-16,7 0 14 0,8-15 12 15,2 15 7-15,5 0 0 0,4 0-3 0,-4-14-10 16,0 14-12-16,-5 0-13 0,-8-9-9 0,-1 9-2 16,-8 0-6-16,-8 0-1 0,-7-4-5 0,-4 4-9 15,-2 0 0-15,-4 0-8 0,-5 0 6 0,0 0 10 16,0 0 3-16,-25 0-1 0,7 19-31 0,-9-19-30 16,-5 18-33-16,-6-18-31 0,-7 21-14 0,-3-21-23 15,3 21-23-15,-6-11-22 0,9-1-20 0,0-1-11 16,6 1-5-16,10-2 3 0,0-1-3 0,9 0 15 15,6-2 13-15,6 0-22 0,5 0-63 0,0-2-173 16,20-1 20-16,0-1 83 0</inkml:trace>
  <inkml:trace contextRef="#ctx0" brushRef="#br0" timeOffset="57766.68">8709 10246 2383 0,'0'-4'20'16,"0"-1"27"-16,0 1 31 0,0-1 34 0,0 1 7 16,0-1 8-16,14 3-1 0,-14 0-3 0,0 2-2 15,0 0-8-15,0 0-15 0,0 0-20 0,0 0-17 16,0 0-14-16,0 0-9 0,0 0 1 0,0 0 1 16,0 0-6-16,0 0-6 0,0 0-13 0,0 0-4 15,25 0 11-15,-25 0 19 0,34 0 19 0,-11 0 18 16,8 0-4-16,3 0-9 0,7 0-4 0,2 0-7 15,4 0-14-15,1 0-5 0,3 0-4 16,-1 0-9-16,-2 0 6 0,-3 0-3 0,-8 0-16 0,-1 0-6 16,-10 0-4-16,-4 0-3 0,-6 0-6 15,-10 0 1-15,-5 0 2 0,-1 0 3 0,0 0 7 16,-35 0 0-16,5 0-6 0,-7 0-7 0,-11 0 1 16,-5 0-4-16,-9 0-2 0,-3 0 0 0,-7 0-2 15,9 0-8-15,-1 0-7 0,5 0-7 0,11 0-2 16,4 0 9-16,10 0 10 0,6 0 11 0,11 0 7 15,5 0 5-15,6 0 5 0,1 0 8 0,2 0 7 16,3 0 5-16,0 0 8 0,0 0 2 0,29 0 3 16,-12 0 3-16,8 0 1 0,3 0 3 0,8 0-6 15,6 0-1-15,0 0-6 0,6 0-8 0,0 0-6 16,0 0-10-16,-1 0-4 0,-5 0-4 0,-5 0 3 16,-6 0-2-16,-3 0-10 0,-10 0 1 15,-2 0-6-15,-8 0 1 0,-8 0 13 0,0 0-9 16,-20 11-14-16,-1-11-5 0,-8 7-20 0,-8-1-8 15,-10-1-1-15,-6 0-11 0,-7 0-11 0,-1-3-8 16,2 0-10-16,0 0 1 0,2-1 7 0,9-1 23 16,4 0 21-16,10 0 21 0,8 0 20 0,7 2 6 15,5-2 42-15,5 0 28 0,6 0 20 0,3 0-5 16,0 0-18-16,0 0-22 0,26 0-10 0,-26 0 15 16,36-19-5-16,-11 19-1 0,2 0-4 0,5-18-15 15,0 18-16-15,2-9-8 0,-1 9-2 0,-2-9-5 16,0 9 3-16,-2 0-1 0,-5-5-7 15,-6 5 5-15,-2 0-4 0,-8 0 0 0,1 0 2 16,-6 0-5-16,-3 0-3 0,0 0-10 0,0 0-13 16,-22 0-24-16,22 0-17 0,-32 15-26 0,8-15-31 15,1 0-32-15,-5 0-42 0,-1 11-48 0,-2-11-55 16,-2 0-60-16,-3 0-145 0,5 0-209 0,3 0 99 16,-1-22 119-16</inkml:trace>
  <inkml:trace contextRef="#ctx0" brushRef="#br0" timeOffset="62293.94">3436 12077 2381 0,'0'0'20'16,"0"0"3"-16,0 0 19 0,0 0 27 0,0 0 11 15,0 0 23-15,0 0 10 0,0 0 1 0,0 0 0 16,0 0 0-16,0 0-6 0,0 0-15 0,0 0-24 16,0 0-20-16,0 0-14 0,0 0-3 0,0 0 8 15,0 0 4-15,0 0 12 0,0 0 3 0,0 0 0 16,0 0 3-16,0 0-2 0,0 0-8 0,0 0-5 16,0 0-8-16,0 0-9 0,0 0-6 0,0 0 0 15,0 0 0-15,16 0 3 0,-16 0 5 0,0 0 0 16,0 0-5-16,21 0-7 0,-11 0-6 0,7 0-4 15,3 0 9-15,0 0 11 0,0 0 15 0,7 0 9 16,1 11 7-16,-1-11 0 0,3 0-5 16,-2 7-1-16,1-7-10 0,9 0-5 0,-3 6-10 15,6-6-11-15,-1 1-2 0,7 1-7 0,4-2 14 16,2 0 24-16,1 0 2 0,2 1 5 0,4-1-13 16,2 0-20-16,1 0-7 0,-1 0 1 0,-3 0 4 15,3 0 25-15,-3 0 28 0,1 0 29 0,-2 0 19 16,-1 0 6-16,4 0-9 0,1-11-25 0,1 11-20 15,3 0-25-15,0 0-4 0,0 0 4 0,6 0 22 16,-2 0 11-16,5 0 4 0,-1 0-1 0,1 0-13 16,1 0-4-16,0 0 0 0,-2 0-4 0,-2 14 5 15,1-14-1-15,-5 0-8 0,4 0 7 16,-6 11-1-16,3-11-5 0,-6 0 4 0,1 0-7 16,-4 0-4-16,-1 0-4 0,-3 0-5 0,0 0-6 15,-8 0-10-15,5 0-8 0,0 0-4 0,-4 0-7 16,7 0-2-16,2 0 1 0,-2 0-2 0,12 0 0 15,0 0 5-15,5 0 1 0,-1 0 2 0,4 0 3 16,-2 0-4-16,1 0 1 0,-5 0 0 0,-5 12 6 16,-5-12 16-16,-5 0 13 0,-7 11 16 0,-3-11 4 15,-5 0 7-15,-7 9 1 0,-5-9-4 0,-7 0 2 16,0 4-20-16,-9-4-19 0,-1 2-18 0,-2-2-16 16,-4 0-2-16,-4 0 0 0,-1 0 0 0,2 1 0 15,-2-1 0-15,1 0 0 0,-1 0 0 0,0 0 0 16,0 0 0-16,0 0 0 0,0 0 0 15,0 0 0-15,0 0 0 0,0 0 0 0,0 0 0 0,0 0 0 16,0 0 0-16,0 0 0 0,0 0 0 16,0 0 0-16,0 0 0 0,0 0 0 0,0 0 0 15,0 0 0-15,0 0 0 0,0 0 0 0,0 0-19 16,0 0-56-16,0 0-71 0,0 0-88 0,0 0-97 16,0 0-123-16,0 0-154 0,0 0-84 0,0 0-163 15,0 0-77-15,-14 0-135 0,14-17-54 0,0 17 278 16</inkml:trace>
  <inkml:trace contextRef="#ctx0" brushRef="#br0" timeOffset="64178.94">9384 11470 1868 0,'0'0'47'0,"0"0"29"0,0 0 28 0,0 0 26 15,0 0-13-15,0 0 3 0,0 0 4 0,0 0 6 16,0 0-1-16,0 0-1 0,0 0-2 0,0 0-4 16,0 0-5-16,0 0 1 0,0 0 7 0,0 0 3 15,0 0 4-15,0 0-3 0,0 0-6 0,0 0-2 16,0 0-8-16,0 0-7 0,0 0-10 0,0 0-7 15,0 0-9-15,0 0-5 0,0 0-3 0,0 0-9 16,0 0 11-16,0 0-2 0,0 0 2 16,0 0 8-16,0 0-5 0,0 0 13 0,-11 0 13 15,11 0 2-15,0 0 16 0,0 0 20 0,0 0 2 16,0 0-2-16,0 0-17 0,24 0-20 0,-24 0 13 16,29 0 13-16,-9 0 16 0,4 0-7 0,2 0-23 15,3 0-14-15,2 0-17 0,-1 12-5 0,3-12 6 16,2 0 7-16,3 0 13 0,-3 0 3 0,6 0 1 15,-1 0-9-15,-1 0-14 0,4 0-6 0,-2 0-19 16,-1 0-17-16,0 0-18 0,-2-14-17 0,-1 14-10 16,-3 0 0-16,-1-12 0 0,-4 12 0 0,-3 0 0 15,-2-11 0-15,-4 11 0 0,0 0 0 16,-3-7 0-16,-1 7 0 0,-9 0 0 0,4-4 0 0,-5 4 0 16,1-2 0-16,-3 2 0 0,-4-1 0 15,2 1 0-15,-1 0 0 0,1 0 0 0,-2 0 0 16,0 0 0-16,0 0 0 0,0 0 0 0,0 0 0 15,0 0 0-15,0 0 0 0,0 0 0 0,0 0 0 16,0 0 0-16,0 0 0 0,0 0 0 0,0 0 0 16,0 0 0-16,0 0 0 0,0 0 0 0,0 0 0 15,0 0 0-15,0 0 0 0,0 0 0 0,0 0 0 16,0 0 0-16,0 0 0 0,0 0 0 0,0 0-86 16,0 0-117-16,0 0-139 0,0 0-198 0,0 0-158 15,0 0-55-15,0 0-57 0,-11 0-20 0,11 0-35 16,-14 0-227-16,14 0 196 0</inkml:trace>
  <inkml:trace contextRef="#ctx0" brushRef="#br0" timeOffset="65745.91">8891 12495 2317 0,'0'0'24'0,"0"0"16"0,0 0 20 0,0 0 29 16,0 0 6-16,0 0 17 0,0 0 1 0,0 0 5 16,0 0-4-16,0 0-4 0,0 0 7 0,0 0-4 15,0 0-1-15,0 0 5 0,0 10-2 0,0-10 8 16,0 0 8-16,0 0 6 0,0 0 7 0,0 0-4 15,0 0 3-15,0 0-4 0,0 0 7 0,0 0 9 16,0 0 15-16,0 0 13 0,0 0 14 16,0 0 12-16,0 0 9 0,0 0-8 0,0 0-7 0,0 0-19 15,0 0-22-15,0 0-7 0,0 0-13 16,0 0-8-16,0 0 1 0,0 0 4 0,0 0 4 16,0 0 8-16,0 0-1 0,0 0-22 0,0 0-40 15,0 0-38-15,0-11-34 0,0 11-16 0,20 0 0 16,-20 0 0-16,21-10 0 0,-21 10 0 0,30-7 0 15,-13 7 0-15,0-4 0 0,2 4 0 0,2-3 0 16,3 3 0-16,-1 0 0 0,2 0 0 0,1 0 0 16,-2 0 0-16,3 0 0 0,1 0 0 0,2 0 0 15,1 0 0-15,2 0 0 0,-1 0 0 0,7 0 0 16,0 0 0-16,4 0 0 0,2 0 0 0,0 11 0 16,0-11 0-16,3 0 0 0,1 0 0 0,0 0 0 15,2 10 0-15,-2-10 0 0,-3 0 0 16,4 6 0-16,-4-4 0 0,-1 0 0 0,-3 0 0 15,-3 0 0-15,-5 0 0 0,2-2 0 0,-3 2 0 16,-4-2 0-16,-4 2 0 0,0-2 0 0,-5 1 0 16,-3-1 0-16,0 0 0 0,-3 1 0 0,-3 0 0 15,-2-1 0-15,-3 0 0 0,-1 0 0 0,0 0 0 16,-2 0 0-16,-2 0 0 0,-1 0 0 0,0 0 0 16,2 0 0-16,-2 0 0 0,0 0 0 0,0 0 0 15,0 0 0-15,0 0 0 0,0 0 0 16,0 0 0-16,0 0 0 0,0 0 0 0,0 0 0 0,0 0 0 15,0 0 0-15,0 0 0 0,0 0 0 16,0 0 0-16,0 0 0 0,0 0 0 0,0 0-64 16,0 0-201-16,0 0-279 0,15 0-301 0,-15 0-167 15,0 0-79-15,14 0-100 0,-14 0-11 0,0 0 229 16</inkml:trace>
  <inkml:trace contextRef="#ctx0" brushRef="#br0" timeOffset="67726.78">11289 11490 1129 0,'0'-14'25'16,"0"14"16"-16,0 0 11 0,0 0 30 0,0-12 4 15,0 12 12-15,-16-8 32 0,16 8 5 0,0-7 8 16,-12 7-5-16,12-7-15 0,0 7-6 0,-11-4-15 16,11 4-2-16,0 0-10 0,-6 0-6 15,6 0-4-15,0 0 3 0,0 0 7 0,0 0 4 16,0 0 10-16,0 0 13 0,0-1 11 0,0 1 12 16,0 0 11-16,0 0 3 0,-5-2 3 0,5 2-11 15,0 0-11-15,0 0-16 0,0-1-15 0,0 1-10 16,0-1-9-16,0 1-6 0,0 0-9 0,0-1-7 15,0 1-4-15,0 0-10 0,0 0 0 0,0 0-3 16,0 0 0-16,0 0 6 0,0 0 1 0,0 0 21 16,0 0 14-16,0 0 22 0,0 0-3 0,0 0-28 15,0 0-33-15,23 0-18 0,-23 0 17 0,30 0 38 16,-12 0 46-16,9 0 14 0,2 0-5 16,2 0-5-16,5 0-18 0,-2 0-7 0,7 0-6 15,-4 0-29-15,6 0-27 0,5 0-22 0,5 0-12 16,0 0 18-16,6 0 42 0,3 0 20 0,0 0 5 15,2 12-8-15,3-12-25 0,-2 0 0 0,0 0 12 16,-3 0 4-16,0 0 22 0,-3 0 17 0,-5 0 15 16,1 0-11-16,-7 0-35 0,-5 0-40 0,-5 0-40 15,-7 0-8-15,-7 0 0 0,-3-11 0 0,-6 11 0 16,-1 0 0-16,-5 0 0 0,-4 0 0 0,-2 0 0 16,0 0 0-16,4 0 0 0,-6 0 0 0,1 0 0 15,-2 0 0-15,0 0 0 0,0 0 0 0,0 0 0 16,0 0-3-16,0 0-99 0,0 0-116 15,0 0-114-15,0 0-113 0,0 0-94 0,-17 0-63 16,17 0-32-16,-19 0-57 0,3 15 8 0,-4-15-16 16,-3 16-150-16,-2-16-62 0,-4 18 189 0</inkml:trace>
  <inkml:trace contextRef="#ctx0" brushRef="#br0" timeOffset="68502.61">11037 12516 2585 0,'-4'0'35'0,"-1"0"21"16,0 0 37-16,4 0 46 0,1 0 17 0,0 0 22 15,0 0 14-15,0 0 18 0,0 0 5 0,0 0-3 16,0 0-9-16,0 16-26 0,0-16-25 0,23 0-1 16,-23 0-15-16,12 0 3 0,-12 0 0 0,16 10-6 15,-16-10 21-15,17 0 8 0,-8 0 9 0,2 0 13 16,3 0-10-16,0 6-14 0,2-6-4 0,2 0-24 16,1 0-9-16,4 0-6 0,2 0-15 0,5 0 8 15,4 3 1-15,1-3 0 0,3 0 7 0,4 0-11 16,4 0-4-16,1 0 1 0,-1 0-8 0,1 0-3 15,1 0-8-15,2 0-16 0,1-12-8 0,0 12-16 16,-4 0-18-16,1 0-12 0,1 0-15 0,1 0 0 16,-3 0 0-16,-5 0 0 0,0 0 0 15,-7 0 0-15,1 0 0 0,-8 0 0 0,-5 0 0 16,-4 0 0-16,-2 0 0 0,-5 0 0 0,-2 0 0 16,-6 0 0-16,-2 0 0 0,1 0 0 0,-3 0 0 15,0 0 0-15,3 0 0 0,-3 0 0 0,0 0 0 16,2 0 0-16,-2 0 0 0,0 0 0 0,0 0 0 15,0 0 0-15,0 0 0 0,0 0 0 0,0 0 0 16,0 0 0-16,0 0-113 0,0 0-126 0,0 0-162 16,0 0-215-16,0 0-90 0,0 0-44 0,0 0-22 15,-14 0 23-15,14 0-11 0,-11 0-158 0,11 0 44 16,-16 0 190-16</inkml:trace>
  <inkml:trace contextRef="#ctx0" brushRef="#br0" timeOffset="72842.48">18511 12331 2581 0,'0'1'4'16,"-3"0"2"-16,3-1 16 0,-3 1 15 0,3-1 7 15,0 0 16-15,0 0 9 0,0 0 10 0,0 0 19 16,0 0 6-16,0 0 5 0,0 0 0 0,0 0-3 16,0 0-8-16,-11 0-15 0,11 0-4 0,0 0-8 15,0 0-3-15,-15 0 0 0,15 0 3 0,0 0-4 16,-10 0 6-16,10 11 7 0,0-11-8 0,-3 0-8 16,3 0-1-16,0 0-8 0,0 0 0 0,0 0 6 15,0 0 1-15,0 0 17 0,0 0 7 16,0 0 13-16,0 0 22 0,0 0 1 0,0 0-5 15,14 0-13-15,-14 0-16 0,20 0-11 0,-4 0 32 16,9 0 29-16,3 0 16 0,6 0 5 0,2 0-29 16,7 0-37-16,2-15-40 0,5 15-25 0,15 0-22 15,2-10-8-15,13 10 1 0,13 0-9 0,16 0 6 16,12 0-2-16,13 0 2 0,7 0 9 0,3 0 7 16,8 0 32-16,2 0 18 0,1 0 7 0,-4 0 0 15,-2 0-4-15,-5 0 11 0,-1-22 17 16,-3 22 8-16,-2-18-6 0,0 18-2 0,-6-20-8 15,-2 9-12-15,-4 1-6 0,-2 0-20 0,2 0-7 16,-8 0-2-16,0 3-5 0,-6 1 0 0,-1 1-3 16,1 5-1-16,-12-6 3 0,-3 6 4 0,-7 0-1 15,-12 0 1-15,-11 0-10 0,-14 0-10 0,-13 0-7 16,-11 0-9-16,-7 0-3 0,-11 0-3 0,-2 0-3 16,-4 0-1-16,-3 0-1 0,-2 0-11 0,0 0-56 15,0 0-56-15,0 0-68 0,0 0-67 0,0 0-42 16,0 0-71-16,-21 0-55 0,21 0-43 0,0 17-9 15,-20-17 7-15,20 0-7 0,-15 14 8 0,4-14-13 16,0 12-31-16,-5-12-67 0,1 13-101 0,-1-13 122 16</inkml:trace>
  <inkml:trace contextRef="#ctx0" brushRef="#br0" timeOffset="81946.53">9201 10754 1204 0,'0'-2'24'0,"0"2"9"15,0 0 17-15,0 0 24 0,0 0-5 0,-14 0 18 16,14 0 7-16,0 0-3 0,0 0 7 0,0 0-7 16,0 0-6-16,0 0 2 0,0 0-16 0,0 0-5 15,0 0-3-15,-5 0-7 0,5 0-5 0,0 0-3 16,0 0-5-16,0 0-14 0,-3 0-2 0,3 0-5 15,-1 0-2-15,1 0-2 0,0 0 7 0,0 0 2 16,0 0-1-16,0 0 3 0,0 0-6 0,0 0 1 16,0 0-1-16,0 0 8 0,0 0 4 15,0 0 4-15,0 0 3 0,0 0-6 0,0 0 1 16,0 0-5-16,0 0 1 0,0 0 0 0,0 0-2 16,0 0 5-16,0 0-3 0,0 0 0 0,0 0 0 15,0 0-3-15,0 0-3 0,0 0 3 0,0 0-3 16,0 0-1-16,0 0 4 0,0 0-3 0,0 0 3 15,0 0 2-15,0 0-2 0,0 0 0 0,0 0 3 16,0 0-4-16,0 0 0 0,0 0 2 0,0 0-3 16,0 0 5-16,0 0-4 0,0 0-2 0,0 0-2 15,0 0 2-15,15 0 3 0,-15 0 3 0,0 0-2 16,0 0-9-16,0 0-4 0,0 0-5 0,0 0-2 16,0 0 2-16,0 0 1 0,0 0-4 15,0 0-3-15,0 0-2 0,0 0 1 0,0 0-2 16,0 0 6-16,0 0 2 0,0 0 5 0,0 0 1 15,0 0-3-15,0 0-3 0,0 0-5 0,0 0 1 16,0 0-8-16,0 0 2 0,0 0-4 0,0 0 0 16,0 0 2-16,0 0-3 0,0 0-2 0,0 0-1 15,0 0 2-15,0 0 0 0,0 0 1 0,0 0 3 16,0 0 3-16,0 0-2 0,0 0-2 0,0 0 1 16,0 0-8-16,0 0 5 0,0 0 2 0,0 0-1 15,0 0 3-15,0 0-4 0,0 0 8 0,0 0-1 16,0 0 0-16,0 0 0 0,0 0 0 0,0 0-4 15,0 0 4-15,0 0 19 0,0 0 4 16,0 0 8-16,0 0 4 0,0 0-18 0,0 0-5 16,0 0-3-16,0 0-3 0,0 0-2 0,0 0-4 15,0 0 2-15,0 0-2 0,0 0 6 0,0 0 5 16,0 0-2-16,0 0 6 0,0 0 0 0,0 0 4 16,0 0-1-16,0 0 3 0,0 0-5 0,0 0-6 15,0 0 6-15,0 0-7 0,0 0 3 0,0 0 2 16,0 0-9-16,0 0-1 0,16 0-4 0,-16 0-6 15,0 0 1-15,17 0 3 0,-9 0 0 0,4 0 0 16,2 0-2-16,2 0 6 0,1 0-9 16,0 0 9-16,3 13 9 0,-2-13-4 0,1 0 17 15,-2 0 3-15,-1 0 0 0,2 0 3 0,2 0-11 0,-2 0 4 16,-3 0-11-16,1 0 0 0,2 0 3 16,-2 0-8-16,1 0 4 0,-2 0-4 0,1 0 0 15,-1 0-5-15,1 0 1 0,1-11-6 0,-3 11-1 16,1 0 5-16,-2 0-8 0,2 0 6 0,-1 0-3 15,2 0-7-15,-2 0 5 0,0 0-8 0,3 0 5 16,-2 0 2-16,1 0 2 0,-2 0 6 0,0 0-3 16,-2 0 5-16,-1 0-4 0,3 0-4 0,-3 0 3 15,-2 0-5-15,2 10-1 0,-1-10 5 0,-3 0-3 16,4 0 1-16,-3 0 7 0,3 0 0 16,-3 0 0-16,1 5 2 0,5-5-10 0,-2 0 2 15,2 3 3-15,0-2 0 0,2 1 5 0,-1 0-8 16,4 0-1-16,-2 0 3 0,2 0-2 0,4-1 5 15,-3 0-6-15,0 0 2 0,2 0 7 0,-2-1 20 16,-1 1 16-16,1 1 6 0,-3-2 10 0,-1 0-15 16,-6 1 8-16,3 0-5 0,1-1-12 0,-3 1-4 15,1 1-16-15,-3-2 0 0,5 1-8 0,2-1 0 16,-2 0-12-16,1 1 0 0,1 0 4 0,-1-1-1 16,2 0 5-16,1 0-3 0,-1 0-8 0,1 0 7 15,-1 0 0-15,0 0-4 0,0 0 4 0,2 0-4 16,-3 0 8-16,1 0-4 0,0 0 8 0,-2 0 0 15,1 0-8-15,-2 0 8 0,-2 0-8 16,1 0-8-16,-3 0 8 0,-2 0-4 0,0 0 7 16,0 0 1-16,-4 0-8 0,6 0 0 0,-4 0-4 15,0 0 0-15,0 0 5 0,1 0 6 0,-3 0-3 16,-1 0 4-16,0 0-1 0,-1 0-10 0,1 0 3 16,-1 0-5-16,-2 0 1 0,0 0 8 0,0 0 4 15,0 0 1-15,0 0 3 0,0 0-2 0,0 0 2 16,0 0-4-16,0 0-5 0,0 0 7 0,0 0 2 15,0 0 21-15,0 0 8 0,0 0 6 0,0 0 0 16,0 0-3-16,0 0-5 0,0 0-9 16,0 0 2-16,0 0-9 0,0 0-5 0,0 0 0 15,0 0 0-15,0 0 0 0,0 0 0 0,0 0 0 16,0 0-14-16,0 0 0 0,0 0 1 0,0 0-10 16,0 0 4-16,0 0 1 0,0 0-6 0,0 0 4 15,0 0-7-15,0 0-1 0,0 0-1 0,0 0 6 16,0 0 13-16,0 0 6 0,0 0 13 0,-17 14-10 15,17-14-9-15,0 18 1 0,0-6 3 0,-13 2 21 16,13-1 31-16,0 1 9 0,-11-1-6 0,11 3-9 16,0-1-23-16,-3-1-2 0,3 1 2 0,-3 3-3 15,-2-2 12-15,2 1-4 0,2 0-11 0,-1 2 15 16,-1 0 0-16,2 0 6 0,-1 0 12 16,-3 1-10-16,4-1-7 0,-1 0-8 0,2 2-8 15,-1-3-3-15,-2 2 6 0,-1 0 3 0,4 0 4 16,0-1 3-16,-3 1-7 0,3 1-2 0,-1-2 0 15,1 2-3-15,0-3-3 0,0 3-3 0,0-3-3 16,0 2 3-16,0-2 2 0,0 0-6 0,0 1 2 16,0 0-6-16,-2-2 5 0,2 0 8 0,0 2-4 15,-1-1 3-15,1 0-3 0,-2-1-8 0,1 1 4 16,-2-2 1-16,3 1-7 0,-2-1 8 0,-1 3 1 16,1-1 3-16,1 1 14 0,-1 1 1 0,2-1-3 15,0 4-2-15,-3-1-12 0,3-2-7 16,0 2 5-16,0-1 4 0,0 0 4 0,0-1 2 15,0-1 2-15,0 1-5 0,0-1-3 0,0 0-2 16,0-1-6-16,0-2-6 0,0-1 1 0,0 1 3 16,0 0 0-16,0-2 6 0,0-1-1 0,0 1 4 15,0 0 13-15,0 0-1 0,0 1 4 0,0-2-8 16,0 2-15-16,0-1 2 0,-12 0-6 0,12 1 3 16,0-1 3-16,0 1-5 0,-11 0 3 0,11-2-1 15,0 2-5-15,-5-2-1 0,5 1-5 0,-3 0 1 16,0 0 0-16,-2 0 5 0,5 0-1 0,-3 0-3 15,2-1 6-15,-1 0-7 0,1 0 0 0,-3-1 1 16,3-2-4-16,-4 1 3 0,4-2 1 16,-1 0 0-16,-1-1-2 0,3 0-1 0,0-2-3 15,-2 0 1-15,2-1 2 0,-1-1-2 0,1 0 2 16,0-1-2-16,0-2-2 0,-2 2 3 0,2-3-3 16,0 3 6-16,0-3 0 0,0 0 2 0,0 0-64 15,0 0-76-15,-3 0-91 0,3 0-127 0,-3 0-111 16,3 0-137-16,-1 0-89 0,1 0-110 0,-4 0-103 15,-2-14-217-15,2 14-7 0,-10-27 235 0</inkml:trace>
  <inkml:trace contextRef="#ctx0" brushRef="#br0" timeOffset="83458.99">9038 10799 1054 0,'0'-1'53'0,"0"-1"30"0,0-1 34 0,0 2 32 16,0 0-18-16,0 0 4 0,0 1 6 0,0-2 5 15,0 2-2-15,0-1 4 0,0 1-20 0,0-1-11 16,0-1-5-16,0 1-7 0,0-1 1 16,0 0 5-16,0-2 8 0,0 2 7 0,0 0 10 0,0-1 5 15,0 2-19-15,0-1-22 0,0 2-13 16,0-1-18-16,0 1-6 0,0 0 1 0,0 0-3 15,0 0-6-15,0 0 0 0,0 0-3 0,0 0 1 16,0 0 4-16,0 0 8 0,0 0 2 0,0 0 0 16,0 0-3-16,0 0-2 0,0 0-8 0,0 0-6 15,0 0 2-15,0 0-6 0,0 0-6 0,0 0-2 16,0 0-12-16,0 0-5 0,0 0 2 0,0 0-2 16,0 0 8-16,0 0 96 0,0 0 100 0,0 0 28 15,0 0 10-15,0 15-85 0,0-15-75 0,0 0-13 16,0 22 10-16,-11-22 2 0,11 21-5 15,0-7-4-15,0 0-20 0,0 2 2 0,-9 1-1 16,9 2-6-16,0-1-2 0,0 1-4 0,-5 2-6 16,5 2 1-16,0-2 6 0,-3 3-8 0,2 0-4 15,-1 0-4-15,0 2 2 0,-2 0 2 0,2-1 1 16,1 1 2-16,-1-2-7 0,-1 1-6 0,-2 0-11 16,2-2-7-16,2 1-5 0,-1 0 0 0,-1-1 1 15,-3 1 5-15,3-2 1 0,0-1-2 0,0 3 1 16,-1-2-4-16,1 0 0 0,0 0-2 0,2 0 3 15,-2 0-2-15,1 0-5 0,-1 0 1 0,0-1-10 16,-2-2 7-16,4 2 1 0,-3-1 5 0,1 0 3 16,-1 2-3-16,1-2 3 0,3 2 1 15,-4-1 9-15,1 1 2 0,-1 1-5 0,2-1-8 16,-1-4-8-16,0 2-6 0,1 0-3 0,-1-2 1 16,-1-1-2-16,1 1 0 0,1-2 0 0,-3-1 0 15,1 1 0-15,1 1 0 0,1-4 0 0,-1 2 0 16,0-3 0-16,1 1 0 0,-1 1 0 0,0-1 0 15,2-1 0-15,1 0 0 0,-2 0 0 0,-1 0 0 16,0-1 0-16,-2 2 0 0,4-3 0 0,-1 1 0 16,-3 2 0-16,2-3 0 0,-1 1 0 0,2 0 0 15,0-1 0-15,-1 0 0 0,2-1 0 0,-1 0 0 16,1-1 0-16,-2 1 0 0,1-2 0 16,-1 2 0-16,3-2 0 0,0 0 0 0,-2-1 0 0,1 0 0 15,-2 0 0-15,1 0 0 0,2-2 0 16,-3 1 0-16,2-1 0 0,-1 0 0 0,0-1 0 15,2 1 0-15,0-1 0 0,0 2 0 0,-1-3 0 16,1 1 0-16,0 1 0 0,-2-2 0 0,2 1 0 16,0 0 0-16,0-1 0 0,0 1 0 0,0 0 0 15,-1-1 0-15,1 0 0 0,-2 1 0 0,1-1 0 16,-2 2 0-16,1-4 0 0,0 3 0 0,2 0 0 16,-1-1 0-16,1 0 0 0,0 2 0 0,0-1 0 15,-2 0 0-15,2 1 0 0,0 0 0 16,-1-1 0-16,-1 2 0 0,1 1 0 0,-4-1 0 15,5 1 0-15,-3-2 0 0,1 2 0 0,2-1 0 16,-1 1 0-16,-1 0 0 0,1-2 0 0,-4 2 0 16,4-2 0-16,1 2 0 0,-2-3 0 0,0 2 0 15,2-2 0-15,0 0 0 0,-1 0 0 0,1-2 0 16,0 2 0-16,-2-3 0 0,1 0 0 0,1 0 0 16,0 1 0-16,0-1 0 0,0 0 0 0,0 0 0 15,0 0 0-15,0 0 0 0,0 0 0 0,0 0 0 16,0 0 0-16,0 0 0 0,0 0 0 0,0 0 0 15,0 0 0-15,0 0 0 0,0 0 0 0,0 0 0 16,0 0 0-16,0 0 0 0,0 0 0 16,0 0 0-16,0 0 0 0,0 0 0 0,0 0 0 15,0 0 0-15,0 0 0 0,0 0 0 0,0 0 0 16,0 0 0-16,0 0 0 0,0 0 0 0,0 0 0 16,0 0 0-16,0 0 0 0,0 0 0 0,0 0 0 15,0 0 0-15,0 0 0 0,0 0 0 0,0 0-32 16,0 0-95-16,0 0-120 0,0 0-157 0,0 0-213 15,0 0-124-15,0 0-69 0,0 0-93 0,0 0-49 16,0 0-227-16,20 0 188 0</inkml:trace>
  <inkml:trace contextRef="#ctx0" brushRef="#br0" timeOffset="84594.53">10342 12521 1778 0,'-3'2'46'0,"3"0"32"16,-3 0 29-16,3-1 34 0,0-1-20 0,0 0-3 15,0 0 0-15,0 0-8 0,0 0-2 0,0 0-10 16,-2 0-11-16,1 0-13 0,1 0-12 0,-4 0-11 16,4 0-12-16,0 0-2 0,0 0-5 0,0 0 0 15,0 0 7-15,0 0 0 0,0 0 0 0,0 0 1 16,0 0 2-16,0 0-2 0,0 0 7 0,0 0 9 15,0 0 2-15,0 0-3 0,0 0-6 0,0 0-14 16,24 0-5-16,-24 0 7 0,18 0 6 0,-4 0 9 16,2 0 0-16,3 0-4 0,1 0-7 15,-2 10-7-15,1-10-11 0,-2 0 0 0,2 7-7 16,1-7 1-16,-5 6 0 0,1-6-9 0,-5 3-1 16,0-3-7-16,-4 2-1 0,0 0-1 0,-6-2 1 15,1 0-3-15,-2 1-4 0,0-1 1 0,0 0 3 16,0 2 5-16,0-2 2 0,-16 1 1 0,16 2 0 15,-20-2 0-15,20 2 0 0,-26-1 3 0,8-1-5 16,3 0-6-16,-1 1 6 0,2-2-7 0,1 0 0 16,3 0 6-16,2 0-2 0,4 0 8 15,4 0 8-15,-8 0 1 0,8 0 25 0,0 0 9 0,0 0-9 16,0 0-6-16,0 0-22 0,17 0-16 0,-17 0 6 16,14 0-1-16,-14-17-3 0,16 17-2 15,-16 0-2-15,17 0 0 0,-6 0 4 0,-11 0-5 16,12 0 2-16,-7 0-2 0,-5 0-43 0,7 0-34 15,-7 0-63-15,2 0-77 0,-2 0-22 0,0 0-47 16,0 0-42-16,0 0-53 0,0 0-156 0,0 0-182 16,0 18 104-16</inkml:trace>
  <inkml:trace contextRef="#ctx0" brushRef="#br0" timeOffset="87710.76">11081 10838 1180 0,'0'-8'52'0,"14"0"34"0,-10 0 49 15,3 0 51-15,-4 3-9 0,0 0 8 0,0 1-1 16,0 2-6-16,-1 0-6 0,-2 1-7 0,0 1-22 16,0-1-13-16,0 1-14 0,0 0-11 0,0 0-1 15,0 0-9-15,0 0-7 0,0 0 8 0,0 0-7 16,0 0 2-16,0 0 1 0,0 0-11 0,0 0-5 16,0 0-8-16,0 0-10 0,0 0-10 0,0 0-6 15,-11 0-11-15,11 0 32 0,0 0 19 0,0 0 13 16,-10 0 18-16,10 0-25 0,-9 19-7 0,3-19-4 15,0 24-8-15,-4-9 0 0,3 3 1 0,-4 0 9 16,3 3-6-16,0 0 1 0,-3 1-2 16,5 2-16-16,-3 1 16 0,3-1 16 0,-4 4-3 15,4 0 12-15,0 1-8 0,-2 2 1 0,3-2 8 16,-4 2-14-16,3 1 8 0,0-2-7 0,1 1-7 16,-3-3 2-16,1 1-15 0,0 0-14 0,-2-2 1 15,3 1-3-15,-4 1-2 0,4-1-10 0,-1-1-8 16,0 1-5-16,1 0-3 0,0 1 5 0,1-2-6 15,1 1-2-15,-1 0 2 0,2 1-4 0,1 1 9 16,-4 0-8-16,3 0-2 0,1 0 0 0,1 0-9 16,-2-2 15-16,0 0 1 0,0-3 5 0,1 0 9 15,0-2-8-15,2 1 3 0,-1-1-1 0,-1-2-5 16,1-1 6-16,1 2-5 0,-2-4-2 0,2 2-5 16,-1-1-4-16,1 0-4 0,0-1 0 15,0 0-1-15,0 0 1 0,0-2-1 0,0 1-2 16,0-1 4-16,0 0-5 0,0-2 1 0,0 0 7 15,0 0-4-15,0-1 2 0,0 0 7 0,0-1-6 16,14-1 5-16,-14 1-4 0,0-1-9 0,0 0 2 16,0-1-4-16,0 0-1 0,7-1 0 0,-7 0-2 15,0-1 0-15,3-1 3 0,-3 0 2 0,5 0-5 16,-3 0 0-16,-1-1-3 0,1-1 3 0,-1 0 4 16,1-1-2-16,-2 1 0 0,1-2-6 0,-1 0-47 15,2 0-34-15,0-2-34 0,-2 1-47 0,0-1-24 16,0-1-55-16,0 0-79 0,0 0-132 15,3 0-74-15,0 0-51 0,1 0-56 0,6 0 1 16,-4-17-93-16,5 17-260 0,1-24 169 0</inkml:trace>
  <inkml:trace contextRef="#ctx0" brushRef="#br0" timeOffset="89191.53">11075 10878 1087 0,'0'-5'45'16,"0"2"21"-16,0 2 34 0,0 1 20 0,0-1-10 16,0 1 12-16,0 0 0 0,0 0 14 0,0 0-8 15,0-2-3-15,0 2-6 0,0 0-7 0,0 0-4 16,0 0-2-16,0 0 3 0,0 0 3 0,0 0 6 16,0-1 1-16,0 1-3 0,0 0-5 0,0-1-1 15,0 0-2-15,0 0-1 0,0 1 0 0,0 0-7 16,0-1-14-16,0 1-27 0,0-2-29 0,0 0-17 15,0-2-13-15,0 3 19 0,15-2 17 16,-15-1 5-16,16 0 10 0,-16 1-11 0,20 0-4 16,-6-1-4-16,-3-1-5 0,3 3 2 0,-2-3 0 15,2 3 6-15,1-2 0 0,1-1-4 0,1 2-10 16,2-1-6-16,1 1-6 0,-3 0-3 0,2 1 4 16,2 0-4-16,-1 1 6 0,-1-1-2 0,4 2-6 15,-1-1 2-15,1 1-6 0,1 0 0 0,-1 0 8 16,2 0-2-16,0 0 5 0,1 0 10 0,-3 0-8 15,2 0 1-15,-3 14 7 0,3-14-11 0,-4 0 3 16,3 16 1-16,-3-16-12 0,0 12 4 16,2-12-2-16,-1 11-5 0,1-3 7 0,-1-3-3 15,3 3 7-15,-5-3 5 0,6 1 6 0,-4 0 7 16,4-1-3-16,-1 1-11 0,0-2-5 0,3 0 4 16,-2 0 16-16,-1 0 9 0,3 0-5 0,-2 0-9 15,-1-1-19-15,0 0-1 0,1-1 0 0,-2 1 0 16,2 0-4-16,-1-1 2 0,-2-1 0 0,2 2-2 15,-2-2 5-15,2 1-6 0,2 0 4 0,-4-1 1 16,0 1-4-16,0-2 4 0,2 1-2 0,-1 1-2 16,0 0-1-16,-2-2-3 0,4 2-5 0,-4-1 7 15,0 0-1-15,-2 0 6 0,-3 0 0 0,0 0-1 16,-1 0-1-16,-2 0 4 0,0 0 2 0,-3-1-8 16,-2 0 4-16,2 0-6 0,-3 0 3 15,-1 0 6-15,1 0-7 0,-2 0 1 0,-3 0-4 16,4 0 3-16,-1 0 4 0,-5 0-4 0,2 0 1 15,4 0 1-15,-6 0-1 0,2-12 1 0,-1 12 2 16,-1 0-7-16,1 0 5 0,3 0 9 0,-4 0 20 16,1-6 21-16,1 6 10 0,-2 0 1 0,1-2 0 15,-1 2-7-15,1 0-11 0,1 0 0 0,-3-2-15 16,2 2 0-16,-2 0 7 0,0 0-3 0,1 0 0 16,-1-1-16-16,0 1-9 0,0 0-4 0,2 0-8 15,-2 0 0-15,0 0 4 0,0 0 0 0,0 0-8 16,0 0 3-16,0 0-7 0,0 0-1 0,0 0 5 15,0 0-1-15,0 0 5 0,0 0 1 16,0 0 8-16,0 17 0 0,0-17 4 0,0 18-4 16,0-7-4-16,-14 3 0 0,14 1 4 0,0 1 12 15,0 1 20-15,-9 1 21 0,9 1-8 0,0 1 0 16,-8 1-4-16,8-1-11 0,-8 2 25 0,3 1-5 16,1-1-5-16,-3 1 3 0,3 1-16 0,-2-2 23 15,-2 1 3-15,-1 0-10 0,1-1 1 0,0 1-10 16,0-1-9-16,-3-1-4 0,4 1 4 0,-3-1-16 15,3 0 4-15,-1 0 1 0,5 1-6 0,-2 0 4 16,-1-1-4-16,1 2 5 0,4 1 2 0,-2 0 1 16,-4 2-3-16,3-1-2 0,-1 4 2 15,-4 0-5-15,4 0-1 0,0 2 2 0,-2 0-5 16,2 1 0-16,-3 1 3 0,4-3 5 0,-1 1-7 16,-3-4 4-16,5 1-1 0,-2 0-3 0,-2-3 9 15,3 1-2-15,-3-4-2 0,2 2-6 0,0-2-4 16,-1-1-2-16,2-1-1 0,-3 0 2 0,0-1 6 15,3-1 4-15,-2-1 3 0,-2 0-1 0,4 0-6 16,-4-2 0-16,3 0-3 0,-1-1-2 0,-2 1-4 16,2-1-3-16,0 0-2 0,1 0 2 0,1 1 2 15,-4-1 2-15,5 1-1 0,-2 0-2 0,-1-1 4 16,3 0-3-16,-2 2-1 0,2-3 3 0,-2 0-2 16,1-2-1-16,1 2 7 0,-4-3-4 15,4-1 5-15,2 0 1 0,-1-2-2 0,-1 0 2 16,2 0-6-16,-1-2 0 0,-1-1-4 0,1 1 3 15,2 0-2-15,-3-1-3 0,3-1-1 0,0 0 3 16,0-3 1-16,-1 2 1 0,1-2 3 0,-2 1 3 16,2-1 10-16,0 0 15 0,0 0 7 0,0 0-2 15,0 0-9-15,0 0-14 0,0 0-8 0,0 0-7 16,0 0-2-16,0 0-3 0,-1 0-3 16,-1 0 5-16,-4 0 1 0,0 0-7 0,-7 0-70 0,-4-13-98 15,-1 13-138-15,-7 0-199 0,1-7-108 0,-3 7-63 16,0-8-76-16,1 8-30 0,2 0-192 15,0-4-61-15,7 4 212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36:08.4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19584 4421 2042 0,'14'-3'18'0,"-14"2"11"15,8 0 8-15,-8-2 9 0,0 2-6 0,0 0 4 16,4 1 9-16,-4 0 14 0,0 0 9 0,0 0 10 15,0 0 4-15,0 0-5 0,0 0-7 0,0 0-17 16,0 0-15-16,0 0-12 0,0 0-13 0,0 0-8 16,0 0-1-16,0 0 0 0,0 0 12 15,0 0 25-15,0 0 18 0,0 0 23 0,0 0 4 16,25 0 2-16,-25 0-10 0,30 12-13 0,-13-12-3 16,4 0-9-16,12 9-8 0,1-9-4 0,5 0-7 15,7 9-1-15,10-9 3 0,8 7-9 0,11-3-9 16,16-3-14-16,13-1-11 0,11 1-9 0,9-1 2 15,16 0-4-15,14 0 0 0,15 0 7 0,12 0 3 16,2 0 10-16,8 0 15 0,14 0 9 0,8 0-8 16,1 0 2-16,-9 0-3 0,-6 0 0 15,3 0-2-15,-4 0-5 0,-2 0-8 0,-16 0-7 0,-9 0 6 16,-8 0 2-16,-4 0-6 0,76 0-1 0,-27 19 7 16,-141-19-1-16,-5 0 3 0,62 14-2 15,-8-7-11-15,-9 1 0 0,-12-1 29 0,-11 1 10 16,-17-1 5-16,-10-1-4 0,-15-2-32 0,-11 0-9 15,-9-2-10-15,-8-1-48 0,-10-1-55 0,-1 0-69 16,-3 0-50-16,0 0-2 0,0 0-20 0,-20 0-23 16,20 0-52-16,-31 0-79 0,10 17-97 0,-7-17-138 15,-5 0 108-15</inkml:trace>
  <inkml:trace contextRef="#ctx0" brushRef="#br0" timeOffset="1975.71">21786 3608 915 0,'-9'-2'0'0,"6"1"0"0,-3 1-6 15,3 0 18-15,1 0 18 0,-1 0 12 0,3 0 20 16,-1 0 0-16,-1 0 5 0,-1 0 9 0,3 0 12 16,0 0 7-16,0 0-4 0,0 0 14 15,0 11-5-15,0-11 1 0,0 0-1 0,0 10-20 16,22-10-8-16,-22 10-11 0,18-4 2 0,-4-6 5 16,2 9 2-16,1-5 1 0,1-1-14 0,10-2-18 15,0 2-14-15,8-2-12 0,3-1-3 0,4 0-4 16,12 2 2-16,2 1 3 0,10-1 4 0,7 3 9 15,5 0 0-15,13 1-12 0,-2 1-3 0,3 4-13 16,3 0-7-16,8 1 8 0,0 2 13 0,5-1 15 16,-2 1 10-16,5-1 18 0,-2-1 0 0,-4-2 3 15,-9-2 11-15,-6 0 0 0,-11-2 9 16,-10-2 9-16,-12 0 11 0,-12-3 11 0,-13-1 1 0,-8 0-19 16,-5 0-24-16,-8 0-31 0,-1 0-24 15,-8 0-9-15,-3 0-2 0,0 0-2 0,0 0 0 0,0 0-25 16,0 0-44-16,0 0-64 0,0 0-73 15,0 0-64-15,0 0-35 0,0 0-24 0,-15 0-56 16,15 0-55-16,-16 0-99 0,16 17 87 0</inkml:trace>
  <inkml:trace contextRef="#ctx0" brushRef="#br0" timeOffset="11614.12">14733 4494 1965 0,'0'3'8'0,"0"-3"-4"0,0 2 3 0,0-1-2 16,0-1 10-16,0 0 32 0,0 0 31 0,0 0 39 15,0 0 25-15,0 0 3 0,0 0-9 0,0 0-6 16,0 0-23-16,0 0-13 0,0 0-7 15,0 0-9-15,0 0-2 0,0 0 3 0,0 0 4 16,0 0-6-16,0 0 4 0,0 0-6 0,0 0-9 16,0 0-6-16,0 0-16 0,0 0-20 0,0 0-11 15,0 0-13-15,0 0-2 0,0 0 2 0,19 0-3 16,-19 0 2-16,25 0-2 0,-11 0 0 0,0 0 1 16,4 0 3-16,-2 0 1 0,2 11 4 0,2-11 12 15,1 0 8-15,0 10 14 0,-2-10 8 0,4 7-4 16,-1-7-2-16,3 6-8 0,-2-6 0 0,5 6-4 15,2-4-5-15,4 0 0 0,3 1 5 0,0-2 2 16,8-1 4-16,-1 2 3 0,-1-2-6 0,5 0 3 16,-1 0 1-16,-1 0-5 0,3 0 5 15,-1 0-8-15,-5 0 3 0,2 0 0 0,0 0-9 16,0 0 1-16,-3 0 1 0,6-14 11 0,-6 14 15 16,2 0 11-16,2-12-3 0,-2 12-9 0,-2-7-16 15,-4 7-11-15,7-8-12 0,-4 8-11 0,-2-8-3 16,6 6 0-16,1 0 2 0,1-1-3 0,2 2 7 15,6-1 1-15,-3 2 8 0,3-1 17 0,2 1 5 16,-4 0-6-16,0 0-4 0,3 0-2 0,-2 0-9 16,-1 0 10-16,0 0-11 0,2 0 3 0,1 0 5 15,0 0-2-15,3 0 17 0,-1 0-4 0,2 0 8 16,-1-13 9-16,-1 13-4 0,1 0 2 0,-1-13-13 16,0 13-3-16,-5-11-4 0,1 11-14 15,-1-9-8-15,1 9-4 0,-1-5-5 0,-2 5-7 16,3 0 12-16,1 0-4 0,4 0-4 0,-2 0 17 15,-4 0-9-15,3 0-3 0,-8 0 16 0,3 13 5 16,-7-13 4-16,-2 0 12 0,-10 0-7 0,1 0-5 16,-2 12 6-16,-5-12 0 0,-4 0 0 0,-2 0-4 15,-1 0-6-15,-5 0-10 0,1 5-2 0,-7-5 3 16,1 0-4-16,-2 0-10 0,3 0 5 0,-8 0-4 16,1 0-5-16,2 0 18 0,-4 0-9 0,2 0 9 15,-3 0-5-15,3 0-13 0,-3 0 5 0,0 0-60 16,0 0-34-16,0 0-52 0,0 0-70 15,0 0-19-15,0 0-29 0,0 0-29 0,0 0-26 16,0 0-51-16,0 0-47 0,0 0-57 0,0 0-92 16,0 0-123-16,0 0 16 0,0 0 141 0</inkml:trace>
  <inkml:trace contextRef="#ctx0" brushRef="#br0" timeOffset="13332.63">19322 5583 2568 0,'-14'0'9'0,"14"6"-6"0,0-6 2 15,0 4-2-15,0-4-1 0,0 0 20 0,0 0 26 16,0 0 28-16,0 0 22 0,0 0 13 15,0 0-4-15,0 0-9 0,0 0-18 0,0 0-18 16,0 0-14-16,0 0-7 0,0 0-2 0,0 0 15 16,0 0 6-16,0 0 1 0,0 0 4 0,0 0-16 15,0 0-7-15,17 0-5 0,0 0-6 0,1 0 6 16,10 0-2-16,5 0 4 0,6 0 3 0,7 0 4 16,7 0 6-16,3-13 4 0,11 13-18 0,4 0-18 15,13 0-15-15,12-7-13 0,10 7 3 0,16 0 1 16,10 0 2-16,6 0-1 0,11 0-1 0,11 0-4 15,2 16 6-15,4-16 0 0,-5 0 11 0,4 0 14 16,-1 12-1-16,-1-12 4 0,3 0-11 16,-4 0-1-16,-5 0 4 0,-8 0 13 0,-4 0 10 0,-5 0-2 15,-9-15-3-15,-10 15-10 0,-5-16-8 16,-15 16-7-16,-8-19-8 0,-8 19-3 0,-7-19 0 16,-13 19 4-16,-9-16 0 0,-11 16-5 0,-11-12-7 15,-12 12-60-15,-8-8-90 0,-3 8-115 0,-11-2-101 16,0 2-41-16,-20 0-28 0,-2 0-61 0,-8 19-160 15,-5-19 22-15,-13 17 119 0</inkml:trace>
  <inkml:trace contextRef="#ctx0" brushRef="#br0" timeOffset="14331.49">14992 6245 2683 0,'-15'0'1'0,"15"0"-3"16,0 0 2-16,0 0 0 0,0 0-1 0,0 0 7 16,0 0 7-16,0 0 4 0,0 0 15 0,0 0 7 15,0 0 2-15,0 0-3 0,0 0-6 0,0 0-15 16,0 0 2-16,0 0 12 0,0 0 14 0,0 0 14 16,0 0 6-16,14 0 7 0,-14 0 4 15,23 17 8-15,-7-17 5 0,1 0-4 0,-2 11-12 16,5-11-3-16,-3 0-5 0,-1 0-1 0,1 8-1 15,0-8-2-15,0 0 8 0,2 0-8 0,3 0-2 16,-2 0-1-16,5 0-10 0,-2 0-2 0,5 0-2 16,1 0-12-16,4 0-6 0,1 0 3 0,8 0-7 15,1 0 4-15,6 0-12 0,2 0-9 0,9 0-4 16,9 0-5-16,5 0 6 0,10 0 0 0,8 0 8 16,8 0-5-16,12 18 2 0,5-18 3 0,4 12-4 15,1-12 14-15,1 12 2 0,3-12 1 0,6 11 1 16,-5-4-6-16,0 0 0 0,0-1 6 0,-2 0 17 15,-3 0 10-15,-2-2 7 0,-8 1 9 0,-8-2 0 16,-8 3-2-16,-8-4 6 0,-10 1-14 16,-5-1 7-16,-10-1 0 0,-5 0-9 0,-15-1 6 15,-5 0-26-15,-7 0-14 0,-10 0-6 0,-8 0-18 16,1 0 3-16,-10 0-1 0,1 0-4 0,-2 0 1 16,-3 0-4-16,0 0-12 0,0 0-56 0,0 0-57 15,0 0-72-15,0 0-66 0,0 0-42 0,0 0-25 16,0 0-31-16,-14 0-41 0,14 0-38 0,0 19-132 15,-14-19-203-15,14 18 123 0</inkml:trace>
  <inkml:trace contextRef="#ctx0" brushRef="#br0" timeOffset="21437.45">20386 6367 1287 0,'0'0'8'0,"0"0"0"0,0 0 0 16,0 0 1-16,0 0 3 0,0 0 24 0,0 0 23 15,0 0 26-15,14 0 15 0,-14 0 7 0,0 0 0 16,14 0-12-16,-14 0-18 0,8 0-24 0,-8 10-10 15,16-10-5-15,-6 0 5 0,-2 0 5 0,5 0 2 16,2 0 3-16,-1 0-2 0,5 0-7 0,6 0-15 16,-2 0-8-16,6 0-11 0,2-14-3 0,8 14 4 15,0 0 2-15,4 0-3 0,7 0 7 0,6-12-4 16,1 12 2-16,12 0 11 0,4-7-2 0,7 7 9 16,9-5-8-16,10 5-15 0,4-5-5 0,5 3-8 15,6 1 14-15,5-2 22 0,2-1 9 16,2 1 16-16,-2-2-2 0,-5 1-14 0,5-1-1 15,-12-2-9-15,-3 0 2 0,-5 0 4 0,-11-2-1 16,-8 3 1-16,-5-1-1 0,-10 3 6 0,-5-2 1 16,-4 2-2-16,-12 1 1 0,-1 1-13 0,-9 1-12 15,-5 1-9-15,-6-2-14 0,-8 2-1 0,-5-2 3 16,-4 2-5-16,-3 0-4 0,-1-1-42 0,-4 1-50 16,0-1-54-16,0 1-57 0,0 0-12 0,0 0-19 15,0 0-40-15,-24 0-95 0,24 19-148 0,-21-19 28 16,7 22 101-16</inkml:trace>
  <inkml:trace contextRef="#ctx0" brushRef="#br0" timeOffset="30867.75">14756 7925 2365 0,'-7'0'13'0,"0"0"16"16,1 0 18-16,3 0 27 0,2-14 8 0,-1 14 6 16,2 0 9-16,0 0 0 0,0 0 14 0,0 0 7 15,0-9-1-15,0 9-14 0,0 0-32 0,0 0-22 16,0 0-24-16,0 0-15 0,0 0-2 0,0 0-7 15,0 0 1-15,0 0 6 0,0 0 9 0,0 0 5 16,0 0 8-16,0 0 2 0,0 0 3 0,0 0 0 16,0 0 0-16,0 0 2 0,0 0 0 0,0 0 9 15,0 0 7-15,0 0 4 0,0 0 4 0,0 0-1 16,0 0-2-16,0 0-2 0,0 0 5 16,0 0-4-16,0 0-6 0,0 0-6 0,19 0-10 0,-19 0 7 15,18 0 1-15,-4 0 12 0,2 0 5 16,6 0-6-16,-2 0 4 0,0 13-12 0,5-13-7 15,-5 0-9-15,8 0-6 0,-2 0 3 0,4 0-7 16,-4 0 3-16,4 0 3 0,2 0-3 0,-1 0 5 16,2 0-1-16,-1 0-7 0,-1 0 7 0,1 0-6 15,-1 0 4-15,0 0 2 0,-3 0 3 0,1 0 1 16,2 0 4-16,3-13-1 0,0 13-14 0,2 0 3 16,0 0 35-16,4 0 21 0,-3-8 3 0,2 8-6 15,-2 0-44-15,2-5-24 0,-5 2-7 16,1 1 11-16,2 0-12 0,-3 0 12 0,0 0 22 15,8 0 0-15,-6 1 21 0,4-2 0 0,-1 2-10 16,1-1-1-16,1-2-9 0,-3 4-15 0,3-3-6 16,-4 2-1-16,2-2-2 0,-2 2 5 0,2-1 2 15,-3 1 4-15,-2-1 1 0,5 1 9 0,-4-1-4 16,-2 1-9-16,1 0-2 0,2-1-10 0,-5-1 4 16,1 2 3-16,-1 0-3 0,0-1 4 0,0 2-8 15,4-1-1-15,-7-2-3 0,3 3-3 0,0-1 9 16,-2 0-6-16,1 1 1 0,-1-1 1 0,-4 1-8 15,4 0 4-15,-5 0 1 0,-1 0-2 0,2 0 3 16,0 0 5-16,0 0 2 0,-2 0 8 16,6 0 18-16,-2 0 4 0,-2 0 11 0,6 0 2 15,-7 0-21-15,4 0 1 0,2 0-9 0,-5 0-5 16,1 0 3-16,-1 0-5 0,3 0 0 0,0 0 0 16,-5 0-1-16,8 0-1 0,-3 0-6 0,3 0 6 15,-3 0-5-15,-3 0-2 0,1 0 2 0,2 0-6 16,0 0-1-16,-3 0-2 0,1 0-6 0,4 0 8 15,-2 0-1-15,4 0 2 0,-2 0 5 0,1 0-6 16,3 0 1-16,-3 0 6 0,2 0 0 0,2 0 2 16,1 0 6-16,0 0 0 0,3 0 4 0,-2 0-2 15,3 0-3-15,-1 0-4 0,0 0-7 0,3 0 2 16,0 0 3-16,1 0-2 0,-4 0 0 0,6 0-6 16,-2 0-4-16,-1 0 1 0,2 0-1 15,-5 0 3-15,4 0-3 0,-4 0 0 0,0 0 3 16,1 0 0-16,-4 0-1 0,4-7 0 0,-3 7-4 15,-4 0-1-15,1 0 5 0,0 0-2 0,0 0 2 16,1 0-1-16,-4 0-1 0,1 0-2 0,-2 0 4 16,1 0-1-16,0 0 2 0,0 0-2 0,0 0 0 15,3 0-4-15,2 0-1 0,1 0 4 0,-3 0 0 16,2 0 5-16,3 0-3 0,-1 0 1 0,0 0-5 16,2 0 2-16,-3 0 1 0,-1 0-2 0,3 0 8 15,-4 11 0-15,4-11-2 0,-3 0 2 0,-3 0 5 16,1 0 15-16,1 6 11 0,-5-6 3 15,1 0-5-15,-3 6-16 0,0-6-7 0,0 1-4 16,0 0 0-16,1 0-4 0,-1 0 0 0,-3 0-2 16,6-1-3-16,-1 0 4 0,-1 0 1 0,0 2-2 15,1-2 2-15,-7 1-3 0,4-1-2 0,2 0 4 16,-2 1 2-16,-6-1-2 0,6 1 1 0,-6-1-1 16,7 0-1-16,-9 1-1 0,9-1-1 0,-8 0 4 15,2 0 1-15,-2 0 0 0,-3 2 2 0,2-1-5 16,-4 0 0-16,4-1 3 0,-7 2-3 0,7-2-2 15,-5 1 1-15,-3-1-1 0,3 0-1 0,3 2 4 16,-2-1-4-16,-1 0 2 0,0 0 4 16,2-1-2-16,-4 2 3 0,2-2-1 0,-5 0-2 15,2 2 1-15,-1-2-2 0,-6 1 3 0,1-1-2 16,3 0 1-16,-4 0 2 0,-2 0-4 0,1 0-1 16,-3 0 3-16,5 0-3 0,-5 0 0 0,3 0 4 15,-3 0-3-15,0 0-3 0,3 0 3 0,-3 0-2 16,0 0-5-16,0 0 8 0,1 0-5 0,-1 0-39 15,2 0-69-15,-2 0-80 0,0 0-117 0,0 0-145 16,5 0-91-16,-5 0-77 0,0 0-75 0,3 0-29 16,-3 0-167-16,3 0-147 0,2 16 195 0</inkml:trace>
  <inkml:trace contextRef="#ctx0" brushRef="#br0" timeOffset="35311.5">18859 8828 2100 0,'-5'0'23'0,"1"2"1"0,2-2 5 0,-1 1 8 16,3-1-2-16,0 0 23 0,0 0 19 15,0 0 24-15,0 0 2 0,0 0 5 0,0 0-1 16,0 0-12-16,0 0-1 0,0 0-9 0,0 0-13 16,0 0-18-16,0 0-12 0,0 0-12 0,0 0-6 15,0 0 13-15,0 0 6 0,0 0 11 0,0 0 18 16,0 0 9-16,0 0 10 0,0 0-4 0,0 0-7 16,0 0-3-16,0 0-7 0,0 0-2 0,0 0-3 15,0 0-7-15,0 0-2 0,0 0-2 0,0 0-8 16,0 0-16-16,0 0-14 0,0 0-12 15,25 0-7-15,-25 0 5 0,31 0 2 0,-9 0 9 16,-1 0 12-16,10 0 6 0,-1 0 2 0,9 0-2 16,1 0-1-16,11 0 1 0,5 13-9 0,11-13-8 15,7 0-7-15,13 10-4 0,6-10-1 0,16 0 3 16,1 7 9-16,14-7-1 0,12 0 4 0,5 0-3 16,3 0-10-16,2 0-1 0,8 0-1 0,1 0 0 15,2 0-3-15,3 0 8 0,-5 0 5 0,-3-17 24 16,-5 17 23-16,-1-18-7 0,-8 18 13 0,-4-24-22 15,-4 11-12-15,-10-3-9 0,1 2-13 0,-5 0 1 16,-4-1-6-16,-5 4 2 0,-6-2-3 16,-3 3-1-16,-10 2 4 0,-4 0 0 0,-6 3 1 15,-8 0-6-15,-7 1-3 0,-8 2-4 0,-9-1 4 16,-4 1-4-16,-14 2-4 0,-5 0-51 0,-7 0-92 16,-5 0-84-16,-8 0-69 0,-3 0-21 0,0 0-12 15,0 19-23-15,-36-19-74 0,14 25-133 0,-10-7-209 16,-9-1 113-16</inkml:trace>
  <inkml:trace contextRef="#ctx0" brushRef="#br0" timeOffset="36195.48">15210 9713 2740 0,'15'-2'2'0,"-1"0"-3"0,0-1 2 15,-5 2 13-15,2-1 16 0,0 2 31 0,-3 0 32 16,1 0 21-16,-3 0 22 0,2 0 7 0,-3 18 2 15,4-18-16-15,-3 0-19 0,2 0-26 0,0 14-27 16,1-14-10-16,-1 0-12 0,3 0-2 0,0 10 5 16,3-10-5-16,4 7-1 0,3-7-2 0,10 7 0 15,1-1 15-15,12-2 9 0,4 0 7 0,11-1-5 16,4 0-14-16,13-1-12 0,7-1-12 0,13-1-9 16,8 0-2-16,14 0-4 0,6 0 4 0,11 0 6 15,8 0 3-15,9 0 10 0,8 0-2 0,6-14 3 16,0 14-9-16,2 0-5 0,2 0 6 15,4 0 1-15,0 0 11 0,0 0 3 0,-11 0 3 16,-3 0 0-16,-6 0-10 0,-5 0 4 0,-2 0-7 16,-13 0-4-16,-9 0 4 0,-10 0-8 0,-6 0 0 15,-8 0-4-15,-16 0-7 0,-9 0-3 0,-14 0-4 16,-14 0 3-16,-12 0 2 0,-11 0-9 0,-8 0-37 16,-6 0-80-16,-8 0-84 0,0 0-60 0,-3 0-32 15,0 0-10-15,0 0-29 0,-31 0-64 0,9 19-101 16,-3-19-218-16,-6 13 24 0,-7-13 132 15</inkml:trace>
  <inkml:trace contextRef="#ctx0" brushRef="#br0" timeOffset="65541.59">122 11567 2107 0,'-3'0'25'0,"1"-10"37"15,2 10 31-15,0-7 32 0,0 7 0 0,0-4-9 16,0 4-2-16,0 0 1 0,0 0 5 0,0 0-5 16,0 0-5-16,0 0-17 0,0 0-20 0,0 0-9 15,0 0-5-15,0 0 6 0,0 0 14 0,0 0 5 16,0 0-2-16,-14 0-4 0,14 0-18 16,0 0-10-16,0 0-12 0,0 0-7 0,0 0-2 15,0 0 2-15,0 0 1 0,0 0 0 0,0 0-1 16,0 0-2-16,0 0 1 0,0 0 1 0,0 0 1 15,0 0 3-15,0 0-1 0,0 0 1 0,0 0-3 16,0 0-2-16,0 0-8 0,0 0-5 0,22 0-5 16,-22 0 2-16,23 0 11 0,-7 0 9 0,4 0 10 15,5 0 3-15,4 0-11 0,-1 0-7 0,2 9-6 16,1-9-15-16,3 0 2 0,-4 0-1 0,4 0 2 16,-2 0 5-16,-1 0-2 0,0 0-5 0,-1 0-3 15,-2 0 2-15,-2 0 0 0,1 0 0 0,-3 0-2 16,-2 0 2-16,6 0-9 0,-3 0 2 15,0-9 3-15,0 9-6 0,-4 0 8 0,7 0 0 16,0-7-6-16,-1 7-1 0,-4 0 2 0,5-5-1 16,-2 5 7-16,-2-1-4 0,0-1-3 0,-2 1 2 15,3 0-4-15,-5 0 7 0,3-1 0 0,-2 1-5 16,-4-1 0-16,-2 1-2 0,2-1 2 0,-3 0 3 16,2 1-2-16,-4 0 1 0,-1-2 0 0,-3 2 0 15,1-1 1-15,-1 0-3 0,3 0-1 0,-5 0-2 16,5 0 3-16,-3-1 0 0,2 2 0 0,3-2 1 15,-2 0-2-15,1 0-1 0,1 0-1 0,0 1-1 16,3 0 4-16,-2-1 1 0,0 0-3 16,3 1 2-16,-1-1-3 0,-1 0 3 0,1 0 2 15,-2 0 0-15,0 0-1 0,1 1-1 0,-3 1-1 16,2-3 0-16,-6 3 1 0,6-1-3 0,-5 1 6 16,-4-2-2-16,6 2 0 0,-6-1 4 0,-1 0-4 15,4 0-2-15,-2-1 2 0,2 2-4 0,0-2 2 16,1 0 4-16,-4 2 4 0,9-1 29 0,-3-2 14 15,-5 4 4-15,2-3 3 0,1 2-21 0,-1-2-6 16,-4 2 7-16,-1 1 7 0,4-1 3 0,-4-1 10 16,-2 1 3-16,2-1 8 0,2 2 11 0,-5 0 13 15,3-3 3-15,-1 2-6 0,-1 1-8 0,1-2-16 16,-2 1-8-16,1 0-8 0,1 0 0 0,-1 0-1 16,4 0 3-16,-5 1 5 0,3-3-6 15,-3 3-5-15,3 0-10 0,-1-1-6 0,1 0-1 16,-3 1-6-16,6-1 1 0,-6 1-1 0,3 0 0 15,-3-2-1-15,0 2-6 0,0-1-2 0,0 1-5 16,2 0-4-16,-2 0-3 0,0 0-2 0,0 0-1 16,0 0-1-16,0 0-1 0,0 0-1 0,0 0 1 15,0 0-1-15,0 0 2 0,0 0 0 0,0 0-2 16,0 0 1-16,0 0 0 0,0 0 6 0,0 0 0 16,0 0 11-16,0 16 11 0,0-16 10 0,0 11 14 15,0-11 4-15,0 17-7 0,0-8-6 16,0 0-8-16,12 2-5 0,-12 0 6 0,0 2 7 15,0 1 8-15,8 0 3 0,-8 2-8 0,0 2-10 16,0 1-8-16,9 4 28 0,-9 0 5 0,0 3 2 16,0 4-3-16,0 4-26 0,0 2-2 0,0 4 5 15,0 1 5-15,0 4-3 0,-18 3-4 0,18 0 0 16,-16-2-3-16,16 0-3 0,-17-2-1 0,17-2-7 16,-17-2-5-16,8-2-2 0,-4-3-1 0,6-2-3 15,-1-1 1-15,-3-4 0 0,6-2-6 0,1-3 2 16,1-2-1-16,-5-3-1 0,5-4 3 0,1-2-1 15,-4-3-2-15,3-2 4 0,3-3 4 0,0 0 5 16,-2-2 4-16,2-1 2 0,0-1-2 0,0 0-3 16,0 0-1-16,0 0-1 0,0 0-2 15,0 0-42-15,0 0-109 0,0 0-148 0,0-14-196 16,0 14-194-16,-15-16-62 0,15 16-43 0,-16-23-23 16,2 9-22-16,-6-1-264 0,-8-4 160 0,2 1 217 15</inkml:trace>
  <inkml:trace contextRef="#ctx0" brushRef="#br0" timeOffset="66393.81">40 11612 2854 0,'0'-10'56'0,"0"4"30"0,0-2 54 16,0 2 53-16,0 0-12 0,17 0 14 0,-17 1-21 15,0 3-20-15,0 2-20 0,0 0-26 0,0 0-27 16,0 0-30-16,0 0-28 0,0 0-20 0,0 0-8 15,0 0 33-15,0 0 31 0,0 17 24 0,0-17 24 16,0 25-22-16,0-11-13 0,0 5 16 16,0 3 5-16,14 5 20 0,-14 3 33 0,0 4 98 15,12 3-12-15,-12 3-32 0,0 2-27 0,10 3-73 16,-10 2 25-16,7-2 19 0,0 1 4 0,-3-4-54 16,2-1-31-16,2 0-16 0,-2-2-16 0,-1-3 1 15,3 0 6-15,-4-4 7 0,1-1 2 0,0-2-7 16,-2-2-5-16,3-3-11 0,-1-2-5 0,-2-2 6 15,-3-4-2-15,3 0 4 0,-2-3 6 0,1-3-1 16,1-1 3-16,-3-4 0 0,5 1-3 0,-5-3 8 16,0-2 11-16,0 0 8 0,0-1 14 0,0 0-2 15,0 0 4-15,0 0-2 0,0 0-9 0,0 0-6 16,0 0-14-16,0 0-4 0,0 0-9 16,0 0-3-16,0 0-5 0,0 0-7 0,0 0-4 15,0 0-7-15,0 0-2 0,0 0-3 0,0 0 0 16,0 0 0-16,0 0 0 0,0 0 0 0,0 0 0 15,25-12 0-15,-4 12 0 0,4 0 0 0,6-13 0 16,11 13 0-16,3-14 0 0,3 7 0 0,8-1 0 16,5 0 0-16,2-1 0 0,7 1 0 0,5 0 0 15,2 0 0-15,1 0 0 0,3 3 0 0,-2-2 0 16,-9 2 0-16,-7 2 0 0,-4-1 0 0,-11-1 0 16,-4 2 0-16,-12 2 0 0,-4-1 0 0,-9 0 0 15,-5 2 0-15,-3-2 0 0,-5 2 0 16,-6 0 0-16,2 0 0 0,-2 0 0 0,0 0 0 15,0 0 0-15,0-1 0 0,0 1 0 0,0 0 0 16,0 0 0-16,0 0-90 0,-14 0-115 0,14 0-134 16,0 0-188-16,0 0-118 0,0 0-24 0,-11 0-3 15,11 0-3-15,-8 0 13 0,8 0-82 0,-11 15-216 16,8-15 115-16,-3 0 193 0</inkml:trace>
  <inkml:trace contextRef="#ctx0" brushRef="#br0" timeOffset="66745.53">3279 12457 851 0,'61'31'1'0,"-10"1"3"0,-8 2-10 0,-5 0-9 16,-13 1-48-16,-7-1-99 0,-8-1-45 0,-9-2 9 15</inkml:trace>
  <inkml:trace contextRef="#ctx0" brushRef="#br0" timeOffset="80553.64">994 7147 1238 0,'-7'0'32'0,"7"0"11"0,-5 0 15 0,5 0 23 16,0 0-19-16,-2 0 5 0,2 0 0 0,0 0-11 15,-3 0 5-15,3 0-7 0,0 0 3 0,0 0-7 16,0 0-5-16,0 0 0 0,0 0-9 0,0 0 5 16,0 0-10-16,0 0-5 0,0 0-6 0,0 0-3 15,0 0 10-15,0 0 2 0,0 0 7 0,0 0-1 16,0 0-13-16,0 0 0 0,0 0-5 0,0 0-7 15,0 0 4-15,0 0-6 0,0 0 4 0,0 0 11 16,20 0 2-16,-20 0 2 0,11 0 10 16,-11 0-2-16,19 0 0 0,-7 0 1 0,1 0-6 15,-4 0-2-15,7 0 3 0,1 0 2 0,-3 0-1 16,7 0 0-16,0 0 0 0,0 0 3 0,6 0-1 16,-1 0-1-16,-4 0-5 0,6 0-5 0,3 0 1 15,-2 0 0-15,-1 0-2 0,3 0-1 0,3 0 2 16,-4 0-3-16,3 0-3 0,-2 0-1 0,0 0-5 15,0-9-3-15,0 9 3 0,0 0 0 0,0 0 1 16,-2 0 2-16,4 0-2 0,-2 0-1 0,3 0 1 16,5-4 15-16,-5 4 10 0,5 0 1 0,-5-3-2 15,5 3-16-15,0-3-9 0,3 3-3 0,-4-2-1 16,1 0-2-16,0 0 4 0,4 1-6 16,-2 1 1-16,2 0 3 0,-1-3 0 0,3 3 11 15,0-1 3-15,-4 1 8 0,-3 0-8 0,1 0-8 16,0 0-1-16,0 0-12 0,-2 0 4 0,-1 0 5 15,1 0 9-15,0 0 17 0,5 0 8 0,-5 0 3 16,5 0-5-16,-3 0-12 0,0 0-5 0,-3 0-7 16,2 0-4-16,0 0-4 0,4 0-2 0,-4-13 2 15,1 13-3-15,5 0 8 0,-2-9 5 0,-1 9-3 16,4 0 3-16,-1-9-11 0,1 9-3 0,-5-7-1 16,-1 3-3-16,1 1 2 0,-2 1 0 0,2-1 3 15,-4 0 0-15,4 0 7 0,-3 2 5 16,7-1 1-16,-2 0 5 0,3 0-7 0,-3 1-3 15,3-1-1-15,-2 1-5 0,4-1 3 0,-2 1 3 16,0-1-3-16,3 1 4 0,-2-3 4 0,1 2-7 16,0 1 3-16,1-1-9 0,-2 1-4 0,1 0 1 15,1 0-2-15,-1 1 5 0,2-1-3 0,-1 1-2 16,4 0 1-16,-3 0 4 0,7 0 4 0,0 0 3 16,-2 0-2-16,5 0-1 0,-1 0 2 0,-2 0-1 15,3 0 6-15,0 0 1 0,-5 0-3 0,2 0-7 16,3 0 2-16,-6 0-3 0,1 0-2 15,-3 0 6-15,-1-11-7 0,3 11 1 0,-2 0 2 0,2 0-3 16,-2 0 6-16,0-7-6 0,3 7 6 16,-1 0-6-16,1-6 1 0,-1 6 0 0,-2-4-1 15,2 1 5-15,-5 0-8 0,0-1 3 0,1 1-5 16,-4-1-1-16,-2 1 4 0,2-1 0 0,-8 1-2 16,2-1 0-16,-3 1-2 0,-4 2-1 0,3-2 2 15,-1 0 0-15,-2 1 3 0,-4 0-2 0,5-1 0 16,-1 0-3-16,-1 1 3 0,0-1-2 0,1-1 3 15,-1 1 0-15,0-1 1 0,1 1 0 0,-2-1-3 16,-1-1 1-16,1 0-5 0,-4 1 3 0,4 1 2 16,-1-2-1-16,-1 0 1 0,0 0-4 0,-2 0 0 15,1 0 1-15,1 1 4 0,-3-3 3 16,-2 4-3-16,2-2-1 0,-2 0-5 0,2 1 0 16,-7 0 4-16,4 1-1 0,0-1 3 0,-4 1-2 15,4-1-1-15,-3 0 4 0,-1 0-3 0,-2 2 3 16,-1-2-2-16,-2 1-1 0,-1 1 2 0,-1-2-4 15,0 2 4-15,1 0-1 0,-4-1-2 0,3 1 2 16,2-1 0-16,-3 1-1 0,0 0 3 0,2-1-1 16,-6 0-1-16,4 2 1 0,-4-2-2 0,2 0 4 15,-2 2 5-15,0-1 35 0,0-1 15 0,-3 1 6 16,4 1 2-16,-4 0-27 0,0 0-7 0,0 0-15 16,-2 0-6-16,3 1-9 0,-4 0-9 0,0 0 3 15,0 0-3-15,0 0 0 0,0 0-2 16,0 0 3-16,0 0 2 0,0 0-2 0,0 0 3 15,0 0-1-15,0 22 0 0,-16-22 5 0,16 24 1 16,0-8 3-16,-14 3-4 0,14 3 2 0,-12 1-3 16,12 5 3-16,-13 2 6 0,5 4 4 0,-1 2 4 15,-2 8 4-15,3 4-1 0,-4 8-9 0,-2 3 1 16,3 3-8-16,-4 5 1 0,5 0 5 0,-2 3-11 16,-4-3 4-16,2-2-2 0,-1-4-1 0,1-1 9 15,-2-2-5-15,1-2 13 0,-1 0-3 0,1 3-5 16,-1-1 3-16,1 2-19 0,1-2 5 0,0 2 2 15,6-3 1-15,-3-2 4 0,4-2-2 0,-1-6-3 16,3-5-1-16,2-5 2 0,-2-3 2 16,2-4 1-16,2-5 3 0,-1-4 6 0,1-3-6 15,-3-2 3-15,1-3-2 0,0-2-23 0,2-1-65 16,1-2-59-16,-2-3-69 0,-1 1-57 0,-3-2-20 16,3 0-45-16,-2 0-43 0,-4 0-67 0,-5 0-100 15,-3-3-180-15,-5-1 44 0,-9 0 140 0</inkml:trace>
  <inkml:trace contextRef="#ctx0" brushRef="#br0" timeOffset="82341.12">535 7013 1261 0,'0'-3'23'16,"3"-1"28"-16,2-2 35 0,-2 2 31 15,0-1 17-15,0 0 6 0,2-1-9 0,-5 2 4 16,3-3-6-16,-3 2 2 0,0 1 10 0,3 0 1 16,-3 0-11-16,1 2-17 0,-1-1-26 0,4 2-27 15,-4 1-14-15,0 0-13 0,0 0-2 0,0 0 1 16,0 0 1-16,0 0-1 0,0 0 1 0,0 0-11 16,0 0-7-16,0 0-7 0,0 0 10 0,0 0 31 15,0 0 18-15,0 16 16 0,0-16 0 0,0 18-17 16,0-4-13-16,0 3 9 0,21 2-4 0,-21 5 12 15,0 0 13-15,17 4-13 0,-17 3 8 0,0 3-7 16,14 4-6-16,-14 3 10 0,11 4-10 0,-11 0-8 16,9 5 1-16,-4 0-4 0,1-2-8 15,1 2-3-15,-3-3-1 0,1-1 1 0,1-1 10 16,2 0 6-16,-2-2-4 0,-3 1-7 0,8-1-7 16,-6 0-12-16,4-1-3 0,-4 1-5 0,4 1-5 15,-1 2 1-15,-1 0 5 0,3 2 1 0,-2 0 10 16,-2-1 10-16,5 1-3 0,-7-1-4 0,2-3-11 15,1-3-6-15,-6-1-8 0,2-4 0 0,4-2 6 16,-4-1-1-16,-2-4 0 0,2-1-3 0,2-4-8 16,-2-1-1-16,-3-2 7 0,3-1 6 0,-1-2 4 15,-1-1 3-15,-1-2 1 0,0 0 0 0,0-1 1 16,3-2-7-16,-3 0 1 0,0-1 0 0,0-3-7 16,0 0 1-16,0-1-3 0,0-1-12 15,0 0 8-15,0-2 0 0,0 0-12 0,0-2 11 16,0 2 1-16,0-3-4 0,0 0 14 0,0 1-14 15,0-2 3-15,-9 0 1 0,9 0-8 0,0 0 18 16,0 0-7-16,0 0-8 0,0 0 16 0,0 0-12 16,0 0 11-16,0 0 10 0,0 0-14 0,0 0 10 15,0 0-10-15,0 0-3 0,0 0-1 0,0 0-10 16,0 0 4-16,0 0-4 0,0 0 1 0,0 0-1 16,0 0 0-16,0 0 6 0,0 0-2 0,0 0 3 15,0 0-7-15,0 0 5 0,0 0 3 0,0 0-5 16,22 0 8-16,-22 0-8 0,26 0 4 15,-7 0 3-15,1 0 1 0,6 0-8 0,4 0 4 16,-1 0 2-16,2 0-6 0,5-15 6 0,3 15-4 16,0-11-8-16,4 11 6 0,2-13-7 0,2 13 0 15,-1-14 1-15,6 7-1 0,-1 0 3 0,-5 0-3 16,2 1 4-16,1-1 0 0,-1 1 0 0,0 0 3 16,-5 1-3-16,4 0-3 0,1 1-2 0,6-2-1 15,-2 2 2-15,2 0 9 0,2 0 2 0,3 1-1 16,1-1-2-16,1-1-4 0,-1 1-2 0,4 1 2 15,-2-1 1-15,0 1-4 0,-1-1 3 0,1 1 0 16,1-1 1-16,7 0 2 0,0-1-10 0,5 2 6 16,-2-1-5-16,4-2 4 0,4 2 3 15,-3 0-4-15,-1-1 3 0,2 1-4 0,-6 0 8 16,-4 0 0-16,-1 1 6 0,-3-2 4 0,-1 1 6 16,-4 1 7-16,2-1 1 0,-1 1 5 0,2-1-9 15,0 1-5-15,2 0 7 0,2 0-7 0,-1 0 14 16,-2 1-2-16,0-2-9 0,-1 1-4 0,2-2-3 15,-7 1-12-15,4-1 3 0,-3 1-3 0,3-1-10 16,2-1 10-16,4 2-6 0,-1-2 1 0,3 1 8 16,2-1-5-16,1 2 0 0,3-2 0 0,-1 0-3 15,1 3 3-15,-3-4 2 0,-3 2 6 0,-3 1-6 16,2-1 0-16,-3-1 2 0,3 2-6 16,-3-2 10-16,-3 2 19 0,4-3 12 0,1 0 17 15,-2 0 8-15,-4-1-7 0,0 0 1 0,-2 0-17 16,-2 0-13-16,-6 0-4 0,3 1-14 0,-7 1 2 15,-1-1-1-15,-6 2-6 0,-2-1-1 0,-5 2-1 16,-4 0-5-16,-1 0 0 0,-4 2 2 0,-3-1-3 16,-5 2 0-16,0 0 4 0,-1 0-5 0,-4 0 1 15,0 1 3-15,-5 0-3 0,2 0 1 0,-6-1 3 16,0 1-2-16,2 0-4 0,-2-1 0 16,-2 1 4-16,-1 0-7 0,0 0-58 0,0 0-57 0,2 0-88 15,-2 0-104-15,0 0-41 0,0 0-34 0,0 0 0 16,0 0 16-16,0 0-19 0,0 0-48 15,0 0-62-15,0 0-85 0,0 0-79 0,0 0-115 16,0 0 148-16</inkml:trace>
  <inkml:trace contextRef="#ctx0" brushRef="#br1" timeOffset="-176029.38">19104 10610 2581 0,'20'-20'9'0,"-1"2"25"16,0-2 25-16,1 0 25 0,-2-1 17 15,-2 2-8-15,-2 2 0 0,-6 3-3 0,1 3-6 16,-4 0-3-16,1 0-6 0,-3 4-16 0,2-3-16 15,-2 2-10-15,1 2-18 0,0 1-5 0,-4 0-6 16,0 2-4-16,1 1-2 0,-1 0-8 0,0 0 4 16,0 2-2-16,0 0 0 0,0 0 5 0,0 0-5 15,0 0-3-15,2 0-1 0,-2 0 5 0,0 0-1 16,1 0 8-16,1 0 0 0,-2 13 0 0,3-13 0 16,1 0 0-16,0 10 0 0,-1-10 0 0,-3 0 2 15,3 10-2-15,1-10 0 0,0 5 4 0,-4-5-6 16,3 5 4-16,-3-4-4 0,1 3-15 0,2-2-7 15,-3 2-12-15,7-1-3 0,-4-2 3 0,-3 2-1 16,3-3 1-16,-3 0 1 0,0 2 6 16,1-2 10-16,-1 1 7 0,0-1 4 0,0 0-5 15,0 0-12-15,0 0-6 0,0 0-16 0,0 0 8 16,0 0 12-16,0 0 10 0,0 0 16 0,-18 0-1 16,18 0 0-16,0 0 0 0,-14 0-6 0,14 0-18 15,-16 0-8-15,16 0-11 0,-12 0-8 0,7 0 6 16,-4 0 6-16,4 0 19 0,-1 0 14 0,0 0 12 15,1 0 5-15,2-18-6 0,-2 18-2 0,5-15-1 16,0 15-1-16,0-16-1 0,0 7 2 0,25-1-1 16,-25 2-2-16,27 0 2 0,-14 1-1 0,5 0 1 15,2 3 3-15,-5 0-6 0,2 2 1 16,0 2-1-16,-1 0-1 0,-4 0 0 0,-2 0 3 16,-4 0-2-16,2 25 1 0,-8-25 2 0,0 27-9 15,0-11-26-15,0 3-21 0,-22 1-29 0,22 0-25 16,-33 0-10-16,5-2-23 0,-3 1-12 0,-1-3-35 15,-4 1-38-15,-6-5-50 0,6 2-135 0,-2-5 67 16</inkml:trace>
  <inkml:trace contextRef="#ctx0" brushRef="#br1" timeOffset="-175572.49">19322 11740 3557 0,'17'0'-10'0,"3"0"3"15,-2 0 0-15,4-17-1 0,0 17 8 16,-8-16-2-16,0 16-5 0,-8 0-6 0,-6 0 2 16,11 0-7-16,-11 0 7 0,0 0 7 0,0 15-2 0,0-15 8 15,0 23 1-15,-20-7 2 0,20 4 0 16,-27 3-1-16,7 1 3 0,-5 0-3 0,2-1-3 16,-6-2-25-16,-3-3-29 0,-3-5-24 0,1-2-15 15,-5-4 6-15,5-5 9 0,-2-2 13 0,5 0 7 16,-2-22 20-16,7 5 17 0,4-3 16 0,5-6 25 15,8-1 25-15,1-2 37 0,8 1 32 0,0 0 9 16,0-1-12-16,26 2-25 0,-8 2-27 0,6 4-19 16,3 2-8-16,4 0-10 0,3 2-9 0,2 0-6 15,6 4-6-15,1 2-5 0,0 0-4 0,4 3-47 16,-2 0-65-16,-3 1-70 0,0 3-80 0,-6-2-48 16,2 1-77-16,-3-2-211 0,-4-1-35 15,0-3 98-15</inkml:trace>
  <inkml:trace contextRef="#ctx0" brushRef="#br1" timeOffset="-175217.31">20863 10539 3364 0,'32'-21'-2'0,"-4"2"-2"0,-3-4 1 15,-3 3 7-15,-10 1 3 0,2 1 4 0,-3 6 16 16,-5 5 12-16,-1 3 13 0,-5 3 12 15,0 0-15-15,0-1-20 0,0 2-18 0,0-1-22 16,0 1-6-16,0 0 3 0,0 0 3 0,-17 0 9 16,17 0 4-16,-19 0-8 0,19 0-11 0,-20 0-13 15,9 0-6-15,0 0 2 0,1 0 9 0,-1 0 6 16,1 0 1-16,3 0 3 0,0 0 4 0,0 0 6 16,-1 0 8-16,5 0 8 0,-3-16-6 0,4 16 3 15,-1-21-1-15,3 8 2 0,0-2 12 0,0-1-3 16,0-1 4-16,0 0 1 0,26 1-6 15,-26-1 2-15,25 2 1 0,-25 0-10 0,30 2 0 0,-16 2-4 16,0 2-12-16,-2 2-4 0,-12 2-7 16,17 3-29-16,-17 2-22 0,9 0-25 0,-9 21-36 15,0-2-18-15,0 7-40 0,0 6-40 0,0 7-48 16,0 7-72-16,0 4-73 0,-18 4-147 0,18 3 88 16</inkml:trace>
  <inkml:trace contextRef="#ctx0" brushRef="#br1" timeOffset="-174853.6">20559 11569 3023 0,'18'6'0'0,"2"-5"-6"0,2 1-1 0,-5-2 0 16,5 0-1-16,-3 0 6 0,-2 0 2 0,-8 0-5 15,2 0 0-15,0 18-3 0,-8-18-3 0,0 15 8 16,-3-15 2-16,0 23-1 0,0-8 10 0,0 4-6 15,0 5 2-15,-28 2 2 0,28 4-4 0,-26 4 2 16,12 2-27-16,-7-1-24 0,4 3-29 0,-1-4-29 16,-4-3-1-16,-1-1-1 0,3-5 8 0,-2-2 14 15,5-4 17-15,1-4 19 0,-1-4 23 0,8-3 19 16,0-2 33-16,-1-2 27 0,6-4 5 0,4 0 31 16,0 0 3-16,0 0 15 0,0-26 23 0,0 26-8 15,0-25-8-15,26 12 3 0,-26-2-12 16,23 0-14-16,-10-2 7 0,4 1-19 0,0 0-14 15,5-1-2-15,-2 1-25 0,1 0-15 0,1-1-9 16,-3 1-12-16,7-1-1 0,-4 3 0 0,0-2 2 16,1 5-2-16,-4-3-9 0,2 1-64 0,-4 0-64 15,0 0-92-15,1 0-112 0,-1 0-156 0,0 0-289 16,6-5 94-16</inkml:trace>
  <inkml:trace contextRef="#ctx0" brushRef="#br1" timeOffset="-174693.67">21405 10611 2603 0,'18'-10'-102'16,"-1"2"-81"-16,-1-1-67 0,-5 4-47 0,1-1 58 16,-4 5 54-16,-3 1 37 0,-5 0-10 0,0 0-101 15,0 0-24-15,0 0 31 0</inkml:trace>
  <inkml:trace contextRef="#ctx0" brushRef="#br1" timeOffset="-166509.12">24078 10439 2111 0,'6'-7'52'0,"0"-1"91"16,3-1 117-16,-1 2 105 0,0-4-26 0,0 3-87 16,-1 1-116-16,-2 0-108 0,-2 2-21 0,0 1-5 15,-1 2 0-15,1 0 23 0,-2 2 23 0,1 0 16 16,-1 0 14-16,-1 0-18 0,2 0-25 0,0 0-17 15,-2 0-18-15,0 0 0 0,0 13-2 0,0-13 27 16,0 13 28-16,-21-2 6 0,21 4 5 16,-24 4-21-16,7 3-25 0,-2 4-2 0,-6 4 1 15,3 4-5-15,-1 2 0 0,0 4 3 0,-2 1-9 16,5 6 8-16,-5 2-1 0,5 5-8 0,0 3 1 16,-1 1-2-16,3 2-2 0,1 0 1 0,0 1 1 15,-2-3 2-15,7-4-3 0,-2-4-2 0,0-2 2 16,1-6-5-16,7-2 2 0,-2-5 5 0,5-6-2 15,3-3 6-15,0-4-3 0,0-3-5 0,0-4 6 16,28-2-6-16,-28-1 46 0,25-4 24 0,-6 0 17 16,1-2 14-16,8-1-34 0,3-1-18 0,6 1-15 15,5 0-1-15,6 1 1 0,11 0 3 0,3 2-1 16,8 0 3-16,0 3-2 0,6-2 4 16,-2 0 0-16,-1-2-11 0,-4 0-8 0,-4-2-10 15,-6-1-5-15,-14-3 3 0,-5 2-10 0,-10-3 9 16,-7 0-4-16,-8 0-10 0,-2 0-56 0,-9 0-83 15,0 0-92-15,-1 0-103 0,-3 0-88 0,0 0-87 16,0 0-70-16,0 0-108 0,-24 0-133 0,9 0 145 16,-4 0 163-16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37:05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 2613 2086 0,'-4'0'7'0,"-1"0"-5"0,4 0 4 0,1 0-4 16,-4 0-4-16,4 0 4 0,0 0 15 0,0 0 24 16,0 0 14-16,0 0 28 0,0 0-2 0,0 0-5 15,0 0-8-15,0 0-25 0,0 0-14 0,0 0-16 16,0 0-13-16,0 0 1 0,0 0-1 0,0 0 9 16,0 0 13-16,0 0 4 0,0 0 7 15,0 0-1-15,0 0 0 0,0 0 0 0,0 0-5 16,0 0 3-16,0 0-9 0,0 0 4 0,18 0-4 15,-18 0 5-15,17 0-6 0,-17 0 6 0,26 0 2 16,-9 0-1-16,3 0 10 0,0 0-14 0,5 0 6 16,2 0-7-16,-1 0-3 0,8 0 2 0,0 0 1 15,2 0-3-15,9 0 2 0,-1-17-3 0,4 17-7 16,3 0 1-16,5-10-7 0,1 10 0 0,-1-9-2 16,3 9-5-16,2-9 2 0,-1 9 0 0,-1-9 1 15,2 6-1-15,-2-1 5 0,-3 1-5 0,4 0 3 16,2 1 2-16,2-1-9 0,4 0 5 15,0 1-3-15,4 0 0 0,2-1 5 0,-2 2 3 16,5-2 3-16,7 1 1 0,0 1-1 0,4-1-3 16,1 0-1-16,-1 0 0 0,9 1 0 0,2 0-2 15,3 0-1-15,-2 1-3 0,1-1 0 0,-2 1-2 16,2 0 3-16,-5 0 4 0,-1 0 8 0,-2 0 14 16,-1 0 11-16,-2 0 1 0,-2 0 1 0,-3 0-6 15,-1 0-4-15,-3 0 1 0,-7 0-3 0,-5 0 0 16,-3 0-2-16,-3 0-3 0,-8 0 1 0,0 0 0 15,-7 0 1-15,-6-13 2 0,0 13-1 0,-8 0-6 16,0 0-7-16,-8 0-4 0,1 0-10 16,-9-6 3-16,-2 6-3 0,-2 0-1 0,-2 0 1 15,-5 0-4-15,-1 0 2 0,-2 0-5 0,-2 0-18 16,-2 0-60-16,0 0-52 0,0 0-40 0,0 0-47 16,0 0-17-16,0 18-46 0,-16-18-81 0,16 27-88 15,-20-11-144-15,20 3 64 0,-32 3 127 0</inkml:trace>
  <inkml:trace contextRef="#ctx0" brushRef="#br0" timeOffset="1824.53">6311 2599 1336 0,'1'0'21'0,"1"0"5"15,-2 0 0-15,0 0 4 0,1 0-22 0,-1 0 5 16,0 0 16-16,0 0 16 0,0 0 26 15,0 0 22-15,0 0 10 0,0 0 11 0,0 0-2 16,0 0-6-16,0 0 1 0,0 0-14 0,0 0-9 16,0 0-3-16,0 0-14 0,0 0-5 0,0 0-8 15,0 0-11-15,17 0 1 0,-17 0 2 0,22 0 3 16,-11 0 1-16,6 0 0 0,3 0 3 0,1 0 1 16,0 0 9-16,6 0 2 0,1 0-2 0,1 0 1 15,1 0-9-15,2 0-6 0,2 0-7 0,2 0 0 16,6 0 6-16,1 0 6 0,5 0 6 0,2 0-9 15,11 0-20-15,9 0-12 0,6 0-5 0,6-14 32 16,5 14 32-16,4 0 19 0,3 0 10 16,0-10-23-16,-1 10-19 0,-3 0-14 0,-1-9-13 15,-1 9-10-15,4-7-8 0,-5 4-4 0,6-1 3 16,2 1 11-16,-1-1 4 0,4 1 7 0,0 1 0 16,0 0-4-16,-2-2-3 0,5 1-6 0,0 1-2 15,3-1-12-15,3 0-7 0,1 0-1 0,4-1-8 16,3 3 12-16,0-2 16 0,5 0 5 0,2 0 13 15,2 2 1-15,-1-1-7 0,1 1 3 0,-4-1-9 16,-1 0-16-16,-2-1-6 0,-1 0-12 0,-1 3 3 16,4-1 5-16,1 0-3 0,4 1 6 0,2 0-6 15,1 0-6-15,3 0 3 0,2 0-7 0,5 0 4 16,-2 0 4-16,3 0 3 0,-6 15 2 0,5-15-4 16,-1 0 2-16,-1 0-6 0,-4 10 7 15,2-10-9-15,-2 0 8 0,-3 9 0 0,3-9-8 16,-9 7 9-16,4-7-10 0,-5 7 1 0,-1-3 2 15,-7-1-3-15,-3 1 4 0,-4 0 9 0,-1 1-2 16,-2-2 5-16,-5-1 10 0,-7 2-2 0,-4-1 0 16,-8 0 14-16,-3 0-4 0,-6 0 0 0,-5 0 4 15,-2 0-3-15,-4-1-1 0,-2 0 4 0,-6 0-5 16,-3-1 2-16,-4 0-4 0,-5-1 4 0,-7 2 8 16,-5-2-12-16,-7 0-5 0,-5 0-12 0,-7 0-5 15,1 0 0-15,-7 0-4 0,-1 0 0 0,-1 0-5 16,0 0 1-16,0 0-4 0,0 0 4 15,0 0-9-15,0 0-17 0,0 0-45 0,0 0-63 16,0 0-68-16,0 0-70 0,0 0-32 0,-14 0-37 16,14 0-34-16,0 0-49 0,-18 0-90 0,10 0-178 15,-3 14-93-15,-1-14 136 0</inkml:trace>
  <inkml:trace contextRef="#ctx0" brushRef="#br0" timeOffset="3211.67">17015 2626 2057 0,'-5'0'0'0,"2"-10"3"0,-2 10-3 15,4 0 2-15,1 0 2 0,0-6 7 0,0 6 15 16,-2 0 22-16,2 0 17 0,0 0 11 0,0 0 3 16,0 0-8-16,0 0-13 0,0 0-10 0,0 0-14 15,0 0-11-15,0 0-10 0,0 0 3 0,0 0 7 16,0 0 6-16,0 0 10 0,0 0-3 0,0 0 4 15,0 0 10-15,0 0-4 0,0 0 13 0,0 0-5 16,0 0 1-16,0 0 13 0,0 0 0 0,0 0 21 16,0 0 4-16,0 0 12 0,0 0 1 15,0 0-9-15,0 0-10 0,0 0-15 0,25 0-13 16,-25 0-7-16,27 0 4 0,-7 0 3 0,3 0 13 16,5 0 2-16,3 15 1 0,3-15 4 0,7 0-4 15,-3 0 5-15,7 10-10 0,0-10-6 0,5 0-6 16,6 6-17-16,-2-6-6 0,5 0-14 0,6 0 6 15,5 0 37-15,8 0 21 0,9 0 29 0,6 0 2 16,3 0-24-16,8 0-10 0,3-15-30 0,-3 15-7 16,0 0-28-16,3-11-11 0,-1 11 4 0,1 0 0 15,2-13 12-15,7 13 0 0,4-10-9 0,5 3-12 16,9 1 0-16,12 0-4 0,11 1 7 0,10 0 4 16,10 1 5-16,5 1 12 0,4 0 13 15,11 0 14-15,8 1 7 0,6-4 1 0,-6 2-22 16,0-2-10-16,5 0-14 0,4 1-8 0,1-1-4 15,-2 0-16-15,-3-1 4 0,1 3-11 0,6-2 12 16,-1 2 7-16,-10-1-6 0,-2 0 6 0,100 3-2 16,-11-2-8-16,-16 4 4 0,-194 0-4 0,169 0 1 15,-27 0 15-15,-96 0-11 0,0 20 3 0,-70-20 1 16,1 0-8-16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42:34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 2573 1810 0,'-6'0'9'0,"6"0"-3"16,0 0 0-16,-1 0-2 0,1 0-5 0,0 0 2 15,0 0 2-15,0 0 24 0,0 0 11 0,0 0 22 16,0 0 15-16,0 0 2 0,0 0-4 0,0 0-10 16,15 0-10-16,-15 0-8 0,0-11 1 0,16 11 1 15,-16 0-6-15,9 0-10 0,-9 0-8 0,14 0-5 16,-6-6-1-16,4 6-1 0,1 0-1 0,1 0 2 15,0 0 4-15,6 0 4 0,-2 0 4 16,7 0 2-16,-2 0 5 0,5 0 2 0,2 0 1 16,1 0 4-16,0 0 2 0,-2 11 0 0,6-11 3 15,-4 0-2-15,3 0-5 0,5 0-5 0,-1 0-7 16,7 0-9-16,2 0 1 0,9 0 4 0,-2 0-2 16,10 0 5-16,3 0-4 0,2 0-9 0,11 0-5 15,5 0-6-15,8 0-4 0,10 16 1 0,7-16 10 16,16 0 0-16,2 13 11 0,15-13 7 0,3 0 0 15,5 11 0-15,5-11-18 0,6 0-6 0,2 6-5 16,6-6-2-16,-3 7 4 0,4-2 2 0,7-1 1 16,3 2 7-16,6-1 6 0,-2 0-1 0,0 2 1 15,-1-3-4-15,11 2-4 0,2 1-4 0,1 0 0 16,1 0-4-16,4 3 3 0,10 3-1 16,4-1-2-16,4 1 4 0,-6 0 4 0,1-1 4 15,0 0 4-15,0-2-5 0,-14-1-7 0,-10-3 0 16,-12-1-6-16,-1 0 2 0,-7-1 0 0,-3-2-4 15,-9 0 1-15,-11-1 3 0,-2-1-2 0,-7 2 12 16,-8-2 4-16,-2 0-7 0,-8 0-1 0,-11 0-8 16,-5 0-4-16,-7 0 2 0,-1-17 1 0,-11 17-2 15,-8 0 3-15,-8-13 1 0,-12 13-5 0,-9 0-2 16,-11-9-41-16,-10 9-58 0,-5 0-74 0,-7-5-109 16,-6 5-57-16,-8 0-17 0,-3 0-10 0,-22 0-25 15,2 0-103-15,-13 19 34 0,-12-19 91 16</inkml:trace>
  <inkml:trace contextRef="#ctx0" brushRef="#br0" timeOffset="928.86">1139 3772 2224 0,'14'0'30'16,"0"0"24"-16,-3 0 27 0,-11-22 29 0,18 22-1 16,-18 0-2-16,11-16-9 0,-11 16-12 0,0 0-16 15,0 0-11-15,0 0-9 0,0 0-19 0,0 0-11 16,0 0-8-16,0 0-10 0,0 0-3 0,0 0 2 15,0 0 5-15,0 0 25 0,0 0 12 16,0 0 12-16,0 15 3 0,0-15-13 0,-11 9-4 0,11-9-5 16,0 8 11-16,0-8 8 0,0 8 13 0,0-8 11 15,0 6 1-15,0-3 7 0,0 0 13 16,0-2 6-16,0 1 4 0,20 2-3 0,-4-3-17 16,6 1-16-16,9 0-15 0,12-1-9 0,8-1-9 15,16 0-5-15,11 0-7 0,15 0-10 0,20 0-3 16,18-23-13-16,14 23-3 0,11-16-2 0,19 16-5 15,13-17 6-15,15 17 19 0,7-14 19 0,1 14 13 16,0-11 8-16,5 11-1 0,-1-7-14 0,-7 7-3 16,-10 0-2-16,-6 0-2 0,-7 0 10 0,0 0 20 15,-13 0 30-15,-11 0 7 0,-18 0 13 0,-9 0-4 16,-18 0-37-16,-10 0-13 0,-16 0-17 16,-21 0-19-16,-11 0-1 0,-13 0-13 0,-11 0-3 15,-6 0-5-15,-8 0-4 0,-6 0 0 0,-3 0-8 16,-9 0 0-16,1-11-22 0,-3 11-86 0,0 0-93 15,0 0-101-15,0 0-87 0,0 0-22 0,-19 0-39 16,19 0-43-16,-26 0-55 0,9 0-167 0,-4 0-72 16,-7 0 143-16</inkml:trace>
  <inkml:trace contextRef="#ctx0" brushRef="#br0" timeOffset="8308.78">8785 3248 2576 0,'20'-16'26'0,"-20"7"32"0,11-1 23 16,-11-1 28-16,14-1-3 0,-14 2-5 0,14 1 2 15,-14 1-7-15,8 3-1 0,-8 2-5 0,3 0-13 16,-3 2-18-16,0-2-21 0,0 3-26 16,0 0-14-16,0-1-10 0,0 1-3 0,0 0 3 15,0 0-1-15,0 0 6 0,0 0 3 0,0 0 2 16,-22 0 4-16,22 0 2 0,-20 0-2 0,4 0 5 15,1 0-4-15,-5 0 1 0,-4 0-1 0,3 16-3 16,-6-16 6-16,1 0 0 0,-2 14-3 0,-2-14-1 16,1 11-3-16,0-11-1 0,-1 12 0 0,1-7 2 15,-1 3 0-15,7 0 0 0,3 0 0 0,1 1-6 16,3-1 5-16,2 1-1 0,7 2 3 0,-1 2 1 16,6-2-2-16,2 2-2 0,0 0 1 0,0 1 6 15,19 1-4-15,-19 0-2 0,33 0 2 16,-13-1-3-16,2-1 2 0,4-1 7 0,-1-2-5 15,1-2 3-15,4-3-3 0,-4-3 0 0,-3-2 1 16,4 0-2-16,-6 0 5 0,3-19-4 0,-6 19-3 16,2-21 0-16,-1 21 2 0,-2-27-1 0,0 14 8 15,0-1 14-15,-4 1 6 0,-1 1 11 0,-1 1 5 16,-2 1 4-16,-2 0 12 0,0 3 6 0,-2-1 5 16,0 0-13-16,1 3-13 0,-3-2-9 0,-1 2 0 15,-2 0-6-15,0 1 5 0,0 1-3 0,0 1-11 16,0-1-6-16,0 2-11 0,0 1-4 0,0-2-7 15,0 2-2-15,0 0-1 0,0 0-4 0,0 0 7 16,0 0-1-16,-16 19 41 0,16-19 15 0,0 21 6 16,-16-5 13-16,16 2-30 0,-12 3-8 15,12 2 27-15,-9 4-1 0,1 2-5 0,5 0-7 16,0 3-32-16,0 3-9 0,-2 3 6 0,3 2-3 16,1 0 3-16,1 2-2 0,0-1-6 0,0 0 0 15,-2-2-1-15,1-5-1 0,-2-2 3 0,-4-4 0 16,3-2-27-16,-7-5-30 0,2-3-44 0,-5-2-41 15,0-4-31-15,-11-3-42 0,2-3-42 0,-8-4-44 16,-5-2-35-16,-1 0-30 0,-5 0-69 0,1-25-156 16,-4 8-70-16,3-4 103 0</inkml:trace>
  <inkml:trace contextRef="#ctx0" brushRef="#br0" timeOffset="8691.02">9258 3499 2405 0,'0'0'20'0,"-18"0"20"0,18 0 25 0,-11 0 35 16,11 0 18-16,0 0 18 0,0 0 11 0,0 0-2 15,0 0-10-15,0 0-18 0,0 0-17 0,-5 0-15 16,5 0-19-16,0 0 1 0,0 0 1 0,0 0 10 16,0 0 11-16,0 0 8 0,0 0 10 0,0 0-14 15,0 0-23-15,0-11-29 0,16 11-31 0,-16 0-14 16,17-10-2-16,-3 5 3 0,3-2-2 0,3 1 4 16,5 0 1-16,4-1-2 0,1 1 1 0,4-1-5 15,0 1 2-15,-1 1 4 0,-1-1 1 0,-1 2 0 16,-1 1 2-16,-5-1-2 0,-5 1-4 0,-5 1 2 15,-4 1-26-15,-4 0-54 0,-1-1-65 16,-3 2-86-16,-2 0-78 0,-1 0-54 0,0 0-23 16,0 0-27-16,0 0-51 0,0 0-108 0,0 0 15 15,-18 17 113-15</inkml:trace>
  <inkml:trace contextRef="#ctx0" brushRef="#br0" timeOffset="9011.82">9813 3144 3232 0,'0'-11'29'0,"0"1"26"16,0 0 30-16,0 1 20 0,18-1 0 0,-18 3 2 15,0 4 2-15,0 2-6 0,0 1-19 0,0 0-28 16,0 0-39-16,0 0-19 0,0 0-11 0,0 0 1 15,0 0 5-15,0 0 6 0,0 18 0 0,-15-18-1 16,15 22 2-16,0-5 3 0,-17 3-4 0,17 1 4 16,-14 5 0-16,6 0 0 0,0 2 5 0,2 4-3 15,0 0-4-15,3 2-1 0,1 1 6 0,-1 3 5 16,3 0 4-16,0 3-7 0,0-1-3 0,0 1-53 16,0-2-61-16,0-1-61 0,0-1-81 0,19-4-34 15,-19-5-38-15,0-4-31 0,0-5-37 0,14-5-80 16,-14-4-129-16,7-9 96 0</inkml:trace>
  <inkml:trace contextRef="#ctx0" brushRef="#br0" timeOffset="9436.21">10097 3316 3055 0,'7'-17'16'0,"-3"0"15"0,0 1 17 0,-2 3 8 16,5-1-12-16,-5 3-12 0,0 2-12 0,-2 4-10 15,0 2-10-15,0-1-9 0,0 2-5 16,0 2 4-16,-22 0 3 0,22 0 3 0,-25 0 5 16,11 0-3-16,-3 24 2 0,-2-24-4 0,-4 20-15 15,3-20-19-15,0 25-13 0,-2-11-17 0,2-1-5 16,1 1-6-16,1-1-11 0,2 1-5 0,2-1-5 16,0 1 7-16,3-2 12 0,3 0 24 0,1-1 23 15,5-2 18-15,2-2 18 0,0 1 3 0,0-2 9 16,0-3 6-16,27-1 18 0,-27-1 16 0,32-1 19 15,-13 0 13-15,-1 0 14 0,6 0 10 0,-4-17-3 16,3 17-6-16,-3-13-15 0,-1 13-11 0,-2-20-21 16,-1 20 4-16,-3-20-6 0,3 10-1 0,-7 0 4 15,-1-1-6-15,1 2-6 0,-4-1-6 0,0 1-11 16,-1 1-13-16,-1 0-4 0,-1 1-9 16,-2 1 0-16,0-1 0 0,0 4-8 0,0-1-4 15,0 2-7-15,0 1-2 0,0 1 4 0,0 0 6 16,0 0 6-16,-14 0-1 0,14 24 6 0,0-24-4 15,0 27 3-15,-12-6-24 0,12 2-46 0,0 3-49 16,0 2-63-16,0 3-41 0,0 2-51 0,0 3-81 16,0 0-116-16,0-1-174 0,0-4 95 0</inkml:trace>
  <inkml:trace contextRef="#ctx0" brushRef="#br0" timeOffset="9936.12">10159 3401 3004 0,'15'-22'25'0,"1"1"16"0,2 2 22 16,-5 1 28-16,2 1 8 0,-1 3 14 0,-3 3-8 16,-5 4-19-16,2 1-40 0,-5 2-36 0,-3 3-26 15,0-1-14-15,0 2 5 0,0 0 6 0,0 0 9 16,-28 0 6-16,28 0-5 0,-29 19-12 0,13-19-16 16,-2 15-14-16,1-15-4 0,1 21 2 0,1-10 12 15,2 3 8-15,5-1 6 0,8 1 9 0,-9-1 7 16,9 1 7-16,0-3 5 0,0-1 3 0,0 0 0 15,30-3 6-15,-30-1-2 0,34-2 9 16,-9-2 23-16,-2-1 20 0,6-1 28 0,1 0 25 0,1 0 9 16,-2-18-5-16,1 18-3 0,-4-19-6 15,-2 19-8-15,0-26 4 0,-5 14 15 0,-2-4-11 16,-1 2-13-16,-2-2-6 0,-1 1-19 0,-3-2 15 16,-2 1-1-16,-5 2 14 0,3-1 25 0,-3 1 6 15,-1 3 4-15,-1-1-1 0,-1 4-36 0,0 1-28 16,0 0-21-16,0 3-31 0,0 2-19 0,0 1-18 15,0 1-3-15,0 0-12 0,0 0 12 0,0 0 4 16,0 0-3-16,-15 0 15 0,15 21 4 16,0-21 0-16,-13 24 10 0,13-9-7 0,-11 3-4 0,11 3 2 15,-14 3-3-15,5 1-1 0,6 4 2 0,-5 0 17 16,3 4-7-16,4 1 7 0,-4 4-6 16,1 3-7-16,-1 2 5 0,0 0 4 0,-1 2-1 15,0-2-5-15,0 1 0 0,-5-5-81 0,0-3-35 16,2-5-53-16,-2-3-46 0,-2-5 32 0,-1-4-9 15,2-4 4-15,1-4 3 0,-1-2-2 0,-2-4-29 16,0-3-41-16,-3-2-61 0,1 0-68 0,-1 0-87 16,0-27-134-16,1 10-79 0,3-5 115 0</inkml:trace>
  <inkml:trace contextRef="#ctx0" brushRef="#br0" timeOffset="10696.45">10582 3471 3424 0,'28'-16'10'0,"-4"-1"15"0,-1 2 33 0,-4 2 37 15,-5-3 37-15,-2 3 24 0,-6 3 14 0,-3 3-1 16,4 2-13-16,-4-1-26 0,-3 3-37 0,0 2-37 16,0-2-39-16,0 3-17 0,0-1-11 0,0 1-1 15,0 0 1-15,0 0 3 0,0 0-5 0,0 0-1 16,0 0 2-16,0 0 3 0,0 0 6 0,0 0-1 16,0 0 5-16,14 12-1 0,-14-12-4 0,0 0 6 15,9 10 4-15,-9-10 1 0,0 0 8 0,12 9 4 16,-12-9-5-16,5 0-1 0,3 0 0 0,-5 0-9 15,0 0 1-15,6 0-4 0,-4 0 2 16,6-23-1-16,-3 23-3 0,2-18-1 0,0 18-4 16,-3-23 0-16,4 11 0 0,-4 0 5 0,2-1-3 15,-4 0 4-15,1 1 1 0,-3 1-1 0,-2 0 3 16,-1 1-7-16,0 1-3 0,0 2 0 0,0 2-7 16,0 0 2-16,0 1 3 0,-17 4-3 0,17-1 7 15,-17 1-4-15,17 0 1 0,-26 0 5 0,9 17 1 16,0-17 7-16,0 21-1 0,1-21-6 0,2 27-5 15,0-11 2-15,3 0-1 0,4 2-1 0,-3-2 2 16,7 2-6-16,2-1-10 0,-1 0 3 0,2-1 0 16,0 1 4-16,0-3 14 0,0-1 2 0,22-1 5 15,-22-2 0-15,20-3-5 0,-6 0 3 0,1-5-2 16,6 0 5-16,-1-2 3 0,-2 0-1 16,4 0 2-16,0-23-4 0,-2 23-4 0,2-23-3 15,-4 9-2-15,1-2 3 0,-3 1 20 0,-1-2 18 16,-2 1-4-16,-1 2 5 0,-3-2-13 0,2 0-13 15,-5 1 9-15,4 1 5 0,-6-2 7 0,4 2-1 16,-5 0 10-16,0 0-9 0,-3 1-13 0,2-1-4 16,-2 2-12-16,0 1-7 0,0 1 1 0,0 2 2 15,0 0-7-15,0 3-3 0,0 1-5 0,0 3-10 16,0 0-4-16,0 1-1 0,0 0 5 0,0 0 9 16,0 0 6-16,0 25 11 0,0-25 3 15,0 30 1-15,0-10-4 0,18 3 1 0,-18 2-6 0,16 4 4 16,-5 0 3-16,1 1-11 0,1 0 6 15,-1 2-2-15,-3-2-2 0,4 2 5 0,-4 0-4 16,-3-1-3-16,2 0-23 0,-5-2-21 0,2-5-2 16,-5-2-12-16,0-3 20 0,0-5 23 0,0-4 8 15,0-3 22-15,0-4 6 0,0-3-1 0,0 0-4 16,0 0-14-16,-16-25 2 0,16 7-2 0,0-3 6 16,-11-4 7-16,11-4-5 0,0-4 5 0,-9-1-7 15,9 0-7-15,0-1 6 0,0 0-11 0,22 0 0 16,-22-1 2-16,29 1-3 0,-8-1 4 0,5 2 1 15,0 0-18-15,1 2-22 0,1 2-27 0,1 2-38 16,1 4-49-16,-1 3-71 0,1 3-82 0,-4 4-87 16,-4 6-72-16,1 4-86 0,-1 4-110 15,-5 0 17-15,-3 20 141 0</inkml:trace>
  <inkml:trace contextRef="#ctx0" brushRef="#br0" timeOffset="11296.13">8180 4087 2847 0,'-17'3'12'0,"4"0"-1"0,2-2 4 16,7 1 14-16,4-2 2 0,-2 0 18 0,2 0 18 15,0 0 15-15,0 0 10 0,0 0 6 0,0 0-6 16,0 0-25-16,0 0-22 0,0 0-25 0,0 0-14 16,0 0-1-16,0 0 23 0,0 0 36 0,0 0 31 15,0 0 18-15,17 0-10 0,-17 0-22 0,30 0-13 16,-9 0 1-16,9 12-6 0,10-12-5 0,7 0-8 15,10 0-18-15,5 0-5 0,7 0-8 0,14-18-8 16,6 18-8-16,16-20-4 0,15 20 0 16,10-26-2-16,10 12 11 0,11-1 25 0,12-1-3 15,7 1 13-15,4-1 21 0,6 2 1 0,-7-2 4 16,-7 2 3-16,-3-1-24 0,-3 0-17 0,-8 1 13 16,-8 1-3-16,-14-1 2 0,-12 0-6 0,-9 0-10 15,-13 2-17-15,-13 0-8 0,-17 2-2 0,-18 2-16 16,-13 2-49-16,-9 2-125 0,-14 1-109 0,-7 2-81 15,-5 1-44-15,-23 0 25 0,-4 0-16 0,-13 27-59 16,-10-27-154-16,-16 27-61 0,-14-13 125 0</inkml:trace>
  <inkml:trace contextRef="#ctx0" brushRef="#br0" timeOffset="11680.45">7795 4304 3110 0,'-30'15'-6'0,"15"-3"4"0,2-2 0 0,9-6 30 16,4-4 52-16,0 0 61 0,0 0 70 0,0 0 38 15,0 0 13-15,0 0-11 0,17 0-20 0,-17 0-37 16,0 0-34-16,18 0-41 0,-5 0-40 0,-2-14-24 16,3 14-24-16,4-13-13 0,2 13-11 0,8-19-6 15,8 8-2-15,14-2-6 0,6 0-1 0,17-1 4 16,10-2-7-16,18 1 6 0,9-1 2 15,16 0-7-15,15 1 7 0,16-2-7 0,11 1 3 16,6-1-2-16,3 1 4 0,7 1 29 0,12-1 43 16,1 2 35-16,-4 0 25 0,-9 1 12 0,-7 2-27 15,0-1 18-15,-6 4 18 0,-7-2 15 0,-16 1 17 16,-10 0-3-16,-14 2-19 0,-12 0-26 0,-16-3-27 16,-15 3-39-16,-21 0-27 0,-13 0-22 0,-14 1-13 15,-12 2-4-15,-8-1-7 0,-4 3-7 0,-6-1-27 16,-1 1-91-16,-2 1-94 0,0 1-125 0,0 0-83 15,-19 0-4-15,19 0-7 0,-26 0 6 16,7 0-38-16,0 0-69 0,-10 17-93 0,0-17-175 16,-4 0 8-16,-4 17 168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41:09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6517 8359 1323 0,'-9'-1'40'0,"-2"0"15"0,2 1 31 0,3-1 27 16,-4 0 10-16,6 0 17 0,-6 0 11 0,4 0-4 16,1 0-18-16,1 0-10 0,1 1-15 0,-1-1 0 15,1 1-7-15,2 0-4 0,-2 0-8 0,3-1-6 16,0 1-8-16,0 0-6 0,0 0-1 0,0 0-2 16,0 0 0-16,0 0-1 0,0 0-7 15,0 0-12-15,0 0-17 0,0-1-13 0,20 0-8 16,-20-1-2-16,19 1-4 0,-7-1 5 0,8 0 19 15,-3 0 13-15,10 0 18 0,-4 1 8 0,6 0-8 16,1 0 0-16,4 1-7 0,5 0 6 0,1 0-3 16,4 0-12-16,7 0-7 0,11 0-17 0,5-2-6 15,9 2 12-15,8 0 20 0,4 0 11 0,7-2 6 16,4 0-4-16,2 0-20 0,6 0-15 0,3-1-5 16,10-2-6-16,2 0-1 0,9 1 9 0,1 0 10 15,6-1 5-15,11 0 0 0,5 1 4 0,5-2-9 16,6 3 0-16,0-1 4 0,7 1-9 15,13-1-3-15,7-1-3 0,8 4-3 0,1-2 3 16,3 0-1-16,11 2-5 0,13-1 2 0,-2 1-2 16,6-1 2-16,5 0 2 0,4-1-1 0,6 0 1 15,-1-1 0-15,3-2-3 0,1 0 6 0,1-1-8 16,2-1 8-16,-5-1-5 0,2-1-4 0,-3 1 5 16,-2 1-10-16,-1 1 4 0,-5 0 0 0,3 2-5 15,-4 1 9-15,-2 3-5 0,-5 1-2 0,0 0 10 16,-6 0-5-16,-7 0 5 0,-7 0-2 0,-2 0-7 15,-5 18-4-15,-7-18 0 0,-17 0 2 0,-14 13-5 16,-5-13 7-16,-7 0-3 0,-13 0 3 0,-12 10 2 16,-9-10-6-16,-12 0 2 0,-11 0 0 15,-6 0-4-15,-13 0 9 0,-10-19-3 0,-14 19-2 16,-13 0 8-16,-7-15-14 0,-15 15 5 0,1 0-57 16,-11 0-67-16,-7-9-82 0,1 9-129 0,1 0-90 15,-4 0-57-15,0 0-50 0,0 0-83 0,0 17-101 16,-29-17 120-16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41:42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 4682 1998 0,'0'0'31'0,"-5"0"22"0,5 0 25 15,0 0 26-15,0 0-7 0,0 0 8 0,-1 0-2 16,1 0-5-16,-2 0-8 0,1 0-18 15,1 0-16-15,-2 0-16 0,2 0-13 0,-3 0-8 16,0 0-7-16,3 0-2 0,-5 0-2 0,5 0-1 16,0 0-1-16,0 0 1 0,-3 0 5 0,3 0 1 15,0 0 1-15,0 0 1 0,0 0 9 0,0 0 23 16,0 0 21-16,28 0 7 0,-14 8 5 0,6-8-12 16,7 0-4-16,2 0 9 0,7 0-3 0,6 0-2 15,3 0-4-15,1 0-8 0,3 0-8 0,-4 0-3 16,-5-15 0-16,2 15-3 0,-6 0-2 15,-1-14-6-15,-10 14-15 0,1-10-15 0,-7 10-2 0,-3-8-4 16,1 8 2-16,-6 0-1 0,-4-8-4 16,-2 8-39-16,-2 0-68 0,-1 0-82 0,-2-4-105 15,0 4-96-15,0 0-105 0,0 0-107 0,0 0-117 16,3 0 135-16</inkml:trace>
  <inkml:trace contextRef="#ctx0" brushRef="#br0" timeOffset="425.42">3005 4806 2150 0,'-4'0'38'0,"1"0"25"0,3 0 32 0,0 0 35 16,0 0-2-16,-3 0 10 0,3 0-5 0,0 0-16 16,0 0-24-16,-1 0-24 0,1 0-19 0,0 0-15 15,-3 0-10-15,1 0-7 0,2 0-4 0,0 0-2 16,-2 0 0-16,2 0-1 0,0 0 5 0,0 0 13 16,0 0 19-16,0 0 16 0,0 0 22 0,0 0 9 15,0 0-7-15,0 0-18 0,0 0-27 16,24 0-24-16,-24 0-14 0,26 0 5 0,-7 0 21 15,4 0 18-15,7-15 17 0,-3 15 8 0,6 0-14 16,-2-12-9-16,0 12-4 0,0-9-6 0,-4 9-1 16,2-8 4-16,-6 8-4 0,2-9-4 0,-5 5-5 15,-3 0-19-15,-1 1-10 0,-2 0-3 0,-3 0-5 16,-3 2 8-16,1-2 2 0,-3 2-13 0,2 0-46 16,-4 0-59-16,4 1-84 0,-2-1-97 0,-2-1-71 15,3 2-64-15,-2 0-68 0,0 0-98 0,1 0-114 16,-1 0 122-16</inkml:trace>
  <inkml:trace contextRef="#ctx0" brushRef="#br0" timeOffset="777.61">3864 4647 2078 0,'-15'0'24'0,"3"0"16"0,1 0 28 0,0 0 39 16,0 0 14-16,2 0 17 0,-2 0-9 0,-2 0-22 16,2 0-28-16,4 0-17 0,-1 0-6 0,3 0 3 15,1 0 4-15,-3 0 6 0,7 11 6 16,0-11 15-16,-1 0 24 0,1 0 26 0,0 0 24 0,0 0 2 16,0 0-15-16,0 0-32 0,0 0-38 15,25 0-30-15,-25 0-7 0,29 0 1 0,-7 0 17 16,4 0 15-16,5-15 10 0,3 15 9 0,7 0-3 15,-4-12 3-15,5 12-4 0,0-10 0 0,-3 10 4 16,1-8-6-16,-6 8-13 0,-3-9-23 0,-4 9-20 16,-6-4-19-16,-5 1-7 0,-4 3-12 0,-4-2-7 15,-2 1-4-15,-3 1-19 0,-3 0-81 0,0-1-87 16,0 1-90-16,0 0-97 0,0 0-67 0,-28 0-73 16,28 21-153-16,-31-21-273 0,13 18 155 0</inkml:trace>
  <inkml:trace contextRef="#ctx0" brushRef="#br0" timeOffset="75556.71">15574 1162 3935 0,'0'0'58'16,"0"-24"51"-16,21 24 52 0,-21-20 47 0,17 20-11 15,-17-25-1-15,15 25-10 0,-15-19 9 0,0 19 12 16,8 0 0-16,-8-11-18 0,0 11-55 0,0 0-69 15,0 0-52-15,0 0-38 0,0 0-5 0,0 0 8 16,0 0 4-16,0 25 21 0,0-7 0 0,0 4 8 16,0 3 0-16,0 6-8 0,0 2 4 0,0 2-2 15,0 0-13-15,0 0 9 0,0 0 2 0,0-3-10 16,0-2 25-16,0-1-13 0,0-4-2 0,0-1 6 16,0-4-12-16,0-4 5 0,0-3 4 15,0-2-1-15,0-5 20 0,0 0 7 0,0-5 9 0,0-1-5 16,0 0-24-16,0 0-6 0,0 0-9 15,0-28-9-15,0 11 8 0,0-5-8 0,0-4-11 16,12-4-11-16,-12-3-7 0,0-2 1 0,0 0 12 16,13-1 17-16,-13 1 3 0,14 3 8 0,-10 0-7 15,7 3 4-15,-1 2 0 0,-4 3-5 0,5 1 10 16,-4 3-6-16,6 2 5 0,-2 2-9 0,-2 2 4 16,2 3 9-16,4 1 3 0,-1 0 6 0,2 3-5 15,-2 4-9-15,0 0-5 0,-2 2 0 0,2 1-4 16,-1 0 4-16,-2 0-10 0,3 20 7 0,-4-20 10 15,-2 25-7-15,3-8 8 0,-5 2-9 16,4 3 1-16,-4 3 12 0,2 2-8 0,-4 2 9 16,-1 0-9-16,2 2-3 0,-4 1 4 0,-1 0 2 15,0 1-1-15,0-2-30 0,0-1-74 0,-26 0-52 16,26 0-57-16,-25-3-16 0,10-3 16 0,-4-1-8 16,4-2-17-16,-2-3-40 0,-2-2-29 0,0-2-14 15,-2-3 7-15,3-3 14 0,3-2-13 0,-1-3-60 16,1-3-157-16,-1 0-121 0,4 0 99 0</inkml:trace>
  <inkml:trace contextRef="#ctx0" brushRef="#br0" timeOffset="76001.71">16133 1307 3819 0,'14'-9'12'0,"-4"1"27"0,-1-2 40 0,-4 1 43 16,-1 0 21-16,2-1 1 0,-4 5-26 0,-2 1-39 15,0 2-35-15,0 1-34 0,0 0-16 0,0 1-4 16,0 0 0-16,0 0 8 0,0 0 1 0,-20 0 1 16,20 17 5-16,-16-17-1 0,16 17-7 0,-23-17 5 15,12 21-2-15,-1-8-1 0,1 0 2 0,0-1-7 16,2 0-26-16,-1 1-14 0,4-1-5 0,0 0-19 16,3 1 14-16,3-2 5 0,0 2 1 0,0-3 17 15,0 0 7-15,0 0 8 0,22-2 8 0,-22-1 6 16,21 0-5-16,-21-2 9 0,30-3 3 15,-12 0-2-15,-2-2 7 0,3 0-4 0,-2 0 0 16,3 0 16-16,-5 0 24 0,1-20 15 0,-2 20 3 16,-3-17-3-16,1 17-8 0,-1-21-8 0,-3 10 7 15,3-2 2-15,-4 0-4 0,0-3 8 0,-3 2 1 16,1-2 3-16,-1 1 8 0,0-1-4 0,-4 0 6 16,1 2 4-16,-1 1 6 0,0 1-9 0,0 2-19 15,0 2-14-15,0 1-26 0,0 3-12 0,0 2-12 16,0 1-7-16,0 1-3 0,0 0 4 0,0 0 14 15,0 20 2-15,0-20 6 0,0 28 3 0,-15-9-7 16,15 3-39-16,0 3-57 0,0 2-54 0,-16-1-64 16,16 1-42-16,0 1-68 0,-9-2-68 15,9 1-71-15,-8-2-98 0,3 0-162 0,5-4-53 16,-9-4 135-16</inkml:trace>
  <inkml:trace contextRef="#ctx0" brushRef="#br0" timeOffset="76621.19">16439 1385 3989 0,'16'-16'20'0,"-2"-1"53"0,-4 0 41 16,3 2 30-16,-1-5 8 0,-7 6-20 15,3 2-5-15,-5 4-4 0,-2 1-21 0,-1 3-36 0,0 0-43 16,0 1-29-16,0 2-10 0,0 1 3 16,0 0 6-16,0 0 3 0,0 19 2 0,0-19 0 15,-17 24 4-15,17-10-2 0,0 5 0 0,-14 1 2 16,14 1-3-16,0 0 4 0,0 3 1 0,-11-1-5 15,11 0 2-15,0 0-30 0,0-2-19 0,0-1-16 16,0-3-17-16,0-3 17 0,0-1 18 0,0-4 21 16,0-4 20-16,0 0 12 0,0-4 3 0,0-1-7 15,0 0-25-15,0 0 1 0,0-17-1 0,0 17 4 16,21-23 15-16,-21 9 3 0,0-2-3 16,17-2-1-16,-17-2 3 0,0 1-6 0,0-2 3 0,9 1 0 15,-9 0 7-15,0 0 1 0,0 0-1 0,0 0-3 16,0 2-3-16,0 2-1 0,0 1 1 15,0 1 6-15,0 2-2 0,0 3 2 0,0 2 1 16,0 1-3-16,0 4-7 0,0 0-3 0,0 1-2 16,0 1-3-16,0 0 9 0,12 0 2 0,-12 0 0 15,14 24 3-15,-4-24-5 0,1 25 2 0,-1-9 2 16,7 1-2-16,-3 2 9 0,0 0-6 0,0 0 1 16,-3-1 4-16,-3 0-13 0,4-1 10 0,-5 0-1 15,2-2-14-15,-4-1-22 0,1-3-26 0,-2-1-17 16,-2-1 3-16,1-3 24 0,-1-1 24 0,-2-2 22 15,1-3 7-15,-1 0 7 0,0 0 4 16,0 0-7-16,0 0-2 0,0-19 4 0,0 19-11 0,-18-21 3 16,18 21 1-16,0-26 4 0,0 9 12 15,0 1 9-15,0 0 11 0,0-1 13 0,0 1 6 16,0 0-2-16,0 1 4 0,17 1-2 0,-17 2-4 16,0 1-1-16,20 2-16 0,-20 2-15 0,0 0-14 15,12 3-10-15,-12 1-9 0,10 1-4 0,-10 2 1 16,15 0 2-16,-10 0 11 0,4 16-2 0,2-16 5 15,-3 24 0-15,4-7-18 0,-7 1-35 0,6 2-42 16,-7 2-45-16,4 0-46 0,-3 1-48 0,-5 2-49 16,0-2-52-16,0 3-31 0,0-2-31 0,0 1-99 15,0-2-151-15,0-4 48 0,-20 0 116 16</inkml:trace>
  <inkml:trace contextRef="#ctx0" brushRef="#br0" timeOffset="77265.8">16956 1340 3669 0,'12'-13'11'0,"-2"1"28"0,-3-2 39 16,1 3 33-16,-2-3 12 0,5 4-3 0,-8 1-12 16,0 4-20-16,-3 3-25 0,0 0-24 0,0 2-37 15,0 0-18-15,0 0-3 0,0 0 2 0,0 0 5 16,0 18 7-16,0-18 6 0,0 21-2 15,0-7 9-15,-15 5-1 0,15-2-2 0,0 3 1 16,-12-2-10-16,12 1 5 0,0-1 3 0,-11-1-1 16,11 0 5-16,0-1-5 0,-8-3-2 0,8-1-1 15,0-2-2-15,0-1 2 0,-5-3-3 0,5-1 6 16,0-3 4-16,0-1 0 0,0-1-3 0,0 0-26 16,0 0-11-16,0 0-8 0,0-23 8 0,0 23 12 15,0-22 14-15,0 8 3 0,16-1-4 0,-16 0 4 16,0-2-4-16,0-1 4 0,15 1 3 0,-15 1 1 15,8-2 4-15,-8 2-1 0,11-2 0 0,-11 4 0 16,12 0 3-16,-7 0 9 0,3 2 0 16,-4 2 3-16,1 1-3 0,1 2-3 0,-1 2-5 15,-2 0-4-15,0 3-11 0,2 0-7 0,-4 2-1 16,1 0 5-16,1 0 3 0,-3 0 8 0,3 20 0 16,5-20-1-16,-3 23 2 0,2-7-9 0,1 2 8 15,0 3-2-15,0-1 1 0,-1 2 7 0,1-2-7 16,-3 1 5-16,3-1-6 0,-5-1-31 0,0-1-10 15,-2-3-18-15,2-2-17 0,-3 0 10 0,0-4-1 16,0-3 14-16,0-2 26 0,0-1 22 16,0-1 16-16,0-2 7 0,0 0-5 0,-14 0-1 0,14 0-4 15,0-19-6-15,0 19 9 0,-14-21 5 0,14 7 1 16,0-1 7-16,0-1 4 0,0-1 7 0,0-1 15 16,0 1 19-16,0-1 6 0,18 1-1 15,-18 1-5-15,18 1-10 0,-18-1-13 0,23 5-8 16,-7-2-10-16,-7 4-13 0,4 1-12 0,2 2-6 15,-4 2-4-15,1 2-1 0,1 2 1 0,-2 0 4 16,4 0-1-16,1 24 1 0,-1-24-23 0,1 31-40 16,-1-12-39-16,-1 2-56 0,0 3-41 0,-7-1-22 15,0 1-29-15,-2 1-26 0,-5-1-32 0,0 2-64 16,0-4-91-16,0 0-141 0,-30-5 35 0,30-3 123 16</inkml:trace>
  <inkml:trace contextRef="#ctx0" brushRef="#br0" timeOffset="77764.74">17353 1336 3332 0,'28'-19'15'0,"3"-1"46"0,-1 1 48 0,-2 0 15 15,4-3 0-15,-5 4 5 0,-1 1 13 0,-1 3 39 16,-8 2 19-16,0-1-37 0,-5 3-61 0,-2 2-58 16,-4 2-35-16,-4 2-18 0,-1 1-3 0,-1 0-1 15,0 3 1-15,0 0 4 0,0 0-2 0,0 0-15 16,-20 0-20-16,20 0-12 0,0 16-8 0,-16-16 5 15,16 17 11-15,0-17 3 0,-10 21 7 16,10-10 7-16,0 2-1 0,0 1 5 0,0 1 5 0,0-1 8 16,0 0 12-16,0-2 3 0,23-1 1 15,-23-1 4-15,23-3 0 0,-23-1 6 0,22-2-1 16,-22-3-1-16,25-1 2 0,-11 0 0 0,-3 0 26 16,-1 0 12-16,1-24 5 0,0 24 3 0,-5-21-17 15,5 21 5-15,-3-26 1 0,1 11 14 0,-1 0 7 16,1-2-6-16,-4 3 14 0,3-3 5 0,-4 1 7 15,0 2 4-15,2 1-7 0,-3 1 0 0,-3 1-3 16,3 2-5-16,-3 2 2 0,0 1-18 0,1 2-24 16,-1 1-20-16,2 2-20 0,-2 1-16 15,0 0 0-15,2 0-7 0,1 0 0 0,-3 0 9 0,0 19 8 16,0-19 11-16,1 27 1 0,-1-8-1 16,0 5 1-16,0 2-1 0,0 3 3 0,0 2 0 15,0 2-4-15,0 0-5 0,0 1 3 0,0 0-3 16,0-1 10-16,0 2 2 0,0 0-8 0,-20 0 11 15,20 1-11-15,-9-2 12 0,9-1 7 0,-19 1-14 16,19-2-68-16,-18-1-61 0,11-3-48 0,-7-1-48 16,8-6 17-16,-8-1-7 0,2-4-9 0,-2-6-13 15,-2-5-30-15,-2-5-32 0,-4 0-48 0,-3 0-68 16,-1-35-126-16,4 14-212 0,-3-9 103 0,3-1 136 16</inkml:trace>
  <inkml:trace contextRef="#ctx0" brushRef="#br0" timeOffset="78360.78">18306 1065 5082 0,'47'-17'-5'16,"-8"0"1"-16,-8 0 3 0,-5-1 8 0,-9-3 60 15,-4 4 82-15,-10 6 103 0,3 6 69 0,-6 1-5 16,0 2-57-16,0-1-96 0,0 2-83 0,0-1-58 16,0 2-32-16,-19 0-14 0,19 0 5 0,0 0 7 15,-12 0 1-15,12 0 3 0,-19 22 1 0,12-22 2 16,-7 29-4-16,0-9 7 0,0 4 0 0,0 3 2 15,3 4 7-15,0 3-4 0,0 1-1 16,0 3 0-16,3-1 0 0,-1 0 8 0,3 0-8 0,1-2 2 16,-1-2 0-16,1-3-10 0,1-3 10 15,-2-4-40-15,4-2-25 0,0-6-1 0,-1-3-8 16,3-3 50-16,0-2 30 0,-3-3 9 0,3-4 12 16,0 0-15-16,0 0-6 0,0-21-4 0,0 21-8 15,0-31 5-15,0 10-4 0,20-5 3 0,-20-5 0 16,14-3-2-16,-14-2-4 0,21-4 5 0,-9 0 4 15,-3 0 30-15,2-1 40 0,5 1 23 0,-4 0 22 16,2 2-4-16,-2 4-14 0,2 1-10 0,-4 3-12 16,1 3-13-16,-2 6-17 0,0 2-15 0,-1 5-23 15,-5 2-10-15,0 5-16 0,-1 3-14 16,-1 2 0-16,4 1-4 0,-5 1 10 0,0 0 11 16,0 25 4-16,3-8 7 0,0 7 1 0,-1 6 1 15,7 6 3-15,-1 6-2 0,6 5 1 0,1 1 3 16,1 1-4-16,-1-2-3 0,2 1 0 0,5-4-9 15,-5-2 2-15,0-3-9 0,0-4-25 0,-6-3-9 16,5-4 0-16,-7-5 7 0,3-3 30 0,-7-7 27 16,6-3 7-16,-9-3 7 0,4-5 3 0,0-2-19 15,-4 0-1-15,1-17-2 0,3 17-9 0,2-29 7 16,2 8-2-16,-3-1-5 0,5-5 5 0,-3-2-9 16,-1-1 0-16,5-3 4 0,-4 0-4 15,-3-1 1-15,5-1-1 0,-6 0-4 0,4 1 2 0,-1 2 2 16,1 1-16-16,-6 2-79 0,2 2-94 15,1 4-123-15,0 2-108 0,-1 4-26 0,0 2-10 16,-4 4 10-16,1 2-7 0,1 3-32 0,-3 3-49 16,3 2-39-16,1 1-54 0,0 0-96 0,0 0 133 15,6 20 158-15</inkml:trace>
  <inkml:trace contextRef="#ctx0" brushRef="#br0" timeOffset="78928.89">19044 961 4560 0,'9'-13'41'0,"3"-1"62"0,4 0 71 15,-1-2 83-15,3-2 77 0,-1-1 45 16,0 5 4-16,-5 2-17 0,1 1-82 0,-7 2-86 0,5 2-69 16,-7 1-66-16,1 0-46 0,-5 4-26 15,0 1-11-15,0 1-5 0,0 0 5 0,0 0 6 16,0 0 5-16,0 0 4 0,-22 24 4 0,22-24 4 16,-15 31-3-16,15-9 3 0,-21 4-2 0,7 4 1 15,1 3-3-15,0 2 4 0,4 3-1 0,-5 2-2 16,1 0 3-16,6-1-5 0,-3 1 2 0,1-3 0 15,4 0 1-15,2-3 5 0,-5-2-2 0,7-4-2 16,-1-2 0-16,-1-5-6 0,3-4 7 16,-3-2 9-16,3-4 7 0,0-5 14 0,0-3-3 0,0-3-12 15,0 0-4-15,0 0-12 0,22-26-3 0,-22 8 2 16,22-6-1-16,-10-4-7 0,0-6 3 16,6-4 0-16,-4-6-1 0,3-1 2 0,0-3 4 15,-3-1 10-15,1 1 38 0,-1-1 25 0,0 4 14 16,0 2 20-16,-3 5-9 0,-3 6-3 0,4 3-14 15,-7 8-22-15,4 4-29 0,-7 5-21 0,5 4-12 16,-7 3-19-16,4 1-8 0,-4 4-4 0,0 0-2 16,0 0 18-16,1 0 9 0,-1 30 8 0,2-7 9 15,1 5-5-15,4 8 1 0,0 9-3 0,4 5 0 16,-4 4-1-16,10 4-4 0,-3 0 2 0,3-2-2 16,2-2 3-16,-2-2-2 0,3-6-3 0,-3-1-3 15,2-7-6-15,-2-2 1 0,3-6 5 0,-3-4 9 16,-3-5 9-16,0-6 7 0,2-3 5 15,1-5-2-15,0-3-7 0,0-4-2 0,0 0-4 16,6-19-1-16,1 19 0 0,1-32-6 0,-5 10 0 16,3-6-1-16,0-1-3 0,-4-4 3 0,3-3-4 15,-8-4-1-15,-2 0 3 0,0-2-4 0,2-1 3 16,-3-1-46-16,-5 0-52 0,2 1-70 0,-2 3-82 16,-6 2-70-16,4 5-121 0,0 2-104 0,-1 5-61 15,-3 6-74-15,0 3-50 0,0 7-63 0,0 6-213 16,0 1 82-16,0 3 227 0</inkml:trace>
  <inkml:trace contextRef="#ctx0" brushRef="#br0" timeOffset="82434.14">15512 1935 1667 0,'0'2'14'0,"13"-2"7"0,-13 0-1 16,0 0-2-16,0 0-15 0,9 0-13 0,-9 0 11 16,0 0 29-16,0 0 24 0,0 0 41 0,0 0 19 15,0 0 1-15,0 0-6 0,0 0-22 0,0 0-13 16,0 0-21-16,0 0-4 0,0 0 2 16,0 0 0-16,0 0 13 0,0 0 8 0,0 0 1 0,0 0 4 15,0 0-1-15,0 0-7 0,0 0 2 16,0 0 5-16,0 0-4 0,0 0-5 0,0 0-13 15,0 0-25-15,0 0-11 0,16 0-13 0,-6-14-7 16,9 14 2-16,1 0 0 0,8-9 1 0,3 9 10 16,11-7-4-16,6 7 2 0,4-11 0 0,10 4-4 15,9 1 2-15,5-2-7 0,14-1-2 0,9 0-2 16,10-2-3-16,12 1 4 0,8-1-5 0,14-3 3 16,6 1 1-16,9-2-1 0,4 1 5 0,-6 0-8 15,9 0 4-15,-2 1-4 0,3 2 5 16,2 0-2-16,-4 1 1 0,-4 2-1 0,-2 0-3 15,5 3 5-15,-6-3 3 0,1 1 15 0,-4 0 16 16,-5-1 14-16,-14 2 1 0,-4-2-7 0,-10 1-6 16,-10 0 3-16,-8 0 18 0,-21 0 1 0,-9 0-7 15,-16 2-17-15,-7-1-22 0,-14 2-3 0,-5 0-8 16,-6 1-5-16,-11 1-4 0,-7 2-3 0,1-2-3 16,-6 2-1-16,-2 0-22 0,0 0-33 0,0 0-46 15,0 0-57-15,-30 0-54 0,30 23-60 0,-32-23-84 16,4 24-133-16,1-8-174 0,-7-2 95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43:18.5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3823 6244 1891 0,'-8'0'6'0,"0"0"1"0,3 0-1 0,5 0 3 15,-1 0-5-15,1 0 27 0,0 0 32 0,0 0 20 16,0 0 23-16,0 0-12 0,0 0-19 0,0 0-12 16,0 0-15-16,20 0-5 0,-20 0 2 0,25 0-1 15,-10 0 7-15,6 0 9 0,6 0-3 0,3 0 11 16,4 0-3-16,11 0-8 0,2 0-8 0,9 0-8 16,1-17-12-16,8 17-3 0,2-13-1 0,0 13-3 15,-5-14 12-15,-2 14 2 0,-2-14-4 0,-7 6-4 16,-1 2-16-16,-10 0-6 0,-3 2-4 15,-10-1-2-15,-1 1 0 0,-6 2 0 0,-4 0-14 16,-4 2-58-16,-7-1-67 0,-1 1-86 0,-2 0-94 16,-2 0-85-16,2 0-85 0,-2 0-116 0,3 0 109 15</inkml:trace>
  <inkml:trace contextRef="#ctx0" brushRef="#br0" timeOffset="380.31">6176 6129 1124 0,'-17'1'26'16,"4"1"4"-16,2-2 0 0,5 0 23 0,3 1 9 15,0-1 32-15,3 0 32 0,0 1 0 0,0-1-8 16,0 0-20-16,0 0-12 0,0 0-4 0,0 0-6 16,0 0-3-16,0 0 0 0,17 0-3 0,-17 0 1 15,22 0 10-15,-7 0 4 0,5 14 9 16,7-14 2-16,-1 0-4 0,7 0-8 0,4 0-14 16,5 0-13-16,5 0-7 0,2 0-6 0,1 0-5 15,0 0-6-15,1-14-9 0,0 14-10 0,5 0-7 16,-6 0-2-16,2-10-9 0,1 10 2 0,-2 0 1 15,2 0 1-15,-3 0-4 0,-5 0 6 0,-5 0-2 16,-6 0-3-16,-6 0-27 0,-6 0-69 0,-5 0-83 16,-3 0-104-16,-6 0-85 0,-5 0-120 0,-2 0-149 15,3 0 107-15</inkml:trace>
  <inkml:trace contextRef="#ctx0" brushRef="#br0" timeOffset="928.51">8821 6205 2103 0,'-16'-6'6'0,"5"1"-4"0,-1 1 1 16,6-1-1-16,-2 1-9 0,6-1 4 0,1 4 0 15,-1 0 11-15,1 1 19 0,-4 0 14 0,4 0 9 16,-3-1 3-16,3 0-13 0,-2 1-7 0,0 0-5 16,-2-1-7-16,2 1 17 0,3-1 22 0,-2 1 47 15,2-1 55-15,0 0-4 0,0 1-24 0,0-3-48 16,22 0-59-16,-2 0-12 0,4 1-1 16,11-2 4-16,9 0 11 0,12 0 8 0,7 0 20 15,15 2 11-15,7-1-4 0,7 1 8 0,2 0-16 16,0 0-13-16,-1 1-1 0,-2 1-7 0,-5 0-5 15,-2-1-1-15,-7-1-7 0,-4 2-3 0,-3 0 8 16,-5 0 6-16,-3-1-2 0,-3 0 2 0,-11-1-12 16,-3 1-7-16,-11 0-3 0,-4-1-7 0,-8 2-2 15,-8-2-3-15,-8 0-6 0,-1 2-6 0,-5 0-41 16,0 0-49-16,0 0-60 0,0 0-90 0,-25 0-58 16,25 0-71-16,-30 19-118 0,13-19-118 0,-5 16-18 15,4-16 123-15</inkml:trace>
  <inkml:trace contextRef="#ctx0" brushRef="#br0" timeOffset="10632.49">17108 3719 1879 0,'14'0'31'0,"-14"0"14"16,0 0 0-16,0 0 5 0,0 0-21 0,0 0 3 16,0 0 15-16,0 0 16 0,0 0 16 0,5-13 5 15,-5 13 3-15,4-7-9 0,1 7-16 0,-2-11-11 16,2 6-6-16,1-1-3 0,-1 1-6 0,5 1-9 16,-3-1-12-16,4 1-8 0,-1 0-6 0,1 1-1 15,3 1-4-15,2 0 1 0,-2 0 3 0,3 1 1 16,0 1 0-16,2 0 2 0,-4 0-3 0,2 0-3 15,0 0 0-15,0 0 1 0,0 0 1 0,0 0 7 16,-3 0 9-16,2 13-2 0,-1-13-3 0,1 0-4 16,-1 12-4-16,-1-12-2 0,0 11 1 0,0-11-2 15,-1 15-5-15,-2-6 2 0,1 1 0 0,1 0-1 16,-1 2 3-16,-6 1 4 0,7 3 0 16,-6 1 1-16,4 1-3 0,-8 2 0 0,8 1-1 15,-9 1-1-15,2 2 1 0,4 0 3 0,-6 0-2 16,-1 1 0-16,-1-2 6 0,0 2-10 0,0-2 9 15,0 0 0-15,0 0-6 0,0-2 5 0,-23-1-5 16,23 0 2-16,-20-3 2 0,20 0 0 0,-24-2 2 16,9-2 2-16,-2 0 4 0,1-2 5 0,-1 0 7 15,-6-2 4-15,0-2 5 0,-2-1 2 0,-3 0-3 16,2-2 0-16,-1-2-9 0,-4-2-5 0,2 0-3 16,-4 0-3-16,2 0-1 0,0-20-6 0,0 20 1 15,1-18-3-15,-1 18 3 0,5-22 2 0,1 9-2 16,0 2 1-16,4-1-1 0,3-1 2 15,1-1 15-15,8 1 10 0,-5-1 3 0,6-2 1 16,1-1-6-16,-1-1-3 0,5-2-2 0,0-1-4 16,3-2-5-16,0-3-10 0,0 1 4 0,0-4 10 15,0 1 3-15,20-2 12 0,-20 1 13 0,20 1 9 16,-4 0 1-16,2 0-11 0,2 3-17 0,2 1-13 16,4 2-8-16,1 2 1 0,-1 2-1 0,4 2-9 15,1 3 1-15,3 2-4 0,-3 4-6 0,2 1 4 16,-2 1-2-16,-2 4 3 0,-1 1-1 0,0 0 0 15,-2 0-22-15,-5 0-35 0,0 0-46 0,-4 22-52 16,0-22-33-16,-3 13-22 0,-4-13-11 0,1 20-24 16,-8-9-43-16,1 3-92 0,3 1-134 15,-7 1-21-15,0 0 100 0</inkml:trace>
  <inkml:trace contextRef="#ctx0" brushRef="#br0" timeOffset="17093.05">18682 3946 1338 0,'-2'0'18'0,"2"0"12"15,0 0 25-15,0 0 14 0,0 0 2 0,0 0 8 16,0 0 5-16,0 0-1 0,0 0-12 0,0 0-10 16,0 0-23-16,0 0-6 0,0 0-9 0,-15 0-2 15,15 0 0-15,0 0-2 0,0 0 6 0,0 0-2 16,0 0 3-16,-6 0 10 0,6 0 11 0,0 0 12 16,0 0 11-16,0 0 10 0,0 0 13 0,0 0 9 15,0 0 8-15,0 0-9 0,0 0-20 16,0 0-20-16,0 0-24 0,21 0-14 0,-21 0-5 15,24 0 7-15,-7-15 0 0,3 15 3 0,6 0-1 16,-1-11-10-16,6 11 4 0,5 0 7 0,-3 0 7 16,4-8 6-16,5 8 8 0,-3 0 3 0,-1 0 7 15,-4 0-3-15,-2-5-7 0,-3 5-13 0,1-2-7 16,-12 1-5-16,-1 1-5 0,-4 0-6 0,-4-1-8 16,-3 0-3-16,-4 1-7 0,-1-1-2 0,-1 1 1 15,0 0-6-15,0-1-14 0,0 1-52 0,0-1-56 16,0 1-69-16,-14 0-71 0,14 0-54 0,-20 0-123 15,5 0-195-15,-1 0 15 0,-3 0 107 0</inkml:trace>
  <inkml:trace contextRef="#ctx0" brushRef="#br0" timeOffset="34479.37">17204 2455 2004 0,'-17'0'33'0,"2"14"43"0,-2-14 51 0,1 0 34 15,1 0-1-15,1 0-4 0,-2 0-26 0,2 10-5 16,5-10-5-16,-1 0-13 0,4 7-3 0,0-7-5 16,3 5-9-16,1-5-7 0,-1 4-8 0,3-4-8 15,0 0-5-15,0 1-9 0,0-1-3 0,0 2 5 16,0-2 7-16,0 0 12 0,0 0 16 0,0 0 14 16,0 0 6-16,0 0 15 0,0 0 6 0,0 0-7 15,25 0-4-15,0 0-13 0,3 0-9 0,11 0 4 16,15 0 13-16,10 0 16 0,7 0 13 15,7 0 12-15,4 0-20 0,5 0-40 0,6 0-40 16,3 0-3-16,4 0 68 0,-1 0 64 0,0 12 49 16,1-12-4-16,-3 0-68 0,-8 0-51 0,-13 0-45 15,-11 0-28-15,-15 0-16 0,-10 0 0 0,-12 0-1 16,-8 0-9-16,-7 0-1 0,-4 0-6 0,-3 0-7 16,-4 0 2-16,-1 0-7 0,-1 0-2 0,0 0-1 15,0 0-35-15,0 0-86 0,0 0-102 0,0 0-142 16,0 0-92-16,0 0-14 0,0 0-4 0,-20 0 9 15,20 0-22-15,-20 0-37 0,9 0-67 0,-8 0-127 16,2 0-86-16,-1 0 140 0</inkml:trace>
  <inkml:trace contextRef="#ctx0" brushRef="#br0" timeOffset="34759.1">18514 2283 3249 0,'24'0'1'0,"-4"-2"4"0,2 1 32 16,-2 0 45-16,-3-2 53 0,0 3 52 0,-2 0 15 15,-1 0-7-15,-3 0-30 0,0 0-38 0,3 0-33 16,-2 16-35-16,1-16-22 0,-5 0-14 0,6 19-16 16,-2-19-1-16,0 18-1 0,2-9 7 0,-4 3 8 15,2-2 8-15,2 1-1 0,0 2-9 0,0-2-4 16,-3 4-5-16,-3-4-2 0,4 3-1 0,-7-1 0 16,3-2-9-16,-2 1 6 0,-3 0-5 0,-3 0 5 15,5-2 5-15,-5 2-7 0,0 1 7 0,0 1 0 16,0 0-18-16,-27-1 9 0,27 1-5 15,-31 3-1-15,11 1 20 0,-2 0-7 0,-3 1-8 16,-4 0-83-16,1-2-78 0,-3 3-99 0,-2-3-117 16,2-2-46-16,0-2-54 0,2-1-73 0,4-2-132 15,8-5-1-15,3-1 129 0</inkml:trace>
  <inkml:trace contextRef="#ctx0" brushRef="#br0" timeOffset="35195.43">19842 2332 3690 0,'0'-9'52'0,"0"1"56"15,0 0 73-15,0 0 55 0,0 1 1 0,0 2 1 16,0 1-21-16,0 1-19 0,0 2-21 0,0 1-61 15,0-2-41-15,0 2-50 0,0-1-36 0,0 1 1 16,0 0-9-16,0 0 15 0,0 0 8 0,0 0-5 16,-19-2 2-16,19 1-2 0,-17 1-2 0,1-1 3 15,-1 1-4-15,0 0 1 0,-3 0-1 0,1 0 1 16,1 0-1-16,1 0-3 0,3 0-4 16,0 0 4-16,4 0-1 0,1 15 0 0,0-15-3 15,6 0 4-15,1 0-4 0,-1 0 8 0,0 9 6 16,3-9-10-16,0 0 6 0,0 8-6 0,0-8 0 15,0 7 7-15,0-1-7 0,0 1-1 0,0 0 4 16,0 2-4-16,11 1 13 0,-11 0 3 0,0 3-6 16,0 0 11-16,0 2-12 0,0 1-4 0,0 2 6 15,0 1-6-15,0 1 7 0,-17 1 2 0,17 1-61 16,0-1-48-16,0 3-52 0,-11-1-51 0,11 2-1 16,0 1-32-16,-11 1-31 0,11-2-45 0,0 0-50 15,0 2-45-15,-8-3-67 0,5-2-100 16,3-4-145-16,-5-5 124 0</inkml:trace>
  <inkml:trace contextRef="#ctx0" brushRef="#br0" timeOffset="35406.05">19322 2583 2836 0,'0'-8'29'0,"17"0"42"0,-17 2 56 0,18 1 50 15,-18-3 13-15,25 4-17 0,-14-2-32 0,3 2-33 16,0 0-24-16,3 0-18 0,-2 1-19 0,4-1-16 15,1 1-13-15,0 0-13 0,5 1-2 0,0 0-3 16,3 0-4-16,0 1 7 0,1 0-4 16,-1 1 3-16,-4 0-2 0,2-2-26 0,-7 2-51 15,-2-1-71-15,0 1-86 0,0-1-88 0,-6 0-92 16,-3 0-155-16,-1 0-210 0,3-1 99 0,-4 1 144 16</inkml:trace>
  <inkml:trace contextRef="#ctx0" brushRef="#br0" timeOffset="36444.8">19756 2609 3350 0,'19'0'32'0,"-19"0"51"16,0 0 55-16,17-17 53 0,-17 17 19 0,14 0-7 16,-14-16-17-16,14 16-29 0,-14 0-47 0,3-10-36 15,-3 10-43-15,8 0-23 0,-8 0-8 16,6-5-3-16,-6 5 0 0,0 0-4 0,0 0 2 15,0 0 4-15,0 0 0 0,1 0 2 0,3 0-2 16,2 0-7-16,-2 0 6 0,4 0 3 0,-5 0 1 16,3 0 0-16,2 0-8 0,-2 0-11 0,2 0 2 15,-2-13-3-15,-1 13 9 0,1 0 7 0,-3-10 3 16,2 10-1-16,-2-10-4 0,3 10 1 0,-3-9-1 16,-1 9 3-16,1-8 0 0,2 4-4 15,-5 0-16-15,0 2-15 0,3-1-20 0,-3 0-22 0,0 3-8 16,0-1 0-16,0 1 13 0,0 0 22 15,-19 0 17-15,19 0 9 0,-18 0 10 0,18 15 3 16,-24-15-1-16,12 16 13 0,-4-16-10 0,1 23 7 16,4-10-10-16,-1-1 8 0,1 0-5 0,3 2-11 15,0-3 18-15,4 4-11 0,-4-3 12 0,6 0 2 16,2-1 2-16,-3 2-2 0,3-6 0 0,0 3 6 16,0-4 1-16,0-2 0 0,0 2 7 0,20-2 7 15,-20-1 18-15,19 1 16 0,-19-2 14 0,28 0 14 16,-13 0-4-16,2 1 3 0,1-3-3 0,-6 0 0 15,5 0 9-15,-5 0 4 0,-2 0 2 16,-4 0 2-16,5 0-9 0,-8-14-11 0,0 14-1 16,0 0-10-16,-3 0-6 0,5-12 7 0,-5 12-6 15,0 0 0-15,0 0 10 0,3-7 2 0,-3 7 2 16,0 0 0-16,3-6-8 0,-3 6-18 0,0-4-6 16,2 1-9-16,1-1-6 0,0-1-1 0,0 0-13 15,0-1 1-15,-1-1-5 0,5 0-8 0,-2 0-9 16,-2 0-2-16,2 1-4 0,2 0 7 0,0-1 9 15,0 3-8-15,-2-3 9 0,0 4-12 0,3-3 4 16,-4 2 2-16,2-2 3 0,-3 1 7 0,2 2-9 16,-2-2 6-16,2 1-5 0,3-3 1 15,-8 3 7-15,1-3-1 0,2 1-3 0,2-1 4 0,-2-1-5 16,-1 1-3-16,-1-1 7 0,-1-1-11 16,0 2 0-16,3-1 0 0,-3 2-5 0,0 0 10 15,0 1-9-15,0 1 2 0,0 0-17 0,0 1-11 16,0 1-6-16,0 2-12 0,0 0-3 0,0 0 9 15,0 0 8-15,-17 0 9 0,17 19 18 0,-17-19-13 16,17 18-9-16,-22-18 0 0,12 24 0 0,-6-12 16 16,4 2 4-16,2 0 7 0,-2-2-16 0,1-1-22 15,0 0-20-15,6-2-7 0,1 1 6 0,-4-2 19 16,5 0 28-16,1-2 9 0,1 0 11 0,1 0 6 16,0 0 2-16,0-2-1 0,0 0 1 0,20-1-8 15,-20 0 7-15,28-3 0 0,-9 0-1 16,2 0 4-16,3 0-5 0,2 0 5 0,2-22-5 0,-3 22 9 15,6-18-5-15,-3 18-4 0,0-29 0 16,-2 15-8-16,-3-3 7 0,2-1 15 0,-6-2 11 16,-2-1 13-16,0-1 1 0,-3 1-4 0,-5 0 17 15,-1-1 17-15,1 1 6 0,-4-2-3 0,-3 2 22 16,1-1-21-16,1 3-7 0,-4-1 9 0,0 1-31 16,0 3 12-16,0 1 13 0,0 2-15 0,0 2-12 15,0 3-28-15,0 1-20 0,0 3-6 0,0 0-15 16,0 4 2-16,0 0-8 0,-9 0-2 0,9 0 11 15,0 0 1-15,0 15 10 0,0-15-3 0,-14 25 1 16,14-9 7-16,-6 4-6 0,0 3 11 16,1 2-9-16,5 4 0 0,-3 3 4 0,0 2-1 15,-3 2 19-15,6 0-2 0,0 4-56 0,0 4-98 16,0 0-89-16,0 2-79 0,0 1-32 0,0-1 20 16,17-1 10-16,-17-1-12 0,0-7-7 0,0-4-31 15,0-6-36-15,0-3-15 0,0-8-26 0,0-4-59 16,0-7-149-16,-19-5 107 0</inkml:trace>
  <inkml:trace contextRef="#ctx0" brushRef="#br0" timeOffset="36715.03">20236 2639 2913 0,'0'-10'28'0,"0"1"50"16,0 2 50-16,0 3 43 0,0-3 7 0,0 4-34 15,0-1-44-15,0 1-45 0,0 0-42 0,0 1-20 16,0 0-8-16,0 2-3 0,0 0 4 0,0 0 0 15,-20 0-2-15,20 0 4 0,-24 17 2 0,12-17 7 16,-1 21-3-16,4-8 3 0,-3 2-1 0,4 0-4 16,0 3 2-16,8 2 1 0,-11-1-5 0,11-2 7 15,0 1 4-15,0-2 2 0,0-2 2 0,0-3-3 16,25 0 4-16,-25-3-5 0,31-2 4 0,-7-1 3 16,-1-3-8-16,3-2 2 0,2 0 4 15,0 0-3-15,0 0 1 0,2-17 0 0,-1 17-9 16,-3-16-59-16,-4 16-78 0,0-19-119 0,-10 19-142 15,2-21-215-15,-1 8-166 0,-4-1 120 0</inkml:trace>
  <inkml:trace contextRef="#ctx0" brushRef="#br0" timeOffset="39494.44">20779 2453 1692 0,'0'-18'36'0,"0"7"53"0,0 1 43 15,0-1 43-15,0-2 7 0,0 1-6 0,0 1-6 16,-19 1-5-16,19-1-13 0,0 2-27 0,-18 1-4 16,18 1-20-16,0 2-12 0,-11-1-10 0,11 2-28 15,-6 1-15-15,6 0-13 0,-6 1-11 0,6 0-3 16,-4 2-5-16,3-1-7 0,1 0-1 0,-3 1 0 16,0-2-1-16,-2 2 3 0,-1 0 2 0,-5 0-1 15,5 0 1-15,-7 0 2 0,1 0-6 0,-1 0 4 16,1 18 2-16,-7-18-4 0,5 0 2 0,4 15 0 15,-4-15 2-15,3 11-2 0,-3-11 4 0,4 14-2 16,-2-7-4-16,1 1 4 0,3-1-2 0,-1 0-1 16,3 1 2-16,0 0 10 0,4 0 29 15,-1 1 8-15,0-1 1 0,3 2-9 0,-5 0-32 16,5 1-2-16,0 1 0 0,0 2-3 0,0 2 3 16,0 1-6-16,22 3-5 0,-22 0 3 0,0 4-2 15,20 2 3-15,-20 2-1 0,14 1 8 0,-14 3-5 16,16 1 1-16,-16-1 3 0,14 3-4 0,-14-1-44 15,11-2-46-15,-8-2-58 0,0-1-78 0,-2-4-29 16,-1-2-49-16,0-3-59 0,0-4-76 0,0-2-132 16,0-5 7-16,-21-6 117 0</inkml:trace>
  <inkml:trace contextRef="#ctx0" brushRef="#br0" timeOffset="39694.28">20332 2694 2728 0,'0'-7'8'0,"22"0"26"0,-22 1 35 16,0 2 45-16,20-3 39 0,-20 1 13 0,17 2-8 16,-17 0-24-16,16-1-38 0,-6 1-35 0,-2 0-17 15,6-2-33-15,0 2 0 0,2 0-4 0,-1 0-9 16,1 1 8-16,4 0-10 0,2 1-29 0,-1 1-44 16,6-1-45-16,-6 1-57 0,4-3-47 0,3 3-40 15,-6-1-56-15,3-2-81 0,-5 1-97 16,-5 0-107-16,1-3 103 0</inkml:trace>
  <inkml:trace contextRef="#ctx0" brushRef="#br0" timeOffset="40046.12">20774 2525 2603 0,'0'0'16'16,"0"0"29"-16,0 0 37 0,0 0 43 0,0 0 28 15,14 0 13-15,-14 0-16 0,0 0-36 0,8 0-43 16,-8 0-45-16,0 0-26 0,0 0-11 0,6 0-7 15,-6 0 5-15,0 0 1 0,0 19 7 0,0-19 3 16,0 14 0-16,0-14-3 0,3 20-1 16,-3-7 3-16,0 2 1 0,0 4 3 0,0-1 2 15,0 2-3-15,0 0 1 0,0 3-3 0,0-2-19 16,-14 1-31-16,14-3-34 0,0-1-29 0,0-1 6 16,-17-3 11-16,17-3 25 0,-10-3 31 0,10-2 15 15,-14-3 17-15,6-2 12 0,-2-1 2 0,1 0 2 16,0-18 0-16,-2 18-4 0,5-28 4 0,-5 10-5 15,5-4-1-15,-2-1 15 0,5-1 13 0,1 1 32 16,2 2 8-16,0 1-14 0,0 1-13 16,22 4-29-16,-22-1-11 0,25 3 4 0,-25 3-9 0,22 1-2 15,-22 0-2-15,26 0-21 0,-26 2-39 16,17 3-49-16,-8 2-68 0,-9 1-65 0,14 1-60 16,-7 0-62-16,2 0-53 0,-3 0-84 0,5 21 102 15</inkml:trace>
  <inkml:trace contextRef="#ctx0" brushRef="#br0" timeOffset="42332.33">20905 2492 2100 0,'0'-7'25'0,"0"1"32"0,0 3 29 15,0-2 37-15,0-1 2 0,0 2 2 0,0 2-5 16,0 0-13-16,0 1-9 0,0 1-22 0,0-1-21 16,0 1-21-16,0 0-20 0,0 0-11 0,0 0-7 15,0 0-5-15,0 0-4 0,0 0 3 0,0 0-3 16,0 0 0-16,0 0 2 0,0 0 0 0,0 0 8 15,0 0-2-15,0 21 4 0,0-21-1 0,0 18-7 16,0-7 5-16,0 3 1 0,0 1-1 16,0 2 4-16,0 0-4 0,0 3-1 0,12 1 1 15,-12 2 6-15,0 0-4 0,16 2 1 0,-16-2 5 16,11 1-4-16,-11 0 2 0,10-3-3 0,-10-2-3 16,7-3-2-16,-6-3 2 0,2-2 4 0,-3-4-1 15,0-3 2-15,0 0 0 0,0-2 3 0,0-2 9 16,0 0 0-16,0 0 3 0,0 0-6 0,0 0-10 15,0-17-1-15,0 17-2 0,0-23 2 0,-17 8 5 16,17-3 0-16,0-3-1 0,-12-2 1 0,12-2 4 16,0 1 1-16,0-1-1 0,0 2 1 0,0-1-12 15,0 3 2-15,0 0-2 0,0 3-3 16,0 0 2-16,26 2-4 0,-26 2 1 0,17 1-2 16,-17 2-8-16,28 2-20 0,-14 2-34 0,0 2-41 15,-1 2-43-15,-1 1-39 0,2 1-34 0,-2 1-34 16,1 0-43-16,-1 0-46 0,-6 0-45 0,7 20-34 15,-8-20 94-15</inkml:trace>
  <inkml:trace contextRef="#ctx0" brushRef="#br0" timeOffset="42848.13">21038 2518 2412 0,'0'0'7'0,"0"0"1"0,0-16 0 0,19 16 1 16,-19 0-4-16,0 0-3 0,22-12-3 15,-22 12-5-15,0 0-2 0,0 0-2 0,9 0 0 16,-9 0 0-16,0 0 2 0,0 0 1 0,0 15-1 16,0-15 4-16,0 15-1 0,0-15 0 0,0 21 5 15,0-10 3-15,0 0-10 0,0 1 2 0,-17-2 8 16,17-2-12-16,0 1 4 0,0-1-13 0,-16-1-16 16,16 2-10-16,0-3-2 0,0 0 12 0,0 2 13 15,0-1 18-15,0 1 9 0,0-3 1 0,0 2 0 16,17-4 3-16,-17 1 0 0,0-4 13 0,24 2 14 15,-24-2 15-15,20 0 23 0,-11 0 11 0,-3 0 13 16,5 0 12-16,-1 0-10 0,-3-19-7 16,0 19-22-16,0-15-23 0,-2 15 2 0,-2-14-14 15,3 14-4-15,-1-14-9 0,-3 14-19 0,-1-10-3 16,-1 10-5-16,3 0-6 0,-3-5-2 0,0 5-9 16,0 0-4-16,0 0-10 0,0 0 12 0,0 0-2 15,0 0 1-15,0 0 2 0,0 21-16 0,0-21 2 16,0 25 0-16,0-10-1 0,0 5-15 0,0 0-7 15,0 2-10-15,0-1-3 0,0 0 9 0,0-1 5 16,0-2 15-16,22-2 14 0,-22-2 19 0,14-4 8 16,-14-3 6-16,17-1 7 0,-17-5 13 0,14-1 18 15,-14 0 7-15,15 0 9 0,-8-17-7 16,0 17 3-16,3-24-3 0,1 10-3 0,-2-5-10 16,-1-1-14-16,1-1-10 0,-3-3-10 0,2 0 9 15,-2 1-3-15,-3 2-2 0,0 3 1 0,5 0-11 16,-5 2-37-16,2 4-35 0,-2 1-55 0,0 4-71 15,0 0-65-15,-3 0-101 0,2 4-91 0,-2-1-65 16,3 2 97-16</inkml:trace>
  <inkml:trace contextRef="#ctx0" brushRef="#br0" timeOffset="43841.45">22199 2245 2646 0,'0'-15'5'16,"0"1"-1"-16,27 2 4 0,-27 1-1 0,15 0-10 15,-15 3-1-15,16 3-7 0,-16 5-3 0,0 0 8 16,15 0-3-16,-15 0 4 0,0 29 5 0,10-12-4 16,-10 6 8-16,6 3 4 0,-2 7-2 15,1 2 3-15,-2 4-5 0,0 5-35 0,-3 3-38 16,0 4-48-16,0 3-69 0,0 2-68 0,0 3-82 15,0-1-105-15,0 0-35 0,0-5 100 0</inkml:trace>
  <inkml:trace contextRef="#ctx0" brushRef="#br0" timeOffset="44124.96">22182 2652 1968 0,'0'-17'-1'15,"0"2"0"-15,0 4 0 0,17 2 0 0,-17 1-6 16,0 5 0-16,0-1-4 0,0 4 1 0,0 0 10 16,0 0-5-16,-18 0 2 0,18 0 0 0,-28 17-9 15,14-17-7-15,-5 21-17 0,2-7-5 0,-2 2-25 16,-1 4-6-16,0 0-4 0,3 3-14 0,2 1 6 16,1-1 4-16,6 1 11 0,-3-1 19 0,8-2 17 15,0-2 23-15,3-2 7 0,0-2 3 0,0-1 8 16,18-4 10-16,-18-2 19 0,24-1 19 0,-6-3 18 15,-1-1-14-15,2-3-12 0,0 0-23 0,-2 0-21 16,-2 0 0-16,1 0-33 0,-4 0-42 16,-1 0-70-16,-5-16-133 0,-1 16-76 0,-5-12 42 15</inkml:trace>
  <inkml:trace contextRef="#ctx0" brushRef="#br0" timeOffset="47209.13">21523 2592 2021 0,'0'-12'29'16,"0"0"33"-16,0 0 34 0,0 1 18 0,0 0-18 15,0 0-17-15,0 2-23 0,0 1-5 0,0 1-11 16,0 3-16-16,0-1-14 0,0 1-15 0,0 1-1 16,0 0-5-16,0 2 5 0,-13 0 1 0,13 1 2 15,-14 0 4-15,14 0-8 0,-22 0 0 0,15 0-6 16,-7 0-10-16,1 0 0 0,-2 17-15 0,4-17-6 15,0 0-2-15,0 19-15 0,2-19-3 16,1 17-2-16,0-7 4 0,5 1 15 0,3 0 19 16,0-1 14-16,0 0 11 0,0 0-2 0,19 0-2 15,-19 0 2-15,20-3 1 0,-20 1 9 0,25-1 0 16,-10-2 4-16,1 0-8 0,-4 0-2 0,4-3 8 16,-1-2 10-16,-1 0 20 0,-3 0 14 0,2 0 15 15,-4 0 1-15,0 0 1 0,-4-16-1 0,3 16 2 16,-2 0-4-16,-3-14-9 0,0 14-10 0,2 0-13 15,-5-13-10-15,3 13-1 0,-3-10 0 0,0 10 2 16,0-14 3-16,0 7-2 0,0-1-1 16,0 0 1-16,0 1-2 0,0 0-6 0,0 1-10 0,0 2-12 15,-14 1-8-15,14 2-4 0,0 1 0 0,0 0 2 16,0 0 9-16,0 0 0 0,0 18 10 16,0-18-9-16,0 21 0 0,-11-6 3 0,11 3 2 15,0 1 1-15,0 1 0 0,0 3 1 0,0 1-22 16,0-1-6-16,22 2-22 0,-22-2-9 0,0-3 6 15,17-2 4-15,-17-2 14 0,0-4 12 0,17-3 16 16,-17-2 10-16,12-5 5 0,-12-2-4 0,14 0-1 16,-6 0-4-16,1-20 14 0,2 20 8 0,0-30 12 15,2 10 7-15,-1-3-1 0,-6-1 20 0,8-2 6 16,-8 2 14-16,5-1 14 0,-6 3 8 0,1-1 5 16,-1 3-4-16,1 1 2 0,-1 4-14 0,-4-1-7 15,1 1 1-15,-2 2-10 0,3 1-10 16,1 2-2-16,-4 2-7 0,0 0-8 0,0 4-13 15,0-1-15-15,0 3-20 0,0 1-11 0,0 1-9 16,0 0-4-16,0 0 8 0,0 0 3 0,0 0 6 16,0 17 7-16,0-17-1 0,0 23-1 0,0-9-1 15,0 4-7-15,0 0-1 0,-12 3 4 0,12 5-2 16,0 1 7-16,0 0-2 0,0 3-1 0,-14 1 1 16,14 2 1-16,0 0 2 0,0-1-5 0,0 0 7 15,0-5-2-15,0 0 1 0,17-4-1 0,-17-4-1 16,0-1 4-16,0-6 5 0,0-2 3 0,9-4 5 15,-9-3-1-15,0-2 2 0,0-1-2 0,0 0-7 16,0 0-5-16,0-20-5 0,0 20 0 16,0-25 0-16,0 6 2 0,0-3-4 0,0-3 8 15,0-2-5-15,0-1 0 0,0-3 3 0,8-1-12 16,-3 2 9-16,4 0-20 0,-3 5-18 0,5 0-13 16,5 2-29-16,-2 4-8 0,1 2-19 0,-1 2-21 15,5 5-24-15,-2 1-28 0,-3 1-32 0,3 2-47 16,-3 3-61-16,0 3-70 0,-2 0-65 0,-5 0-117 15,5 0 107-15</inkml:trace>
  <inkml:trace contextRef="#ctx0" brushRef="#br0" timeOffset="85699.85">2464 8420 2015 0,'-17'7'24'0,"17"-7"29"16,-9 4 32-16,9-4 41 0,0 0 18 0,-9 0-2 16,9 2-6-16,-10-1-21 0,10 1-27 0,-4-1-14 15,4-1-14-15,0 1-4 0,0-1-3 0,0 2-4 16,0-2-1-16,0 0-3 0,0 1-2 0,0-1 5 16,0 0 3-16,0 0 5 0,0 2 6 0,0-2 2 15,0 0 8-15,0 0 5 0,0 0 2 16,0 0 5-16,0 0-6 0,0 0-9 0,15 0-4 15,-15 0-8-15,20 0-2 0,-1 0-3 0,1 0-9 16,2 0-6-16,6 0-8 0,3 0-7 0,6 0 1 16,7 0-7-16,2 0-6 0,10 0-5 0,5 0-3 15,4 0 1-15,11 0 5 0,1 0 14 0,7 0 10 16,0 0-6-16,5 0-3 0,2 0-16 0,4 0-13 16,1 0 5-16,7 0 35 0,2 0 13 0,7 0 13 15,0 0 17-15,-1 0-23 0,3 0 5 0,-7 0-5 16,-8-7-5-16,-4 7 5 0,-7 0 17 0,-10-5 23 15,-7 5 27-15,-7-2 18 0,-11 0 20 0,-7 1-9 16,-5 0-29-16,-12 0-38 0,-9 0-51 16,-4 1-25-16,-7 0-14 0,-6 0 7 0,0 0-4 15,-3 0 0-15,0 0 1 0,0 0-12 0,0 0 5 16,0 0 3-16,0 0-5 0,0 0-28 0,0 0-102 16,0 0-72-16,0 0-64 0,0 0-46 0,0 0 7 15,0 0-41-15,0 0-67 0,0 0-61 0,0 0-31 16,0 0-122-16,0 0-161 0,0 0 143 0</inkml:trace>
  <inkml:trace contextRef="#ctx0" brushRef="#br0" timeOffset="91069.07">14659 3810 2621 0,'-3'4'-2'0,"-2"-1"-1"0,-3-1-4 0,7 0-3 16,1-2 8-16,0 0 16 0,0 2 20 0,0-1 33 16,0 0 20-16,0 0 20 0,0 0 7 0,0-1-4 15,0 1-11-15,0-1-26 0,0 0-19 0,0 0-16 16,0 0-8-16,0 0 25 0,0 0 41 0,0 0 37 16,0 0 25-16,17 0-6 0,-17 0-28 0,26 0-23 15,-6 0-12-15,8 14 1 0,8-14 12 16,9 0 9-16,9 0 17 0,7 0 9 0,9 0 5 0,9 0 2 15,8-21-20-15,3 21-13 0,6-15-9 16,-1 15 0-16,6-18 15 0,-5 18 12 0,-5-14 6 16,-4 14-19-16,-8-8-34 0,-7 8-36 0,-12 0-32 15,-5-7-10-15,-13 7-5 0,-10 0-10 0,-10 0-8 16,-7 0-14-16,-2 0-74 0,-10 0-88 0,-3 0-50 16,0 0-65-16,0 0 0 0,-30 0-3 0,12 24-76 15,-10-24-78-15,-5 24-80 0,-10-10-120 0,-5-1-247 16,-10-13 155-16</inkml:trace>
  <inkml:trace contextRef="#ctx0" brushRef="#br0" timeOffset="91440.26">14569 3591 4576 0,'38'0'-8'0,"1"-16"7"0,2 16 45 0,-9-23 74 15,7 8 92-15,-14 15 114 0,0-17 21 0,-7 17-12 16,-2 0-41-16,-2 0-82 0,-8 0-54 0,2-8-63 16,-5 8-51-16,-2 0-38 0,-1 0-23 0,0 0-3 15,0 0 4-15,0 0 2 0,0 0 11 16,-23 0 7-16,23 0 9 0,-36 0-3 0,12 22 2 16,-9-22 1-16,-9 28-6 0,-8-13-3 0,-5 6-2 15,-8 0-51-15,1 2-43 0,-4 0-33 0,2 1-30 16,2-1 27-16,4 1 13 0,9-3 22 0,5 0 14 15,10 0 17-15,8-3 24 0,6 0 18 0,7-2 22 16,5 0 9-16,8-2 8 0,0 1 4 0,28 0 1 16,-1-1 7-16,7 0 20 0,8 1 3 0,9-1 0 15,6 0-9-15,6-1-32 0,3-1-7 0,4 0-4 16,-2 1-9-16,-5-2 14 0,-1 1-65 0,-3 1-120 16,-10-1-106-16,-5 1-113 0,-9-2-60 0,-2 2-43 15,-7-1-66-15,-1 3-124 0,-11 0-299 0,-4-2 163 16</inkml:trace>
  <inkml:trace contextRef="#ctx0" brushRef="#br0" timeOffset="133950.31">7871 8404 2521 0,'-6'0'3'0,"2"0"-3"0,1 0 1 0,3 0 5 16,0 0 13-16,0 0 25 0,0 0 19 0,0 0 13 16,0 0-3-16,0 0-11 0,0 0-16 0,0 0-19 15,0 0-10-15,0 0-14 0,0 0 1 16,0 0 8-16,0 0-1 0,0 0-1 0,0 0-4 16,22 0-7-16,-22-12-3 0,20 12 1 0,-4-8 4 15,2 3 7-15,6-1 17 0,-1 0 13 0,3-1 6 16,2 1-1-16,0 0-1 0,8-1-1 0,-3 1 4 15,1 0 6-15,0 0-4 0,3 2-5 0,-3-1-11 16,-3 1-11-16,-1 2-8 0,-9 0-8 0,1 1-6 16,-8-1-7-16,-4 2-5 0,-4-1 0 0,-5 1 5 15,-1 0 5-15,0 0 8 0,-25 0 0 0,8 17-1 16,-9-17 1-16,-7 14-16 0,-4-14-9 0,-8 16-11 16,-5-16-11-16,-2 13-1 0,2-13-2 15,-4 8 2-15,6-8 4 0,3 0 13 0,6 6 9 16,5-6 9-16,7 0 10 0,2 0 0 0,11 0 15 15,4 0 43-15,2 0 41 0,6 0 27 0,2 0-10 16,0 0-30-16,0 0-29 0,0 0-7 0,25 0 13 16,-25-20-3-16,34 20-11 0,-12-15-10 0,6 15-8 15,4-15-4-15,7 15 6 0,-1-14 0 0,3 14-6 16,1-11 0-16,-3 11-7 0,5-10-6 0,-9 10 4 16,1-7-8-16,-11 7-5 0,-2-3-7 0,-6 1-9 15,-7 1-1-15,-3 1-6 0,-7 0 5 0,0 0 8 16,0 0 7-16,-29 0 3 0,7 0 1 0,-7 15-6 15,-7-15-24-15,-5 0-18 0,-4 17-17 16,-3-17-20-16,3 12-1 0,3-12 3 0,5 10 5 16,6-10 11-16,6 8 23 0,8-8 13 0,5 6 13 15,6-6 10-15,6 4 1 0,0-4 1 0,0 4 1 16,0-2 0-16,34 0-1 0,-16 0-1 0,10 2 2 16,5-1 0-16,1 2-2 0,6-1-36 0,-4 0-59 15,4 0-70-15,-5-1-89 0,-1 2-67 0,-5-1-94 16,-4 0-138-16,-5 0-98 0,-4-1 105 0</inkml:trace>
  <inkml:trace contextRef="#ctx0" brushRef="#br0" timeOffset="144486.45">10759 8349 2557 0,'-3'3'32'0,"-3"-1"28"0,1-1 24 0,4-1 20 16,-2 0-12-16,3 0-11 0,0 0-1 0,0 0 1 15,0 0 12-15,0 0 7 0,0 0-2 0,0 0-1 16,0 0-22-16,0 0-19 0,0 0-17 0,0 0-19 16,0 0-11-16,0 0 2 0,0 0 14 0,0 0 16 15,0 0 12-15,25 0 2 0,-25 11 2 0,23-11 5 16,-4 10 1-16,4-10 17 0,2 9 2 0,3-9 1 15,6 7 11-15,3-7-5 0,5 0-4 0,4 0 11 16,4 0 7-16,6 0 7 0,0 0 17 16,4 0 10-16,1 0 1 0,-2-16 24 0,-2 16 10 15,-5 0-11-15,-4-10-9 0,-6 10-30 0,-8 0-36 16,-6-9-25-16,-7 9-19 0,-5 0-9 0,-2-6-4 16,-5 6-7-16,-4 0-21 0,-3-2-9 0,-1 2-14 15,-1 0-3-15,0 0 7 0,0 0-35 0,0 0-70 16,0 0-35-16,0 0-68 0,0 0-60 0,0 0-12 15,-17 17-56-15,17-17-28 0,-14 16-31 0,14-16-42 16,-19 22-63-16,5-10-126 0,0-1-192 0,-3-1 131 16</inkml:trace>
  <inkml:trace contextRef="#ctx0" brushRef="#br0" timeOffset="156790.2">12714 2311 1462 0,'0'0'40'0,"0"0"20"0,0 0 12 0,0 0 19 16,0 0-26-16,0 0 12 0,0 0 14 0,0 0 0 15,0 0 11-15,0 0-14 0,0 0-8 0,0 0-1 16,0 0-15-16,0 0-1 0,0 0-8 0,0 0-12 16,0 0 1-16,0 0-9 0,0 0-2 0,0 0 5 15,0 0 0-15,0 0 5 0,0 0 9 0,0 0 3 16,0 0 6-16,0 0 6 0,0 0 6 0,0 0 3 15,0 0 9-15,0 0-2 0,0 0-2 16,0 0 3-16,0 0-5 0,0 0 5 0,0 0-7 16,0 0-11-16,0 0-18 0,0 0-24 0,0 0-12 15,0 0-13-15,0 0 0 0,0 0 5 0,15-12 3 16,-15 12 12-16,0 0 1 0,16-13 1 0,-16 13-6 16,15-10-11-16,-15 10 1 0,16-9-6 0,-7 4 8 15,0 0 8-15,4 0 1 0,-2 0 9 0,-2-1 0 16,3 2 0-16,2-2-3 0,-1 1-3 0,-1 0-4 15,2-1-10-15,2 3 0 0,-1-3-1 0,2 2 2 16,0 0-2-16,0 0 4 0,1-1 0 16,2 2-3-16,1-1 1 0,0 1-8 0,-3 0 2 15,7 1-2-15,-3-1 0 0,3 1 3 0,-1-1 2 16,0 2-2-16,2-2 5 0,-3 2-3 0,2-1-3 16,-1 1 3-16,-1-1 2 0,-1 1-3 0,1 1 0 15,-5-1 1-15,3 1-4 0,-3 0 5 0,1 0 0 16,-2 0-4-16,0 0 3 0,-1 0-3 0,-2 0-1 15,3 0-2-15,-2 0-1 0,-1 0 9 0,2 0-3 16,-1 0-1-16,2 0 1 0,-1 0-4 0,-1 11 3 16,2-11 3-16,0 0 2 0,-3 0 3 0,2 0-3 15,-2 8 3-15,1-8 0 0,-2 0-2 16,1 5 4-16,0-2-5 0,0 0 3 0,4-1 2 16,-2 1 4-16,1 0 0 0,-1 0 2 0,1 0 1 15,-2-1 0-15,4 2-1 0,-2-2-2 0,3 1-3 16,-3 0 1-16,2 0-6 0,-2 0-2 0,0-1 3 15,5 1-5-15,-5 0 6 0,1 0-1 0,-1-1-7 16,2 2-2-16,3-1-2 0,-2 0 2 0,-1 2 4 16,2-2-2-16,1 1 3 0,-2-1-8 0,0 2 3 15,2-1 0-15,-5 0 2 0,5 0 3 0,0 0-4 16,-4 2 4-16,4-3-7 0,-2 1 4 0,0 1 1 16,4-1-5-16,-3 1 7 0,3 0-1 0,-1-2 2 15,3 2 7-15,1-1 2 0,-1 1 15 16,2-1 2-16,0 0-1 0,-5 1-7 0,0-1-14 15,-4 0-3-15,4 1-4 0,-7-1 2 0,-1 0 1 16,1 0-8-16,-2-2 6 0,3 2 1 0,0-1-3 16,0 1 1-16,-1-2-3 0,1 1-2 0,0 0 3 15,-2-1 0-15,-1 1 1 0,2 0 2 0,-1 0-4 16,1 1 2-16,-2-3-4 0,0 4-2 0,1-1 3 16,2 0 4-16,-1 0-1 0,1 2 5 0,2-1-1 15,2 1-4-15,1 0 3 0,-2 1-2 0,5-1 2 16,0 0-4-16,-3 1-2 0,6 0-3 0,-7 1 1 15,6-1 4-15,-6 0-2 0,4 0 4 16,-3 1-2-16,0-2-3 0,-4 1 8 0,3-2 0 16,-1 1 2-16,0 0 2 0,-3-1-12 0,2 1 0 15,1 0-1-15,-2-1-1 0,1 0 5 0,-2 0 3 16,0 1-6-16,2 0 5 0,1-2 1 0,-4 2-26 16,1-2 21-16,-3-1-4 0,1 1-12 0,1-1 19 15,-4-2-17-15,0 5 3 0,2-3 12 0,0 1 2 16,0 0 7-16,0 2-6 0,0-1 3 0,0 1 0 15,2 1-6-15,-4-2-1 0,-1 1 1 0,5-1 0 16,-2 1 1-16,0-1 2 0,0 0 0 0,1 0-4 16,1 0 2-16,-1-1 0 0,1 2 3 0,-1-2 4 15,1 1-2-15,-1-1 6 0,2 1 3 16,0 0-1-16,0-2 3 0,2 1-9 0,-2 0-4 0,2 0-1 16,-2 0-3-16,0 1 6 0,2-1-3 15,1 0 0-15,-3 1-4 0,1-2-3 0,-1 1 1 16,2 1 0-16,-2-1 5 0,3 0 1 0,-1 1-3 15,-2-1 2-15,2 1-1 0,-4-1 1 0,5 2 0 16,-1-3-3-16,0 1 4 0,-4 0-1 0,2-1 1 16,-1 1-2-16,-1 0-2 0,1 1-2 0,-1-1 4 15,-1 0 6-15,2-1-5 0,-1 2-1 0,4-2-3 16,-2 2-2-16,3-1 7 0,-1 1 0 0,-1-1-1 16,1 0-1-16,-2-1-7 0,-3 1 2 15,2 0-2-15,-4-1 4 0,4 1 1 0,-2 0 2 0,0-1 3 16,0 2-5-16,-1 0 3 0,5-2-3 15,-1 2 0-15,0-2 3 0,-2 1-3 0,2-1 5 16,2 1 2-16,0-1-2 0,-2 0-1 0,0-1-4 16,3 0-5-16,-1 1 3 0,2 0 2 0,1 1 2 15,-3-1 3-15,7 0-6 0,-6 0-1 0,5 0-3 16,1 1 2-16,-4-2 0 0,1 2 4 0,1 0 4 16,2-2 1-16,-3 2-2 0,2-1-1 0,0 0 2 15,-2 0-3-15,2 1 2 0,-3-2-2 0,3 2 1 16,-4-1-4-16,3 0 3 0,-3 1 0 0,0-2 1 15,0 0 0-15,0 1 2 0,-6 0-4 0,5-2-1 16,2 2 5-16,-5-1-2 0,2 0 5 16,1-1 5-16,2 2 7 0,-5 0 4 0,1-1-2 15,-1 0-2-15,0 1-8 0,2 0-3 0,-2-1-2 16,-1 2-5-16,1-2 2 0,3 1 2 0,-5-2 0 16,6 1 9-16,0 0 0 0,-2 0 5 0,1 1 4 15,-1-3-7-15,3 2-6 0,-1 0-5 0,1-1-1 16,3 0-7-16,0 1 9 0,0-2-5 0,-2 0 0 15,6 2 6-15,-2-1-9 0,1-1 3 0,-5 0-2 16,3 1 5-16,2-1-3 0,-3 2 1 0,0-2-1 16,1 0-2-16,-2 0 2 0,3 0 0 0,-3 1 4 15,2-1-7-15,-1 0 6 0,-3 0 4 0,3 0-7 16,-2 0 3-16,2 0-3 0,1 0 0 0,-4 0 5 16,0 0-2-16,4 0 4 0,-6 0-4 15,2 0 4-15,-5 0 2 0,0 0-5 0,2 0 3 16,-5 0-6-16,1 0 0 0,-1 0 5 0,2 0 0 15,-1 0 0-15,1 0-3 0,-1 0-3 0,-1 0-2 16,3 0 0-16,-1 0 6 0,-1 0-2 0,1 0 1 16,-1 0-3-16,2 0-1 0,0 0-1 0,1 0 2 15,-5 0-1-15,3 0 1 0,3 0 2 0,-2 0-2 16,-3 0 0-16,1 0 0 0,-2 0-4 0,1 0-2 16,-2 10 4-16,4-10-1 0,-2 0 0 0,-5 0 2 15,3 7-6-15,2-7-2 0,-1 6 6 0,2-3 0 16,-1 1 5-16,0 0 0 0,0 1-2 15,2 0-6-15,-2 0 5 0,3 1-2 0,-3 1 0 16,4-1 8-16,-1 2-9 0,-1 0 7 0,1-1-7 16,0 1-2-16,-3-1 8 0,1 1-6 0,-1-1 3 15,2 0 3-15,-7 0-9 0,1 0 4 0,0-1 4 16,1 1-5-16,-3 0 2 0,4 0 7 0,-2 1-6 16,-1-1 6-16,0 0-4 0,-1 0-3 0,3 1 3 15,0 1-3-15,-3-1 5 0,4 0-3 0,-7 1 2 16,6 0 0-16,-1 0 4 0,0 0-3 0,1 1 0 15,-4-1 0-15,1 0-10 0,2 1 10 0,-3-3-4 16,3 3-5-16,-3-2 6 0,3 1-3 16,-6-1 3-16,4 0 3 0,-2 0-1 0,2 1 1 15,-2-1-13-15,-4 1 6 0,1-1 1 0,-3 1-6 16,3-4 14-16,0 3 1 0,-3-2-7 0,0 2 4 16,3-2-6-16,-3 1-3 0,0 0 6 0,0 1 2 15,2 1 4-15,-2 1 0 0,0 1-3 0,0-1-4 16,0 2 4-16,0 0-1 0,0 2 2 0,0-1 0 15,0 0-7-15,0 1 5 0,0-1-3 0,0 1 1 16,0 1 6-16,0-2-10 0,0 1 4 16,0 1 3-16,-14-1-6 0,14 1 6 0,0-2 0 15,-16 4-4-15,16-3 1 0,-14 2-3 0,8-1 3 16,-5 1-2-16,-3-1 6 0,7 1 4 0,-4-1-6 0,0 0 5 16,1-1-3-16,1 1-5 0,-6 0 3 15,4-2-3-15,0 1-1 0,0-1 3 0,0-1-1 16,-3 1 6-16,2-1-1 0,-1-1-4 0,-1 1 5 15,0-1-9-15,0 0 3 0,-1 0 5 0,1 0-5 16,-3 0 8-16,3 0-5 0,-3-2 3 0,-3 2 5 16,-1 0-3-16,4-1-4 0,0-1 0 0,-1 1-2 15,-2-1-3-15,2 1 11 0,0 0-3 0,-2-1-2 16,4-1-3-16,2 2-3 0,-6-2 0 0,6 1 3 16,-2-1 4-16,-1 1 2 0,0-1-7 0,0-1 4 15,-1 1 0-15,1 0-3 0,-2-1 11 16,-1-1-11-16,-2 1 0 0,3-1 0 0,-1 0-3 15,-5-1 2-15,7 2 1 0,-7-1 1 0,3 0 0 16,-4-1 6-16,7 1-11 0,-4 1 0 0,0-1 7 16,-4 0-10-16,5-1 6 0,-5 0 1 0,0-2-1 15,4 2 2-15,-5-1 6 0,2 1-3 0,-1 0-6 16,-2 0 6-16,2 1-4 0,-2 2 1 0,2 1 0 16,4 0-4-16,-6 0 0 0,-1 1 3 0,4-3 7 15,-2 3 0-15,0-1-4 0,0 0 3 0,-2 0-10 16,1 1 3-16,3 0 7 0,-2 0-2 0,1-1 3 15,1 2-10-15,1-1-4 0,0-2 7 0,-1 2-4 16,6 1 7-16,-5-2 3 0,6 0-6 16,-1 0 2-16,3-1 1 0,-5-1 0 0,5 0-1 15,0 0 1-15,1 0-5 0,1-1 0 0,1 0 1 16,-3-1 0-16,3 2 3 0,-3-2-7 0,1 1 7 16,2-1-7-16,2 1 4 0,-2-1 6 0,3 0-10 15,-6 1 8-15,5 0 2 0,-2-1-9 0,0 0 6 16,0 1 0-16,-2-1-3 0,1 0 2 0,1 1-6 15,-2-2 6-15,4 3-3 0,1-1 1 0,-3-1 3 16,-3 1-10-16,1 0 7 0,2-1-3 0,0 1 3 16,-1 0 3-16,-2-1-3 0,1 1 5 0,-1-1 1 15,2 1 3-15,-7-2-6 0,8 0-4 0,-5 0-2 16,2 0-1-16,-1-1 4 0,2 2 2 16,-1-1 1-16,2-1-4 0,-4 1 3 0,6-1-3 15,-5 1 0-15,1 0 1 0,1 0-4 0,2 0 3 16,-3-1 7-16,0 1 0 0,2 0 0 0,-1-1 0 15,-1 0-3-15,0-1-4 0,0 1 7 0,1-1 0 16,-1-1 46-16,2 3 7 0,-5-2-3 0,4-1 0 16,1 1-45-16,-3-1 0 0,1 2-12 0,2-2 8 15,-2 1-8-15,-2 0-4 0,2 1 8 0,-3-1-4 16,1 2 0-16,2-1 8 0,-1 0-4 0,0 1-4 16,3 0 0-16,-1 1-4 0,2-2 8 0,-1 1 0 15,1 0 4-15,-2-2 0 0,1 0-4 0,-2 2 0 16,-5-1 0-16,5 0-4 0,-2-1 0 15,1 0 0-15,-1 0 0 0,2 1 0 0,2-1 4 16,-7-1 5-16,5 0 0 0,-2 2-1 0,2-1-8 16,0 0 1-16,-3 0-1 0,1 1 0 0,2-1 4 15,0 1 0-15,-2 0-3 0,2 1-2 0,-3 0 5 16,3 1 1-16,0-1-1 0,-2 0 4 0,1 1 1 16,-2 0-9-16,1-2 5 0,3 1-5 0,-2 0 3 15,-1-1 15-15,2 0 3 0,-3 1 32 0,1-1 4 16,2-1-1-16,-1 0 4 0,1 0-34 0,-5 0-6 15,5 0-5-15,0-1-11 0,-2 0-4 0,2 0 4 16,0 0-7-16,1-1 7 0,1 1 8 0,-1 1-8 16,4 0-1-16,-2-1 1 0,-2 0-8 15,4 0 4-15,-2 3 4 0,0-2-4 0,2 0 4 16,-1 1-4-16,1-1 1 0,-1 3 3 0,1-3 4 16,3 2-10-16,-4-1 3 0,2 1 0 0,-3-1-4 15,0 0 15-15,0 0-4 0,-1-1-4 0,-4 0 4 16,2 1-8-16,0-3 4 0,-6 1 0 0,3-1 4 15,0 0 18-15,-5 2 7 0,3-2 7 0,-4 0-4 16,2 0-14-16,-1 0-11 0,1 0-7 0,2 0-8 16,-3 0-3-16,6 0 7 0,1 0 1 0,-1 0 3 15,2 0 1-15,2 0-4 0,1 0-1 16,-2 12-3-16,4-12 7 0,-2 0-3 0,-2 0 0 16,2 9 4-16,0-9 2 0,0 7-5 0,2-7-2 15,-4 5 4-15,4-5-9 0,-1 6 8 0,-1-3 1 16,2 0 1-16,0-2-1 0,2 1-2 0,-2-1-1 15,0 2 4-15,1-2 2 0,0 1 1 0,-2 0 0 16,1 0-8-16,-4 0-3 0,4 0 1 0,1-1 2 16,-1 2-2-16,-2-2 6 0,0 4 0 0,0-4-4 15,0 3-2-15,-2-1 0 0,1 1 1 0,-1-1 3 16,1 1 10-16,-1 0-7 0,1-1 3 0,-1 0-7 16,4 1-4-16,2-1 1 0,1-1-3 15,-3 0 4-15,4 1-4 0,-3 0 6 0,5 1 2 0,-3-2-6 16,-1 1 8-16,2 0-4 0,-2-1 1 15,3 0 6-15,-2 2-4 0,1-2-2 0,-1-1-4 16,1 3 7-16,-3-2 0 0,-1-1-1 0,1 2 1 16,0-1-7-16,-3-1-1 0,2 0 6 0,-4 2 2 15,-1-2-5-15,2 1 4 0,-2-1-9 0,1-1 2 16,1 0 1-16,-1 0 4 0,1 0 2 0,-1 3 0 16,2-3-2-16,-1 3-4 0,1-1 7 0,0 1-7 15,-2 0 8-15,2 3-4 0,-1-2-3 0,-1 0 1 16,1 1-1-16,-4-1 3 0,2 0 1 0,0-1-1 15,-3 2-3-15,1-3-2 0,0 1 9 0,1-1-2 16,1-1-1-16,-4-1-3 0,6 2-4 16,-2-1 2-16,1 0 2 0,2-1 2 0,-1 0-5 15,1 2 4-15,0-2-1 0,-3 1 3 0,1 1 0 16,1-1 0-16,-1 0-3 0,2 2-4 0,-1-1 4 16,-2 2 0-16,0-1 5 0,3-2-5 0,-3 2 6 15,1-1-6-15,-1 1-4 0,1 0 10 0,1-1-6 16,-1 0 0-16,2 0 5 0,1 0-5 0,0 1 0 15,1-2 4-15,-1 2-8 0,1-2 5 0,-2 2 5 16,0-1-5-16,-2 0 2 0,-1 0-1 0,2-1-5 16,-1 2 3-16,1 0-2 0,-2-2-4 0,0 2 12 15,3-1-11-15,-2 0 15 0,1 0-10 16,-3 1-9-16,5-2 16 0,-1 1-14 0,-2-1 12 16,1-1 2-16,-3 2-7 0,3-1 4 0,-2 0 2 15,1-1-7-15,-1 0 3 0,-1 1-3 0,1-1-3 16,1 0 4-16,-1 0 1 0,3 0 7 0,-2 0-1 15,6 0-1-15,-3 0 1 0,-1 0-9 0,2 0 6 16,-2 0 18-16,4 0 9 0,0 0 4 0,-3 0 2 16,-2 0-17-16,4 0-11 0,0 0 1 0,0 0-6 15,-1 0 0-15,1 0 2 0,3 0-6 0,-3-12 10 16,5 12-6-16,-3 0 4 0,2 0 2 16,-2 0-9-16,4-7 7 0,-4 7-1 0,6 0 4 0,-3-6 2 15,0 5 2-15,-1-3-7 0,-2 1-5 0,6-2 1 16,-2 1 0-16,-1-1 4 0,1-1 5 15,1 0 5-15,-4 0 15 0,5-1 6 0,-2 0-3 16,-1 1-12-16,1-3-17 0,2-1-2 0,-1 2-3 16,-4 0-1-16,2 1 1 0,-4-2-3 0,6-1-2 15,-4 3 1-15,0-1-1 0,-1 1-1 0,1-1 4 16,-1-1 5-16,-2-1-2 0,3 2-3 0,-3 1 2 16,4-1-5-16,-1 0 1 0,0 1 3 0,0-1-3 15,1 3 3-15,-1-2 5 0,5 3-7 0,-5-3 3 16,3 0-1-16,-1 1-3 0,-2-1 0 0,4 2-3 15,-4-1 4-15,3-1-4 0,-1 1 6 16,0-2-2-16,1-1 1 0,0 2 4 0,1 0-3 16,-1-2 1-16,-1 1-4 0,-2-3 0 0,2 2-2 15,-3 1 2-15,1-3 1 0,-1 1 1 0,1 0 3 16,0 0 0-16,2 0-3 0,-2 0-1 0,3-2 1 16,-2 1-1-16,4-1 3 0,-2 0-2 0,-1 0-3 15,4-1 2-15,-1 1-3 0,2 0 2 0,-1 0 0 16,0 0 4-16,1 0-4 0,1-1 2 0,-2 2-1 15,-1-1-2-15,3 0 4 0,-1-1-4 0,1 1 5 16,-3-1-4-16,3 1 5 0,-2-1-5 16,-1 1 3-16,1-2-3 0,1-1-1 0,-4 1 4 15,2 0-4-15,1-2 4 0,-1 1-5 0,0 0 8 0,-3-1-8 16,4 3 6-16,1-1-1 0,-2 2-7 16,0 0 9-16,3 1-5 0,-5-2-1 0,4 1 3 15,1 0 2-15,-2 0-4 0,2-1 4 0,0 1-2 16,0 0-4-16,-2 0 6 0,2 0 3 0,-1 2-7 15,1-4 0-15,0 6 0 0,0-2 2 0,0 1 1 16,0-1 0-16,0 1 1 0,0 1-5 0,0-2 1 16,0 0-3-16,0-1 3 0,0-1-2 0,0-1 2 15,0 2 3-15,-13-1-4 0,13 0 2 0,0-1 2 16,-10 1 1-16,10 0-2 0,-7 2 3 0,7 0-3 16,-4-2 0-16,4 2 6 0,-8 0-5 0,6 1 4 15,1-1 4-15,-1 1 6 0,2-2 7 0,-3 2 6 16,2-1-3-16,-2-1-6 0,3-1-4 15,-4 1-2-15,4-1-3 0,0-2 0 0,0 1 7 16,0-1 15-16,0 0 9 0,0 0 14 0,0 1 4 16,0-1-15-16,0 1-4 0,0-1-1 0,0 0 5 15,0 1 11-15,16-1-1 0,-16-1 0 0,0 0-8 16,14 2 2-16,-14-1 6 0,0 1-5 0,15 0-8 16,-15 2-11-16,0-1-9 0,8 1-7 0,-8 0 0 15,0 1-6-15,0 0 0 0,0 1 2 0,0 0-4 16,0 0 4-16,0 0-8 0,0 1-1 0,0 0-3 15,-20 0-1-15,20-1 3 0,0 1 1 0,-17 0 3 16,17 0-3-16,-9 0-1 0,9 0-2 16,-10 0 0-16,10 1 4 0,-11 0 1 0,11-1-1 15,-7 0-2-15,4 1 1 0,-4-2-2 0,6 1 2 16,-2-1 0-16,-2-1-5 0,2 0 4 0,1 2-3 16,-1-3 4-16,3-1 4 0,-1 1-4 0,-1-1 8 15,2 2 1-15,0 0 1 0,0 0 4 0,0-1-5 16,0-1-3-16,0 0-2 0,19-1-5 0,-19 2 0 15,17-3 0-15,-17-1 0 0,19 0 0 0,-9 0 0 16,3 2 0-16,-2 1 0 0,-2 0 0 0,0 2 0 16,-1 0 0-16,1 0 0 0,-4 2 0 0,-2 1 0 15,3 0 0-15,-3 2 0 0,-3-1 0 0,0 1 0 16,0 0 0-16,0 1 0 0,0 0 0 16,0-2 0-16,0 2 0 0,-17-2 0 0,17 1 0 15,0-1 0-15,-15-1 0 0,15 1 0 0,-14-1 0 16,14 1 0-16,-14-2 0 0,14 1 0 0,-14-2 0 15,14 1 0-15,-8-2 0 0,2 0 0 0,3 0 0 16,0 0 0-16,0-1 0 0,1-1 0 0,-1 0 0 16,1 0 0-16,2 0 0 0,-1 1 0 0,1-3 0 15,0 2 0-15,0-1 0 0,0 1 0 0,0 0 0 16,-2-1 0-16,2 1 0 0,0-2 0 0,0 2 0 16,0 0 0-16,0 0 0 0,0 2 0 0,0-3 0 15,0 2 0-15,0 2 0 0,0 0 0 16,0 0 0-16,0 0 0 0,0 1 0 0,0 0 0 15,0 0 0-15,0 1 0 0,0 1 0 0,0-1 0 16,0 0 0-16,0 0 0 0,0 0 0 0,0 0 0 16,-11 1 0-16,11 0 0 0,0 0 0 0,0 0 0 15,0 0 0-15,-4-2 0 0,4 2 0 0,0 1 0 16,0-3 0-16,0 2 0 0,-3-1 0 0,3 1 0 16,0-1 0-16,0 0 0 0,0 0 0 0,0-1 0 15,0 1 0-15,0-2 0 0,0-1 0 0,0 2 0 16,0-1 0-16,0-1 0 0,0 0 0 0,0 0 0 15,0 3 0-15,0-1 0 0,17 3 0 0,-17-2 0 16,0 0 0-16,0 0 0 0,11 0 0 16,-11 0 0-16,0-1 0 0,6 0 0 0,-6-1 0 15,9-1 0-15,-9 2 0 0,6-1 0 0,-4 1 0 16,4 0 0-16,-4 0 0 0,2 1 0 0,-2 0 0 16,1 1 0-16,2 0 0 0,-1 1 0 0,-1 1 0 15,-1-1 0-15,1 2 0 0,2-2 0 0,-1 1 0 16,-2 0 0-16,0 0 0 0,4 0 0 0,-5 0 0 15,2 1 0-15,0-3 0 0,-3 2 0 0,4 0 0 16,0-2 0-16,-1 2 0 0,0 0 0 0,-1-1 0 16,3 1 0-16,1 0 0 0,-1-2 0 0,-2 1 0 15,3 1 0-15,0-1 0 0,-1 0 0 0,6 0 0 16,-7-1 0-16,4 1 0 0,3 0 0 16,-3 1 0-16,1-2 0 0,0 0 0 0,2 1 0 15,-3-1 0-15,0 2 0 0,3-2 0 0,-7 0 0 16,7 1 0-16,-6 0 0 0,4-1 0 0,-3 1 0 15,4-2 0-15,-4 3 0 0,6-1 0 0,-4 0 0 16,1 0 0-16,1-1 0 0,-3 3 0 0,1-2 0 16,0 2 0-16,0-1 0 0,-2 0 0 0,-2 1 0 15,4 0 0-15,-5-1 0 0,2 1 0 0,3 0 0 16,-4 2 0-16,-2-1 0 0,1 1 0 16,0 0 0-16,-1-1 0 0,1 1 0 0,-3 1 0 0,1 0 0 15,-1 0 0-15,2 0 0 0,-2 0 0 16,0 0 0-16,0 0 0 0,0 0 0 0,0 0 0 15,0 0 0-15,0 0 0 0,0 0 0 0,0 0 0 16,0 0 0-16,0 0 0 0,0 0 0 0,0 0 0 16,0 0 0-16,0 0 0 0,0 0 0 0,0 0-2 15,0 0-134-15,0 0-170 0,0 0-251 0,0 0-256 16,0 0-75-16,0 0-63 0,0 0-8 0,0 16-270 16,0-16 204-16,0 16 235 0</inkml:trace>
  <inkml:trace contextRef="#ctx0" brushRef="#br1" timeOffset="166859.28">2528 11087 2474 0,'-3'0'16'0,"0"0"-6"16,0 0-4-16,0 0 2 0,3 0-10 0,-5 0 29 16,5 0 25-16,0 0 28 0,-3 0 18 0,3 0-4 15,0 0-7-15,0 0-19 0,0 0-15 0,-2 0-13 16,2 0-14-16,-1 0-9 0,1 0-4 0,-2 0 0 16,1 0 13-16,1 15 15 0,-2-15 4 0,2 0 9 15,0 0 1-15,0 0 5 0,0 0 22 16,0 0 17-16,0 0 10 0,17 0 2 0,-17 0-10 15,22 0-21-15,-7 0-7 0,10 6-6 0,-2-6 5 16,18 0 8-16,1 0 0 0,7 0-6 0,4 0-12 16,6 0-8-16,3 0-7 0,0 0-7 0,0 0-12 15,2 0-13-15,0 0-12 0,-2 0-6 0,-3 0 4 16,-3 0-1-16,-10 17 2 0,-8-17-5 0,-6 0-11 16,-7 0 4-16,-13 13 2 0,-10-13 3 0,-2 10 12 15,0-10 1-15,-40 12 0 0,15-4-1 0,-13 0 0 16,-7 0-4-16,-4 0 6 0,-6-3 4 0,-10 0-3 15,-1-2 1-15,-1-3-8 0,-6 0-2 0,5 0-2 16,-1 0 1-16,7 0 2 0,5 0-3 16,4 0-1-16,6-13 1 0,5 13-1 0,11 0 6 15,8 0 3-15,6 0 3 0,5 0 8 0,2-11 3 16,9 11-11-16,1 0-3 0,0-7-12 0,0 7-4 16,29-9 7-16,-12 2-1 0,7 0 2 0,0 0-10 15,12-1 1-15,3 0-1 0,9 2-1 0,2 1 9 16,7 0 2-16,2 1 0 0,5 0-2 0,-2 0 1 15,0 3-3-15,-6-1 1 0,-5-1 0 0,-4 3-1 16,-7 0 2-16,-7 0-4 0,-13 0-6 0,-5 0-3 16,-4 0 0-16,-9 0 6 0,-2 0 12 0,-22 0 8 15,0 0 4-15,-7 20-3 0,-10-20-5 16,-6 0-2-16,-11 15-9 0,-4-15 3 0,-4 0 10 16,0 0-1-16,-3 0 1 0,5 0 1 0,7 0-12 15,2 0-3-15,11 0 0 0,1 0-2 0,14 0 7 16,6 8 3-16,9-8 6 0,3 0 4 0,1 0-3 15,6 0 0-15,2 0-3 0,0 0-8 0,24 0 1 16,-24 0-11-16,38 0 2 0,-7-14-2 0,8 14 1 16,6 0 10-16,5 0-1 0,0 0 8 0,7 0-5 15,-4 0-2-15,3 0 1 0,-7 0-4 0,-1 0 0 16,-9 0 1-16,-5 0-8 0,-7 0-6 16,-9 0 5-16,-4 14 2 0,-9-14 3 0,-5 12 12 0,0-12-1 15,-28 13 3-15,6-3 0 0,-10-2-9 16,-10 0-10-16,-3-3-9 0,-8 1-6 0,-7-3-1 15,1-2 5-15,0-1-1 0,0 0 6 0,9 0 11 16,3 0 3-16,5 0 10 0,11 0 8 0,13 0 4 16,1-13 27-16,4 13-2 0,9 0-11 0,4-10-7 15,0 10-30-15,21-14-1 0,-21 6-3 0,41-1 1 16,-12-1 3-16,5 0-3 0,7 1 5 0,1 2-1 16,4 1 2-16,2 0 1 0,5 3-1 0,-5-1 2 15,-6 4-5-15,-5-2-7 0,-7 2-62 0,-10 0-73 16,2 0-40-16,-14 0-51 0,-4 0-2 0,-4 20-5 15,0-20-40-15,-37 17-47 0,7-17-51 16,-4 24-85-16,-12-12-133 0,-2-2 15 0,-10-10 117 0</inkml:trace>
  <inkml:trace contextRef="#ctx0" brushRef="#br1" timeOffset="212060.06">7812 10783 2836 0,'-6'0'12'0,"-1"0"5"0,4 0-4 16,3 0 2-16,0 0-4 0,0 0 21 0,0 0 36 15,0 0 42-15,0 0 27 0,0 0 23 0,0 0 4 16,0 0-13-16,0 0-5 0,0 0-29 0,0 0-18 16,0 0-1-16,0 0-6 0,0 0-10 0,0 0-18 15,0 0-11-15,0 0-6 0,24 0 15 0,-24 0 25 16,26 0 14-16,-4 0 14 0,2 0 3 0,6-19-3 16,6 19 3-16,1 0-7 0,5-15 10 0,3 15-3 15,3 0 9-15,-1-10 4 0,2 10 1 16,-1 0 20-16,0-5-12 0,-4 5-15 0,1 0-24 15,-8-5-31-15,0 4-27 0,-6 0-7 0,-3 0 10 16,-6 0 2-16,-6-1 0 0,-2 0-17 0,-5 2-21 16,-4-1-16-16,-2 1-8 0,-2 0 1 0,-1 0-5 15,0 0-22-15,0 0-51 0,0 0-34 0,0 0-31 16,0 0-73-16,0 0-54 0,-20 0-65 0,20 20-57 16,-15-20 2-16,2 18-20 0,1-18-37 0,2 25-63 15,-2-11-124-15,1 1-253 0,-1-1 140 0</inkml:trace>
  <inkml:trace contextRef="#ctx0" brushRef="#br1" timeOffset="-206747.57">10894 11196 2880 0,'-3'0'2'0,"0"0"-2"0,-1 12-5 0,4-12-1 15,0 0-2-15,0 0 7 0,0 0 18 0,0 0 23 16,0 0 35-16,0 0 27 0,0 0 23 0,0 0 8 15,0 0-7-15,0 0-15 0,0 0-14 0,0 0-1 16,0 0-19-16,0 0-5 0,0 0-14 0,18 0-11 16,-18 0 13-16,24 0 7 0,-7-15 12 0,6 15-1 15,2 0 1-15,4-13 3 0,7 13-16 0,0 0-8 16,1-11-19-16,3 11-12 0,-1 0 2 0,3-7-4 16,0 7 18-16,-5-2-4 0,0 2-9 0,-4 0-7 15,-8 0-21-15,-3 0-5 0,-4 0-8 16,-7 0-1-16,-8 0 3 0,-3 0-2 0,0 0 11 15,-26 0-3-15,7 0 2 0,-10 0 5 0,-6 15-2 16,-8-15-2-16,-5 0-19 0,-6 13-22 0,-1-13-21 16,-5 7-17-16,-1-7-1 0,5 0 8 0,5 5 13 15,3-5 25-15,4 0 19 0,12 0 10 0,4 0 13 16,11 0 6-16,3 0 15 0,9 0 13 0,5 0 11 16,0 0 7-16,0 0 6 0,30 0 10 0,-12 0 2 15,6 0 2-15,8 0-11 0,4-12-10 0,4 12-9 16,1 0-12-16,5 0-9 0,5 0-12 0,-2-8-6 15,-3 8-4-15,-1 0-11 0,-6 0 4 16,1 0-3-16,-7 0-3 0,-10 0 2 0,-1 0-14 16,-8 0 1-16,-8 0 9 0,-6 16 4 0,0-16 12 15,-26 0-1-15,4 13-27 0,-8-13-29 0,-8 8-26 16,-10-8-24-16,-2 8 5 0,-1-8 7 0,-7 0 13 16,5 0 9-16,5 0 11 0,5 0 11 0,6 0 17 15,12 0 14-15,6 0 11 0,11 0 5 0,8-14-5 16,0 14-3-16,21 0-4 0,0 0 4 0,9 0 2 15,7 0-1-15,7-8 2 0,5 8-29 0,4 0-63 16,3 0-78-16,4 0-109 0,-4 0-92 0,-5 0-85 16,-4 0-182-16,-3 0-175 0,-10 0 122 0</inkml:trace>
  <inkml:trace contextRef="#ctx0" brushRef="#br1" timeOffset="-200496.53">20293 4329 2599 0,'0'-12'34'0,"0"1"41"0,0-1 43 0,0 0 39 15,0 0 17-15,0 0 5 0,0 1 4 0,16 2 7 16,-16 0-16-16,0 1-10 0,0 0-11 0,0 3-27 15,0 1-18-15,0 1-25 0,0 2-32 0,0-2-17 16,0 3-23-16,0 0-13 0,0 0 0 0,6 0-3 16,-6 0 18-16,14 17 26 0,-8-17 23 0,10 29 20 15,2-8 1-15,4 4-7 0,4 3-24 0,-1 6-18 16,6 5-15-16,3 4-14 0,1 3-3 0,-1-1-5 16,-3 3 6-16,0 0-11 0,-2 0 1 0,1-2 3 15,-8-3-4-15,-5-4 8 0,-3-3-3 0,-2-5 2 16,-3-3-2-16,-6-3-2 0,2-4-56 15,-5-4-58-15,2-4-70 0,-2-3-67 0,0-2-13 16,0-3-11-16,0-2-4 0,0-3-31 0,-19 0-48 16,19 0-74-16,-37-27-124 0,12 8-123 0,-8-8 119 15</inkml:trace>
  <inkml:trace contextRef="#ctx0" brushRef="#br1" timeOffset="-200127.59">20248 4332 2988 0,'-12'-27'47'0,"7"0"57"16,0 3 66-16,2 3 68 0,3 2 25 0,0-2 10 15,0 7-14-15,0 0-19 0,0 4-26 16,22 2-37-16,-22 1-50 0,0 4-51 0,0 0-65 16,0 2-36-16,0 1-11 0,0 0 4 0,0 0 10 15,0 0 7-15,0 18 14 0,0-18 1 0,0 23 2 16,0-7 3-16,0 1-8 0,0 4-6 0,0 1 11 16,0 2-6-16,17-2 2 0,-17 1 2 0,0 1 0 15,14-3 3-15,-14-3-3 0,0-1 6 0,11-4-1 16,-11-2 8-16,0-4 7 0,9-2 61 0,-9-3 110 15,0-2 107-15,3 0 89 0,-3 0-37 0,0 0-106 16,2 0-120-16,1-16-93 0,2 16-31 0,-1-22-7 16,1 8 4-16,3-2-1 0,-2-2 6 0,2-4 5 15,0 2 13-15,1 0 22 0,-1 2 20 0,1 1 8 16,-1 2 3-16,3 1-20 0,-1 2-17 16,-3 3-19-16,5 2-15 0,-3 0-8 0,-1 3-6 15,5 1-1-15,-4 3-3 0,-1 0-2 0,1 0-2 16,0 0-12-16,4 0-63 0,4 0-64 0,-3 24-80 15,3-24-95-15,5 25-35 0,-5-9-43 0,3 4-26 16,-2 1-12-16,-1 3-60 0,-1 2-56 0,-5 2-141 16,3 4-256-16,-8 0 163 0</inkml:trace>
  <inkml:trace contextRef="#ctx0" brushRef="#br1" timeOffset="-197395.53">17249 6519 2620 0,'-9'0'16'0,"0"0"-4"0,1 0-2 16,2 0 2-16,6 0-22 0,0 0 6 0,0 0 17 16,0 0 22-16,-2 0 36 0,2 0 27 0,0 0 18 15,0 0 5-15,0 0-7 0,0 0-14 0,0 0-11 16,0 0-2-16,0 0 7 0,0 0 19 0,0 0 18 16,0 0-12-16,0 0-24 0,16-14-21 0,-16 14-32 15,23 0 9-15,-4-19 14 0,4 9 2 16,6-4 7-16,10 0-5 0,2-3-6 0,5-2-3 0,8-2-10 15,1-4-18-15,7 0-17 0,9 0-2 16,5 0 22-16,3 0 15 0,10-1 20 0,4 2-3 16,3 1-14-16,10 3-2 0,1 0 7 0,-8 1 19 15,-1 1 5-15,-5 3 9 0,-7 1-14 0,-9 0-17 16,-4 4-1-16,-12 1-14 0,-12 0-4 0,-7 2-11 16,-6 2-18-16,-8 2-16 0,-9 0-7 0,-5 0-8 15,-5 3-22-15,-6 0-62 0,-2 0-69 0,-1 0-50 16,0 0-45-16,0 0-11 0,-26 0-35 0,26 24-72 15,-36-24-64-15,15 24-66 0,-9-7-108 0,-9-1-172 16,1-1 131-16</inkml:trace>
  <inkml:trace contextRef="#ctx0" brushRef="#br1" timeOffset="-196780.38">17217 6311 2280 0,'0'0'28'0,"15"-22"34"15,-7 10 45-15,-2 12 52 0,-4-15 34 16,4 7 19-16,-3 8 15 0,0-9 3 0,-1 9-14 15,-2 0-7-15,0 0-17 0,3 0-27 0,-3 0-22 16,0 0-13-16,0 0-15 0,1 0-2 0,-1 0 4 16,0 0-11-16,3 0-1 0,-3 0-4 0,0 0-28 15,0 0-17-15,0 0-21 0,0 0-23 0,0 0-9 16,0 0-3-16,0 0-8 0,0 0 0 0,0 0-1 16,0 0 2-16,0 0 9 0,0 0 0 0,0 0 5 15,-18 18 7-15,18-18-3 0,-20 20 3 0,4-6 4 16,-1 2-11-16,-8 2 3 0,0-1 0 0,-4 2-7 15,-2 1-1-15,-2 0 0 0,4 0-3 16,1 1-2-16,1-3 8 0,6 1-18 0,4-3 6 16,1-2 5-16,7-3 10 0,7 0 22 0,2 0-7 15,0 0 58-15,20-2 25 0,4 2 13 0,2-4 20 16,8 6-47-16,2-5-37 0,11 3-13 0,-1-2-29 16,2-1-10-16,-4-1-7 0,-1 1-11 0,-9-1 3 15,-3-1-124-15,-6-1-104 0,-8 0-96 0,-4 0-91 16,-4 1 22-16,-3 0-13 0,-4 0-59 0,-2 1-84 15,0-1-204-15,0-1-108 0,0-1 157 0</inkml:trace>
  <inkml:trace contextRef="#ctx0" brushRef="#br1" timeOffset="-156093.92">4797 12579 1699 0,'0'0'15'16,"0"0"18"-16,0 0 12 0,0 0 20 0,0 0-1 16,10 0 2-16,-10 0 3 0,0 0-7 0,0 0-3 15,0 0-16-15,0 0-5 0,0 0-8 0,0 0-9 16,0 0-3-16,0 0-10 0,0 0-7 0,0 0 5 16,0 0 0-16,0 0 0 0,0 0 10 0,0 0-3 15,0 0 7-15,0 0 4 0,0 0-7 0,0 0-3 16,0 0-10-16,0 0 1 0,0 0 1 0,0 0-2 15,0 0 1-15,0 0-4 0,0 0-1 0,0 0 0 16,0 0 0-16,0 0 2 0,0 0-4 16,0 0 5-16,0 0-5 0,0 0-8 0,0 0-34 15,0 0-51-15,0 0-60 0,0 0-90 0,0 0-104 16,0 0-116-16,0 0 0 0,0 0 99 0</inkml:trace>
  <inkml:trace contextRef="#ctx0" brushRef="#br1" timeOffset="-151620.45">8017 13625 1387 0,'0'0'43'0,"0"0"45"0,0 0 25 16,0 0 27-16,0 0-26 0,0 0-31 15,0 0-11-15,0 0-14 0,0 0-4 0,0 0 0 0,0 0-3 16,0 0-5-16,11 0-4 0,-11 0-2 16,0 0-4-16,0 0 3 0,0 0-4 0,0 0-9 15,0 0-4-15,9 0-5 0,-9-10 3 0,3 10 11 16,0 0 4-16,2 0 13 0,-1 0 4 0,1-6-1 16,-3 6 5-16,1 0-13 0,1-2-6 0,-1 2-3 15,-1-2-1-15,0 1 6 0,-2 1 1 0,1 0 3 16,-1-2 1-16,2 2-1 0,-2-1-1 0,1 0-6 15,-1 1-13-15,3-1-8 0,-1 0-7 0,1 1-1 16,0-2 10-16,-3 0 3 0,5-1 7 0,1 1-5 16,-1 0-6-16,2-1 0 0,1 0 0 15,1 1 2-15,-1-1 0 0,6-1-3 0,-1 2-5 0,-1-3-2 16,4 2-6-16,-1-1 5 0,2 0-3 16,-1 0 0-16,2 0 1 0,-1-1-1 0,-1 1-6 15,1-1-2-15,-2 1 2 0,-1 0 3 0,0 0-1 16,0 2 4-16,-4 0-2 0,-3 0-2 0,1 1 5 15,-5 1-5-15,0 0-2 0,-1 0-28 0,-2 0-39 16,0 0-50-16,0 0-56 0,0 0-57 0,0 0-77 16,0 0-126-16,0-3-234 0,-22 0 36 0,22-1 115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7-03T04:41:37.59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681 9329 2479 0,'0'0'22'0,"0"0"0"0,3 0 1 16,-3 0 6-16,5 0-1 0,-5-14 30 0,0 14 26 15,0 0 34-15,1 0 21 0,-1 0 7 16,0 0-2-16,0 0-28 0,0 0-39 0,0 0-36 15,3 0-25-15,-3 0-13 0,0 0-6 0,0 0-5 16,0 0-3-16,0 0 0 0,5 0 2 0,-5 0 3 16,0 0 6-16,3 0-1 0,0 0 4 0,0 13-2 15,2-13-1-15,1 16 4 0,-1-5-6 0,4-1 7 16,-1 4-1-16,3-1-1 0,0-2-1 0,-5 2-2 16,5 0 4-16,-1-2 5 0,-2 1 10 0,5-2-1 15,-1-2 10-15,-3 0 27 0,2-2 23 0,0-1 22 16,3-2 18-16,3-1-12 0,-1-2-5 15,5 0-14-15,6 0-18 0,5-20-12 0,7 20-17 16,3-32-5-16,5 9-6 0,12-5-7 0,1-5 9 16,2-4-2-16,3-4-2 0,7-5-1 0,-1-2-10 15,2-1-2-15,5 1 1 0,-2 1 17 0,0 2 50 16,-5 4 37-16,-1 3 25 0,-9 8 8 0,-5 6-22 16,-13 3-30-16,-9 5-30 0,-12 6-20 0,-3 0-30 15,-10 6-9-15,-3 0-8 0,-3 3-9 0,-1 0-1 16,-2 1 0-16,0 0-4 0,0 0-12 0,0 0-83 15,0 0-86-15,0 0-62 0,0 0-70 0,0 0-36 16,0 17-48-16,-17-17-97 0,17 20-138 0,-13-5-209 16,13 0 68-16,-12 1 164 0</inkml:trace>
  <inkml:trace contextRef="#ctx0" brushRef="#br0" timeOffset="24536.15">1137 6876 2381 0,'2'0'2'0,"2"0"-2"0,-4 0 10 0,3 0 35 16,-3 0 38-16,0-15 46 0,0 15 30 0,4 0-1 15,-4 0-20-15,0 0-37 0,1 0-39 0,1 0-33 16,-1 0-23-16,1 0-9 0,1 0-6 0,-2 0-2 16,-1 0-4-16,0 0 2 0,0 0 0 0,4 0 1 15,-4 0 6-15,0 0 0 0,3 0 4 0,-3 0 0 16,1 14 3-16,-1-14 2 0,3 11-1 0,0-11 2 15,-1 13-4-15,0-8 0 0,1 1 2 16,-2 0-1-16,-1-1 2 0,8-2-2 0,-5 1 3 16,0-2 3-16,0-2 9 0,8 0 15 0,0 0 11 15,6 0 10-15,3 0-5 0,7-20-9 0,7 20-5 16,9-28 5-16,2 8 14 0,8-3 5 0,4-4 4 16,9-3-10-16,4-3-7 0,2-5 0 0,3 0 9 15,1-1 12-15,2-1 15 0,-2-1 18 0,-5 3 14 16,-10 2 17-16,-9 3 15 0,-5 5 9 0,-13 4-15 15,-6 5-22-15,-9 4-40 0,-10 6-34 0,-1 1-23 16,-5 4-19-16,-2 2 0 0,-1 1-3 0,0 0-6 16,0 1-13-16,0 0-64 0,0 0-73 0,0 0-93 15,0 0-101-15,0 0-80 0,-15 0-85 0,15 20-122 16,-23-20-203-16,7 19 95 0,-1-8 160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48:26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5974 8861 2061 0,'-12'-4'18'0,"-1"1"6"0,5 0 10 15,2 0 17-15,1-1 0 0,5 1 11 0,-1 2 14 16,1-1 10-16,0 1 5 0,-2 1 4 15,1 0-5-15,1 0-12 0,0 0-16 0,-2 0-16 16,2 0-17-16,0 0-18 0,0 0-4 0,-4 0 0 16,4 0 0-16,0 0 9 0,0 0 4 0,0 0 2 15,0 0 10-15,0 0 3 0,0 0 2 0,0 0 0 16,0 0-6-16,0 0-3 0,0 0 3 0,0 0 11 16,0 0 13-16,0 0 10 0,0 0 12 0,0 0-6 15,24 0-11-15,-10 0-16 0,7 0-10 16,8 0 7-16,5 0 15 0,13 0 19 0,6 0 7 0,7 0-16 15,7 0-24-15,4 0-25 0,1 0 3 16,4 0 25-16,0 0 22 0,-2 0 7 0,-2 0-15 16,-4 0-30-16,-7 0-17 0,-9 0-5 0,-8 0-2 15,-7 0-4-15,-12 0-3 0,-3 0-8 0,-12 0-50 16,-2 0-78-16,-6-10-96 0,-2 10-108 0,0 0-69 16,-22 0-60-16,22 0-110 0,-31 0-173 0,8 0 119 15</inkml:trace>
  <inkml:trace contextRef="#ctx0" brushRef="#br0" timeOffset="523.99">8353 8958 2757 0,'0'-6'5'0,"14"1"10"0,-14 2 10 16,0-1 10-16,14-1 1 0,-14 1-6 0,0 2-2 16,0 2-3-16,0 0 6 0,0 0 5 0,0 0 3 15,0 0 1-15,0 0 6 0,0 0 15 0,0 0 23 16,0 0 19-16,0 0 14 0,16 0-3 0,-16 0-6 16,34 0-5-16,-6 0-6 0,5 0 5 0,10 0-9 15,7 0 4-15,7 0-8 0,5 0-6 0,3 0 1 16,10 0-16-16,-1 0-11 0,6 0-9 0,7-11 1 15,-2 11 17-15,3 0 0 0,2 0-3 16,-6 0-14-16,0 0-6 0,-8 0-1 0,-6 0 0 16,-9 0 4-16,-6 0-15 0,-10 0-6 0,-7 0-6 15,-9 0-7-15,-7 0-12 0,-3 0-1 0,-9 0-12 16,-2 0-10-16,-5 0 3 0,-1 0-32 0,-2 13-13 16,0-13-51-16,0 0-55 0,-20 12-59 0,20-5-106 15,-27 2-86-15,6 3-111 0,-9 4-137 0,-6 2-216 16,-2-2 140-16,-12 3 171 0</inkml:trace>
  <inkml:trace contextRef="#ctx0" brushRef="#br0" timeOffset="1291.99">5871 11249 3039 0,'-4'-4'39'15,"-2"4"0"-15,1-2-1 0,2 2 6 0,3 0-21 16,0-1 17-16,0 1 28 0,0 0 22 0,0 0 7 16,0 0 10-16,0 0-5 0,0 0-10 15,0 0-11-15,0 0-19 0,0 0-5 0,0 0-5 0,0 0 12 16,0 0 19-16,0 0 9 0,0 0 8 16,0 0 5-16,0 0 4 0,0 0 5 0,0 0 17 15,0 0 22-15,0 0-1 0,0 0-14 0,0 0-29 16,26 0-40-16,-6 0 9 0,7 0 19 0,9 0 42 15,5 0 35-15,9 11 6 0,8-11-5 0,5 0-18 16,2 0-25-16,5 0-30 0,2 0-32 0,2 0-31 16,2 0-21-16,3 0-13 0,5 0 0 0,0 0 28 15,1 0 24-15,-2 0 10 0,-4 0 3 0,-2 0-28 16,-7 0-24-16,-12 0-7 0,-7 0-3 16,-14 0-6-16,-7 0 1 0,-10 0-3 0,-6 0-9 15,-5-15-54-15,-6 15-95 0,-3 0-145 0,0 0-179 0,0 0-108 16,0 0-71-16,0 0-53 0,0 0-18 15,0 0-115-15,-20 0-127 0,20 0 200 0</inkml:trace>
  <inkml:trace contextRef="#ctx0" brushRef="#br0" timeOffset="1795.96">8734 11400 2399 0,'-3'9'6'16,"1"-9"10"-16,2 4 22 0,-3-4 29 0,3 0 28 16,-2 0 28-16,2 1 12 0,-1-1 4 0,1 0-5 15,0 0-14-15,-2 0-15 0,2 0-19 0,0 0-13 16,0 0-4-16,0 0 0 0,0 0 15 0,0 0 13 16,0 3 18-16,0-3 12 0,0 1-3 15,0 0-6-15,24 1-10 0,-24 0 7 0,31 0 12 16,-10 1 37-16,12 1 20 0,6-1 22 0,3 0 23 15,9-1 13-15,3-1 18 0,8-1 9 0,2 0-11 16,7 0-51-16,-1 0-58 0,3 0-60 0,2 0-51 16,-1-20-12-16,-1 20 5 0,-5 0 7 0,4-18 12 15,-5 18-1-15,-5-11-12 0,-2 11-10 0,-4-10-19 16,-5 10-4-16,-4-8-3 0,-5 8-5 0,-8 0 2 16,-8-7-7-16,-4 7-4 0,-5 0-59 15,-6 0-89-15,-6 0-127 0,-4 0-94 0,-1 0-40 16,0 0-27-16,-18 0 9 0,18 0-65 0,-36 20-96 15,11-20-84-15,-3 20-184 0,-4-20-43 0,-3 21 194 16</inkml:trace>
  <inkml:trace contextRef="#ctx0" brushRef="#br0" timeOffset="9000.03">11047 11143 1589 0,'0'-2'40'16,"-5"2"34"-16,5 0 28 0,0 0 32 0,-3 0-11 16,3 0-4-16,0 0 1 0,-2 0-5 0,2 0-6 15,0 0-6-15,0 0-8 0,-1 0-10 0,1 0-2 16,0 0-8-16,0 0-7 0,0 0 4 0,0 0-1 16,0 0 4-16,0 0 10 0,0 0 6 0,0 0 3 15,0 0 9-15,0 0 3 0,0 0 9 0,0 0-2 16,0 0-18-16,0 0-22 0,15 0-14 0,-15 0-3 15,24 0 20-15,-12 0 18 0,7 0 2 0,1 0 3 16,3 0-16-16,0 14-1 0,1-14-5 0,-1 0-8 16,0 0-2-16,0 0-24 0,-4 9-11 0,1-9-14 15,-4 0-13-15,-2 0-1 0,-5 5-4 16,-1-5-10-16,-4 0 2 0,-2 0-7 0,0 0-5 16,-2 0 2-16,0 0 2 0,0 0 7 0,0 0 6 15,-22 0 1-15,22 0-5 0,-34 0-14 0,9 0-19 16,-3 0-6-16,-5 0-14 0,1 0 3 0,-2 0 3 15,3 0 0-15,0 0 20 0,6 0 7 0,-2-18 16 16,10 18 9-16,5 0 10 0,4 0 6 0,3 0-1 16,1 0 21-16,4 0 25 0,0 0 44 0,0 0 11 15,0 0-17-15,0 0-27 0,20 0-38 0,-20 0 7 16,23 0 23-16,-9 0 14 0,2 0 7 0,2 0-10 16,2-14-22-16,1 14-16 0,-3 0-11 0,1 0-4 15,-2 0-12-15,2 0-4 0,-9 0 0 16,3 0-8-16,-4 0 4 0,-3 0-8 0,-2 0-4 15,-3 0-9-15,-1 0-3 0,0 0-12 0,0 0-7 16,0 0 8-16,0 0 1 0,-20 0 0 0,20 0-11 16,-30 0-16-16,13 0-10 0,-1 0 4 0,-7 0 13 15,3 0 8-15,-1 0 16 0,4 0 8 0,4 0 11 16,2 0 13-16,6 0 5 0,7 0 14 0,-10 0 5 16,10 0 48-16,0 0 17 0,0 0 0 0,0 0-13 15,0 0-31-15,27 0 6 0,-27 0 17 0,28 0 25 16,-11 0 3-16,1 0-28 0,6 0-15 0,-4 0-17 15,0 0-29-15,-1 0 4 0,1 0-9 16,-5 0-4-16,-4 0 0 0,0 0-1 0,-2 0-7 16,-3 0-22-16,-4 0 12 0,0 0-31 0,-2 0-72 15,0 0-49-15,0 0-66 0,0 0-13 0,0 0 5 16,0 0-14-16,-19 0-62 0,19 0-89 0,-16 18-61 16,16-18-64-16,-20 14-105 0,20-14-124 0,-18 13 135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49:31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16014 3782 2541 0,'0'-5'4'15,"0"1"18"-15,0 0 19 0,0 1 26 0,0 1 19 16,14 0 14-16,-14 0 13 0,0 1 0 0,0 0 4 16,0 1-10-16,0 0-16 0,0 0-16 0,0 0-15 15,0 0-14-15,0 0-10 0,0 0 3 16,0 0-3-16,0 0-3 0,0 0-1 0,0 0-3 15,0 0-1-15,0 0 1 0,0 0-3 0,0 0-9 16,0 0-3-16,0 0-2 0,0 0-3 0,0 10 3 16,0-10-2-16,0 0-1 0,0 0-1 0,0 0 6 15,0 0 14-15,0 0 27 0,0 0 13 0,0 8 9 16,0-8 2-16,-16 8-13 0,16-1-3 0,0-2-13 16,-18 5-14-16,18-3 1 0,-16 1 6 0,16 2 7 15,-17 0 3-15,8 0 5 0,-2 2-3 0,3-1-1 16,-4 2 9-16,1 1-15 0,1-1-6 0,0 2-9 15,-1 0-6-15,0 0 13 0,-2 1 10 0,1 0 15 16,-2 0 2-16,2 0 4 0,-2 0 28 16,-2 0 5-16,5 1 3 0,-4-2-19 0,1 1-33 15,0-1 20-15,-2 0 11 0,-1-1 10 0,0 2 0 16,-5-3-42-16,4 1-14 0,-6 0-5 0,3-2 4 16,-3 1 15-16,1-1 0 0,1 1 1 0,-1-1-7 15,5 0-2-15,-4-1-3 0,0 1-2 0,3-2 1 16,1 1-9-16,-5-2 3 0,1 2 0 0,3-2 0 15,-4-1 6-15,3 2 3 0,-2-1 1 0,0-1 6 16,1 1-6-16,0-2 1 0,1 0 2 0,0 0 4 16,-3-1 4-16,4-1 2 0,-1 2-6 15,-3-1-3-15,1 1 2 0,-3 2 4 0,-1-1 6 16,-1 1-4-16,-2 0-5 0,-2-1-12 0,-5 1-13 16,0-2-10-16,2-2-8 0,-5 1-6 0,2 0 0 15,-3-1-5-15,4 0-2 0,-1-1 2 0,-2 1-1 16,8-1 7-16,-2 0-4 0,2-3 1 0,2 3-2 15,9-1-2-15,-4-1 8 0,7 0-3 0,3 0 5 16,2 0-1-16,4-1 5 0,0-1 9 0,4 1 2 16,1 0 2-16,-1 0-1 0,3-1-8 0,-2 0-6 15,1 0 0-15,2 0-4 0,0 0-2 0,0 0 0 16,0 0-4-16,0 0-41 0,0 0-60 0,0 0-86 16,0 0-107-16,0 0-124 0,0 0-142 0,0 0-82 15,0 0-50-15,0 0-41 0,0 0-21 16,14 0-137-16,-14 0-127 0,16-16 206 0</inkml:trace>
  <inkml:trace contextRef="#ctx0" brushRef="#br0" timeOffset="335.98">14511 4412 3971 0,'6'-6'24'0,"2"-1"47"0,-3 1 62 15,-2 1 71-15,2-2 54 0,-1 2 45 0,-1 0 36 16,0 3 11-16,-3 0-23 0,0 0-63 0,0 1-81 15,0 1-79-15,0 0-56 0,0-1-36 0,0 1-24 16,0 0-5-16,0 0 0 0,0 0 5 0,0 0 3 16,-17 0 4-16,17 0-1 0,-17 15-1 15,5-15 6-15,-4 0 1 0,-1 18 3 0,-1-18 1 16,-4 13 0-16,2-13-4 0,0 16-4 0,-4-8 3 16,6 1 3-16,1 0-5 0,-1-1 0 0,6 2-2 15,0 0-5-15,5-2 12 0,-2-1 4 0,8 1 1 16,1-1 9-16,0-1 29 0,0 0 29 0,0 1 25 15,18-1 13-15,-18 2-23 0,27 1-21 0,-10 0-23 16,3 2-22-16,5 0-12 0,-4 1-12 0,6-1 0 16,-2 2-2-16,-2-1-45 0,2 2-84 0,-4 0-116 15,1-1-169-15,-2 2-111 0,-3 0-54 16,-1 0-66-16,0 1-41 0,-4 1-136 0,-6-1-230 0,0-5 179 16</inkml:trace>
  <inkml:trace contextRef="#ctx0" brushRef="#br0" timeOffset="15227.39">21855 4732 1970 0,'1'0'29'0,"2"0"18"0,2 0 22 0,-5 0 22 15,0 0-6-15,0 0 15 0,0 0 13 0,0 0 15 16,0 0 7-16,3 0-6 0,-3 0-3 0,0 0-10 16,0 0-7-16,0 0 3 0,0 0-5 0,0 0 4 15,0 0-7-15,0 0-16 0,0 0-12 16,0 0-22-16,0-17-9 0,0 17-2 0,0-13-7 15,-14 3 0-15,14-3 1 0,0-1 3 0,0 0 2 16,-11-3 2-16,11-2-7 0,-4-2-4 0,4 1 5 16,-11-3 2-16,5 0 10 0,-1 2-2 0,3 0 2 15,-2-2-2-15,-2 2-5 0,5 1-5 0,-4 0-8 16,0 3-6-16,4-1 0 0,-8 0 0 0,6 1-4 16,-4 0 11-16,-4 2-5 0,7-1-3 0,-5 0-5 15,4 2-8-15,-4 0-1 0,-2-2 0 0,2 2 3 16,-3-3 0-16,4 2-3 0,-4 0-1 0,-2-2 4 15,1 2 1-15,1-2 5 0,-2 0 11 0,-1 0 11 16,3 0 3-16,-2 1-1 0,1-1-7 16,-1-1-13-16,2 1-8 0,-3-2 2 0,3 2-2 15,-3-2 1-15,2 0 1 0,-1 1-14 0,-1 0 7 16,0 0-7-16,0 0 0 0,3-1 10 0,-5 0-10 16,2 1 4-16,-1-1 2 0,4 1 2 0,-6-2 7 15,6 2 0-15,-3-1 1 0,1 2 7 0,-1-2 10 16,-2 1 9-16,2 1 4 0,0-1-11 0,-1 1-7 15,0 0-9-15,3 3-9 0,-2 0-3 0,1 1 1 16,-1 1-9-16,0 0 8 0,0 0 1 0,0 1-9 16,0 0 12-16,-5-2-12 0,7 2-1 0,-2-1 9 15,-4 0-4-15,0 2 17 0,1-2 9 0,1 1 4 16,2 1 21-16,-5 0 6 0,0 0 7 16,2 0-5-16,-3 0-11 0,0 0-14 0,-1-1-14 15,-2 2 4-15,1-3-19 0,-1 3-3 0,-1-1 6 16,3 0-6-16,-3 1-1 0,1-2-1 0,4 3-2 15,-6 0-4-15,6-2 4 0,-1 2 1 0,1 1-4 16,-2 0 4-16,2 0 3 0,-3 1 0 0,6 0 7 16,-4 0 14-16,1 2 0 0,-3-1 13 0,4 1 0 15,-4 0-11-15,2 0 0 0,-4 0-13 0,-1 0-4 16,2 1 4-16,3-1 2 0,-8 2 11 0,3-3 5 16,-2 3 4-16,4-1-2 0,-8 0 1 0,3 2-4 15,6-1-7-15,-3 1 2 0,-5 0-5 16,2 0-6-16,0 1 0 0,2 0-5 0,1 0-1 0,-5 0 4 15,2 0 2-15,-2 0 7 0,2 0 4 16,3 17 1-16,-1-17 0 0,-2 0-3 0,3 12-9 16,3-12 1-16,-3 9-5 0,0-9 0 0,7 9-3 15,-4-9-3-15,1 8 0 0,3-3-5 0,2-2 1 16,2 3-3-16,0-3 2 0,0 1 0 0,4 0-3 16,3-1 0-16,-6 1 0 0,8-1 1 0,-1 1-2 15,0 0 6-15,4-1-2 0,-6 0 0 0,6-1 3 16,4 2-7-16,-2-3 4 0,0 1-1 0,-4-1 0 15,6 0 2-15,1 0-3 0,0 0-1 16,-3 0 3-16,3-1 3 0,0 0 1 0,0 0-1 16,0 0-2-16,-3 0 3 0,3 0-2 0,0 0-2 15,0 0-70-15,0 0-73 0,0 0-112 0,0 0-146 16,0 0-65-16,0 0-61 0,0 0-28 0,0 0-12 16,0 0-26-16,17-14-29 0,-17 14-94 0,0-11-133 15,17 1 161-15</inkml:trace>
  <inkml:trace contextRef="#ctx0" brushRef="#br0" timeOffset="15603.52">19230 2965 3337 0,'0'-4'45'16,"0"-2"60"-16,0 1 65 0,0 2 66 0,0-4 20 15,0 2-3-15,0 2-1 0,14 0-5 0,-14 1-1 16,0-1-3-16,0 0-16 0,14 2-26 0,-14-1-35 15,0-1-43-15,8 2-33 0,-8 0-31 0,0 1-36 16,0-1-13-16,7 1-15 0,-7 0-12 0,0 0-9 16,0 0-7-16,0 0-6 0,0 0 1 0,0 0 12 15,0 0 6-15,0 17 19 0,-18-17 8 0,18 16 3 16,-19-6 7-16,4 2-22 0,-2 1 4 0,-1 3-3 16,-2 0-3-16,-3-1 9 0,4 0-2 15,-4 0 10-15,3-2-4 0,4 1 1 0,-1-1-7 16,3-2-4-16,2-1 0 0,4-1 1 0,-1 0 9 15,7-1-2-15,2 0 4 0,0 1 2 0,0-1 8 16,0 2 1-16,0-1 2 0,28 3-8 0,-28-1-5 16,33 1 4-16,-15 0-10 0,6 0 5 0,1-1-5 15,-1-1-1-15,-5 1 1 0,6 0-4 0,-3-1-127 16,-4 0-111-16,1 0-109 0,1 0-111 0,-4 0-6 16,1 1-46-16,0 0-65 0,-2 1-127 0,2 1-263 15,0 0 155-15</inkml:trace>
  <inkml:trace contextRef="#ctx0" brushRef="#br0" timeOffset="48415.48">11736 5104 1146 0,'0'0'-11'16,"0"-10"4"-16,0 10 0 0,0-7-7 0,0 3 32 16,-27 2 25-16,27-1 31 0,-29 1 65 0,12 1 30 15,-3-1 18-15,-4 2 8 0,-5 0-29 0,1 0-27 16,0 0-4-16,-1 0-13 0,1 0-8 0,0 19 4 15,3-19-23-15,5 0-5 0,3 13 6 0,3-13-15 16,3 0-1-16,4 10-3 0,3-10-12 0,-1 0 3 16,5 0 4-16,0 0-2 0,0 6 11 15,0-6 6-15,0 0 2 0,0 0-6 0,0 0-16 16,0 0-22-16,25 0-20 0,-25 0-11 0,25 0-11 16,-7 0-1-16,3 0 1 0,5 0-4 0,-3 0 3 15,5 0-2-15,2-13 0 0,-4 13 2 0,-4 0-4 16,3 0 0-16,-7 0-2 0,-1-7-4 0,-4 7-58 15,-1 0-67-15,-6 0-84 0,-1 0-90 0,-2 0-47 16,0 0-51-16,0 0-78 0,-3 0-97 0,2 0-5 16,-2 0 122-16</inkml:trace>
  <inkml:trace contextRef="#ctx0" brushRef="#br0" timeOffset="48832.46">12000 4852 3363 0,'15'0'-1'0,"-1"0"-6"0,-5-18-1 16,2 18-7-16,-1-14-5 0,-7 14 3 0,-2 0 2 15,-1 0 7-15,0 0 4 0,0 0 7 0,-23 17-3 16,23-17 3-16,-20 26-1 0,20-11 0 0,-33 3 1 16,16-1-3-16,-6 3 4 0,4-1-4 0,-4-1 3 15,0-1 2-15,4 1-6 0,-4-2 4 0,3-1-6 16,4-1 3-16,-1-1 3 0,3 0-4 0,2-3 1 15,2 0 1-15,1-2-3 0,6-1 2 16,0-1 8-16,3-2-2 0,0 1-1 0,0-1 3 16,18-1-7-16,-18 0-2 0,27 1 2 0,-9 1-3 15,3-3 6-15,-1 0 9 0,5 2 32 0,-5-2 28 16,3-1 23-16,-3-1 6 0,-4 0-19 0,-2 0-16 16,0 0-14-16,-5 0-5 0,-3 0-4 0,-3 0-9 15,0 0-13-15,2 0-12 0,-5 0-14 0,0 0-2 16,0 0-9-16,0 0-4 0,0 0 7 0,0 0 3 15,0 0 7-15,0 0 2 0,-17 0-2 0,17 17 1 16,0-17-1-16,-19 19 3 0,19-8 0 0,-14 4 1 16,14-2-4-16,-7 4-71 0,7-1-57 0,-5 1-70 15,5 1-72-15,0 1-18 0,0 1-52 16,0 2-80-16,0 0-114 0,0-3-87 0,22-2 109 16</inkml:trace>
  <inkml:trace contextRef="#ctx0" brushRef="#br0" timeOffset="49027.65">11987 5058 3392 0,'19'-10'5'15,"-19"0"27"-15,23 2 31 0,-23 0 17 0,23-2-4 16,-23 5-30-16,18 2-39 0,-18 3-22 0,0 0-4 16,15 0 6-16,-15 0 7 0,17 26 4 0,-3-11 5 15,2 5-4-15,1 5 1 0,6 3 3 16,-3 3-41-16,2 2-55 0,-2 2-61 0,-3-1-81 15,2 1-49-15,-2 3-57 0,-2-2-92 0,-2-2-130 16,1-4-28-16,-3-4 112 0</inkml:trace>
  <inkml:trace contextRef="#ctx0" brushRef="#br0" timeOffset="49219.52">12245 5093 3318 0,'0'-16'22'16,"0"1"26"-16,22 2 22 0,-22 2 11 0,0 1-26 15,15 2-34-15,-15 4-31 0,0 1-19 16,0 3 4-16,0 0 9 0,0 0 11 0,-18 0 9 16,18 21 0-16,-30-21-2 0,8 25 4 0,-3-8-4 15,-2 0 0-15,-4 3-2 0,-2 0-57 0,-1 0-67 16,0 2-85-16,3 0-100 0,0-1-66 0,1-1-104 16,4-1-146-16,1-2 48 0,9-5 120 0</inkml:trace>
  <inkml:trace contextRef="#ctx0" brushRef="#br0" timeOffset="49455.44">12392 4950 3534 0,'16'-12'33'16,"-1"1"37"-16,-2 0 50 0,-4 1 41 0,-1 0-11 15,0 2-30-15,-5 4-53 0,-2 3-47 0,-1 1-27 16,0 0-7-16,0 0 8 0,0 0 6 0,-20 25 2 15,20-25 1-15,-22 33-2 0,22-10 0 0,-24 2 3 16,11 4 0-16,-1 3 2 0,2 1-6 0,-1 4-2 16,4-1 7-16,0 4 1 0,-2 0-6 0,6 2-107 15,1 4-96-15,-3-2-124 0,4 1-121 0,2-2-53 16,1-3-166-16,0-4-83 0,0-7 132 0</inkml:trace>
  <inkml:trace contextRef="#ctx0" brushRef="#br0" timeOffset="49919.58">12645 5073 2141 0,'0'-1'37'0,"0"1"29"16,16 0 31-16,-16 0 31 0,0 0-2 0,0 0 6 16,0 0 2-16,0 0-2 0,0 0-8 0,0 0-12 15,0 0-17-15,0 0-12 0,0 0-13 0,0 0-9 16,0 0-4-16,0 0-10 0,0 0 1 16,20 0-1-16,-20 0 1 0,0 0 1 0,19 0-11 15,-19 0-11-15,14 0-11 0,-14 0-10 0,18 0-4 16,-5 0-2-16,-1 0-3 0,2 0-1 0,-1 0 1 15,-1 0-54-15,0-14-57 0,2 14-69 0,-1 0-84 16,-2-10-36-16,-4 10-49 0,3 0-78 0,-4 0-103 16,2-6-87-16,-2 6 109 0</inkml:trace>
  <inkml:trace contextRef="#ctx0" brushRef="#br0" timeOffset="50152.46">12591 5250 3012 0,'-3'4'45'16,"3"-1"49"-16,0-2 58 0,0 1 58 0,0-2 5 16,19 0-4-16,-19 0-26 0,15 0-41 0,-15 0-28 15,17 0-32-15,-3 0-28 0,-14 0-12 0,23 0-24 16,-9 0-12-16,-1 0-2 0,1-11-5 0,3 11 1 16,1 0-2-16,-2 0 3 0,3 0 0 0,-1 0 4 15,1 0-2-15,-2 0-5 0,3 0 6 0,-4 0-32 16,-1-7-53-16,1 7-58 0,-2 0-88 0,-3-4-74 15,1 2-64-15,-1 1-85 0,-5-3-145 0,2 1-241 16,-4-4 120-16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2T15:35:02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26877 15028 1150 0,'20'-3'-9'0,"0"3"6"16,-3 0-5-16,-3 19 0 0,0-19 4 0,-4 33-16 15,-1-11-23-15,-5 5-20 0,0 3-42 0,-4 1-82 16,0 4-50-16,0 1 21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51:16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11185 5017 1215 0,'0'-2'11'15,"0"1"-4"-15,0-1 1 0,0 0 7 0,0 1 0 16,0-1 12-16,0 1 16 0,0 0 10 0,0 0 7 16,0-2 14-16,0 2 11 0,0 0 2 0,0 0 0 15,0 0-7-15,-13-1-14 0,13 1-4 0,0 1-6 16,0 0-7-16,0 0-3 0,0 0-5 0,0 0-14 15,0 0-3-15,0 0-11 0,0 0-5 0,0 0 3 16,0 0-7-16,0 0 4 0,0 0-8 16,0 0 0-16,0 0 12 0,0 0 7 0,0 0 7 15,0 0 10-15,0 0-2 0,0 0 0 0,0 0 3 16,0 0 2-16,0 0-8 0,0 0-7 0,0 0-2 16,16 0-13-16,-16 0 4 0,17 0 7 0,-5 0 10 15,4 0 6-15,1 0 8 0,2 0 1 0,4 0-8 16,3 11-1-16,1-11-2 0,5 0-3 0,7 0 3 15,3 10 20-15,6-10 1 0,-1 0-3 0,4 4-9 16,8-4-20-16,1 0-11 0,6 0-4 0,10 0-2 16,6 0-7-16,14 0 1 0,14 0-2 0,8 0 3 15,11 0-1-15,8 0-3 0,9 0 8 16,4 17 28-16,5-17 7 0,1 0 3 0,-4 0-4 16,0 12-14-16,2-12 5 0,-1 0 15 0,-2 10 22 15,2-10-9-15,-5 10 8 0,-7-5 7 0,-1 1-4 16,-4 0 8-16,-8 0-15 0,-7 0-12 0,-11-1-15 15,-8-1-8-15,-7 1 0 0,-6-1-10 0,-7 1-5 16,-8-2-6-16,-7 1-3 0,-5 0 0 0,-11 0-4 16,-10-3 2-16,-5 3-2 0,-10-4-3 0,-6 2 4 15,-4-1-2-15,-9-1-1 0,1 2-1 16,-2-2-40-16,-4 0-85 0,-2 0-90 0,0 0-94 0,0 0-59 16,0 0-30-16,0 0-73 0,0 0-138 0,0 16 1 15,0-16 113-15</inkml:trace>
  <inkml:trace contextRef="#ctx0" brushRef="#br0" timeOffset="17197.55">24292 6462 2750 0,'0'0'20'0,"0"-7"14"0,12 7 10 0,-12 0 8 16,0-6-12-16,0 6-1 0,6 0 12 0,-6 0 8 15,0 0 0-15,0 0-8 0,0 0-23 0,0 0-22 16,0 0-10-16,0 0-8 0,0 0 2 0,0 17 10 16,0-17-2-16,0 18 6 0,0-6-2 0,0 4 1 15,-15 2 6-15,15 2 2 0,0 0 1 0,-17 2 0 16,17 0-4-16,-13-1-3 0,13 1 3 0,-15-2-6 15,9-1 3-15,-2-2 0 0,3-1-1 0,-1-3-2 16,-2-3 1-16,4-2 4 0,-1-4 3 0,-3 0 7 16,4-4 5-16,-7 0-5 0,-3 0-3 0,0 0-1 15,-2-24-7-15,-2 24 0 0,-3-33 3 16,-2 12-6-16,4-2 3 0,2-4 10 0,0 1 10 16,5-2 19-16,-1-1 30 0,10 2 19 0,0 0 6 15,3 0 3-15,0 2-33 0,0 0-25 0,20 1-19 16,-20 3-24-16,28 0 1 0,-12 3-11 0,3 2 0 15,2 2 0-15,-2 2-15 0,1 4-48 0,-1 3-60 16,4 1-72-16,-3 4-68 0,-4 0-35 0,4 0-38 16,-2 27-67-16,0-27-99 0,-3 31-115 0,1-13 98 15</inkml:trace>
  <inkml:trace contextRef="#ctx0" brushRef="#br0" timeOffset="17481.59">24517 6298 4215 0,'9'-21'21'0,"-1"21"20"0,-3 0 40 15,-4-17 42-15,5 17 23 0,-4-15 36 0,-2 15 14 16,0 0 1-16,0 0-33 0,0 0-57 0,0 0-66 16,0 0-46-16,0 0-15 0,0 0 6 0,-14 0 12 15,14 22 2-15,-19-5 2 0,7 8-8 0,-5 5 4 16,-2 6 10-16,-1 7-8 0,3 4 10 0,-2 3-4 15,2 3 0-15,3 0 2 0,2 1-1 0,-1-1 2 16,7 1-1-16,-3-1 6 0,7-1-11 0,-1-1-88 16,2-2-81-16,1-3-87 0,0-3-76 15,0-2-17-15,0-5-47 0,0-3-32 0,0-6-34 16,0-4-28-16,0-7-43 0,0-4-145 0,0-7 79 16,0-5 131-16</inkml:trace>
  <inkml:trace contextRef="#ctx0" brushRef="#br0" timeOffset="17974.45">24554 6581 3707 0,'11'-10'62'16,"-3"1"60"-16,1 1 60 0,-4 0 58 0,6 1-6 16,-8 1-3-16,0 2-8 0,1 2-34 0,-2 1-38 15,-2 1-62-15,0 0-48 0,0 0-38 0,0 0-21 16,0 0 1-16,0 0-3 0,0 0 14 0,0 24 1 15,-17-9 7-15,17 3 2 0,-16 3-2 0,16 5-1 16,-14 3 0-16,14 1 3 0,-17 2 6 0,10 1 39 16,7 1 22-16,-14 0-6 0,9 0 3 0,2 0-28 15,-5-2-30-15,7-1 6 0,-1-1-13 0,-1 0 2 16,0-5-1-16,0-2 5 0,0-4 4 0,-1-3-1 16,3-4 13-16,-2-3 0 0,0-2 24 0,1-6 117 15,1 0 83-15,-1-1 49 0,2 0-10 16,0 0-126-16,-2-23-91 0,2 23-55 0,-1-32-17 15,-1 9 2-15,2-5-5 0,0-5-6 0,0-3-5 16,0-5-6-16,0 0 3 0,0-1 3 0,21 0 9 16,-21-1-1-16,23 4 2 0,-23 2 2 0,29 1-4 15,-13 2 6-15,1 4-1 0,3 4 3 0,-3 1-2 16,3 4-3-16,1 2-2 0,-1 2-6 0,-3 4 0 16,1 4 3-16,1 1-5 0,-2 4-7 0,-3 2-3 15,-3 2-2-15,1 0 1 0,-1 0 8 0,-3 24 4 16,3-24-2-16,-5 32 2 0,5-12 0 0,-6 4-3 15,1 1 3-15,-2 3 5 0,-2 0-2 16,-2 2 8-16,0 1-7 0,0-1-65 0,0 0-90 16,-22-2-100-16,22 0-119 0,-25-2-45 0,8-1-22 15,2-1-30-15,-2-4-22 0,-5 0-46 0,-3-3-88 16,-1 0-190-16,3-6 29 0,-2-4 156 0</inkml:trace>
  <inkml:trace contextRef="#ctx0" brushRef="#br0" timeOffset="49761.03">20154 10667 1510 0,'-8'0'36'0,"0"0"32"16,2 0 43-16,1 0 40 0,-3 0 4 0,2 0-17 15,0 0-23-15,-3 0-10 0,-1 11-12 0,6-11 13 16,-4 8 8-16,-1-8-2 0,2 8-10 0,0-8-11 15,4 7-20-15,-5-4-17 0,5 1-8 0,0-1-2 16,3-3 2-16,-4 3 1 0,4-2 10 16,0-1 17-16,0 0 23 0,0 2 30 0,0-2 20 15,0 0 4-15,0 2-1 0,0-1-21 0,25 1-23 16,-6 2-21-16,4 1-22 0,10 0 8 0,10 3 6 16,8-1 6-16,16 0 12 0,2 0-23 0,11-1-25 15,6-2-13-15,2 4-30 0,4 1-8 0,5 1 4 16,0 3-8-16,5 1 8 0,-7 1 0 0,-5 2-4 15,-8 0 1-15,-6-2-7 0,-9-2 0 0,-16-3 3 16,-14-4-11-16,-12-1-2 0,-15-2 2 0,-10 0 8 16,-24-3 3-16,-7 0 12 0,-18 0 3 0,-9 0-2 15,-19 0-1-15,-14-26 3 0,-16 11-2 16,-14-2 0-16,-6-1 4 0,-11-1-28 0,-6 0-19 16,5 2-24-16,0 2-11 0,5 3 24 0,12 1 11 15,8 5 16-15,18 0 18 0,14 6-8 0,17-5 9 16,9 5 9-16,20-3 2 0,8 3 3 0,14 0 14 15,14 0 7-15,22 0-2 0,9 0 0 0,8 0-7 16,17 0-9-16,7 0 14 0,18 0 30 0,7 0 11 16,12 0 6-16,7 21-5 0,12-21-26 0,1 19-8 15,4-19-19-15,-3 22-6 0,-5-10-3 0,1 2-14 16,-10 1 6-16,-11 0-4 0,-17-1-5 0,-7 0 3 16,-16-4-6-16,-14-1-12 0,-11-3 6 0,-19-1 4 15,-12-1 9-15,0-1 7 0,-50 0 1 16,7 0 6-16,-14-3-5 0,-12 0 6 0,-13 0-29 15,-7 0-22-15,-13 0-25 0,-4-18-16 0,-2 18 10 16,1-16 7-16,7 16 17 0,9-13 1 0,9 13 7 16,15 0 4-16,14 0 11 0,14-10 10 0,16 10 9 15,10 0 18-15,13 0 7 0,0 0 8 0,39 0-1 16,0 0-14-16,11 14 1 0,12-14 9 0,14 17 10 16,12-17 22-16,4 26 1 0,6-11-6 0,-2 0-8 15,2 0-12-15,-11 1 0 0,-5-3 0 0,-12 0 2 16,-14-3-9-16,-10-3-10 0,-12-3-14 0,-12 0-14 15,-8-2 3-15,-6-2-5 0,-8 0 1 0,0 0-6 16,-33 0-26-16,5 0-25 0,-3-16-42 16,-12 16-25-16,-8-15-27 0,-5 15-27 0,-6-18-10 15,-5 7-22-15,-3 1 3 0,6 0 1 0,4 2 10 16,9 8 13-16,6-10 14 0,6 10 33 0,14-6 34 16,11 6 24-16,11 0 5 0,3 0-25 0,22 0-49 15,4 0-67-15,7 17-118 0,2-17-170 0,7 0 63 16</inkml:trace>
  <inkml:trace contextRef="#ctx0" brushRef="#br0" timeOffset="50956.96">9584 6952 726 0,'25'-1'-1'16,"-6"1"-19"-16,-1 0-26 0,-2 0-41 0,0 0-49 15,-4 0-26-15,-3 0 26 0</inkml:trace>
  <inkml:trace contextRef="#ctx0" brushRef="#br0" timeOffset="51655.64">9345 7135 2580 0,'-7'7'14'0,"2"-2"4"16,2-1 9-16,-2-3 14 0,5-1 9 0,0 1 24 16,0-1 21-16,0 0 25 0,0 0 13 0,0 0 1 15,0 0-6-15,0 0-22 0,0 0-29 0,0 0-24 16,0 0-19-16,0 0-15 0,0 0-1 15,0 0-6-15,17 0-3 0,-17 0 9 0,27 0 10 16,-4 0 19-16,8 0 25 0,6 0 11 0,8 0 0 16,5 0 0-16,9 0-3 0,6-15-12 0,8 15 0 15,3-13-6-15,6 13-30 0,10-15-7 0,10 15-13 16,6-10-7-16,-1 10 54 0,0 0 31 0,-6-6 33 16,-7 6 16-16,-7 0-39 0,-20 0-33 0,-11 0-40 15,-20 0-33-15,-9 0-9 0,-13 0-5 0,-12 0 11 16,-2 0 11-16,-34 0 0 0,1 0 5 0,-12 0-20 15,-15 0-24-15,-19 0-15 0,-16 0 1 0,-14 0 12 16,-10 0 23-16,-13 0 12 0,-8 0-30 0,-3 0-25 16,0 0-28-16,4 0-28 0,7 0 8 0,11 0 9 15,14 0 17-15,13 16 14 0,17-16 8 16,18 0 15-16,19 18 22 0,13-18 11 0,12 0 29 16,15 0 19-16,0 0 7 0,42 0 25 0,-5 0 2 15,12 0 0-15,17 0-4 0,10-22-13 0,11 22-2 16,12-13 2-16,5 13-5 0,15-12 10 0,3 12-13 15,5-9-22-15,6 9 5 0,-2 0-20 0,-2-7-4 16,-5 7 3-16,-11 0-8 0,-9 0-1 0,-19 0-3 16,-13 0-4-16,-21 0-10 0,-14 0 6 0,-17 0 5 15,-16 0 8-15,-4 0 8 0,-41 0-4 16,-5 14-4-16,-20-14-3 0,-11 0 1 0,-19 13-5 0,-13-13-8 16,-12 0-9-16,-5 0-10 0,-3 8-3 0,-4-8-3 15,7 0-6-15,5 0 4 0,12 5-2 16,12-5 16-16,14 3 3 0,18-1 11 0,15-2 14 15,16 1-3-15,20-1 6 0,14 0-2 0,28 0-6 16,11 0 0-16,20-17 2 0,9 17-4 0,19 0 3 16,13-14 2-16,11 14 1 0,4 0 22 0,6 0 23 15,-1 0 16-15,-8 0 10 0,-13 0-6 0,-9-9-22 16,-17 9-22-16,-17 0-14 0,-17 0-13 0,-13 0-4 16,-14 0 0-16,-12 0 7 0,0 0-35 0,-41 0-37 15,5 0-52-15,-11 0-78 0,-12 0-36 0,-12 0-57 16,-7 15-66-16,-7-15-74 0,-4 12-150 0,-1-12-227 15,2 16 122-15</inkml:trace>
  <inkml:trace contextRef="#ctx0" brushRef="#br0" timeOffset="62840.61">560 7977 1040 0,'-11'8'35'0,"5"-8"29"16,-2 4 31-16,-3-4 45 0,8 3-2 0,1-2 2 15,-1-1-2-15,0 0-16 0,3 0-14 16,0 0-10-16,0 0-11 0,0 0-9 0,0 0-3 16,0 0-9-16,0 0-1 0,0 0-3 0,0 0-1 15,0 0-3-15,0 0 0 0,0 0 0 0,0 0-9 16,0 0-2-16,0 0-9 0,0 0-12 0,0 0-4 16,0 0-1-16,0 0 4 0,16 0 5 0,-16 0 6 15,14 0-3-15,-5 0-3 0,7 0 2 16,10 17 3-16,8-17 5 0,8 12 0 0,8-12 7 0,9 10-13 15,15-10-8-15,13 9-5 0,12-9-17 16,8 8 2-16,5-8 0 0,12 4-5 0,11-4 5 16,10 4-9-16,12-2-1 0,7-1 1 0,7 1-5 15,12 1 11-15,13 1 10 0,10 2 7 0,-1 0 2 16,0 2 0-16,-5 0-1 0,5 3-2 0,-3 1 2 16,0 0 4-16,-13 0-8 0,-9 1-4 0,-1 0-4 15,-4 1-4-15,-3-1-1 0,-7-1-4 0,-13-2 3 16,-11 1-5-16,-10 0 2 0,-3-1 6 0,-14 0-8 15,-10-2 1-15,-16 2-1 0,-10-1-4 0,-12-1 2 16,-8 1 0-16,-13-1-45 0,-9 1-49 0,-15 1-42 16,-8 0-69-16,-10 4-24 0,-3 0-51 0,-34 5-78 15,3 0-86-15,-13 2-117 0,-7 0 39 0,-16-1 123 16</inkml:trace>
  <inkml:trace contextRef="#ctx0" brushRef="#br0" timeOffset="63523.83">956 9254 1353 0,'-28'0'65'0,"-3"0"26"0,1 12 51 0,2-12 48 16,0 0-28-16,6 0 9 0,-1 7-28 0,1-7-23 15,5 0-22-15,2 6-9 0,1-6 0 0,6 3 4 16,5-3 12-16,0 2 5 0,0-1 0 0,3-1-1 16,0 0-5-16,0 0 1 0,0 0 2 15,0 0 1-15,0 0-9 0,0 0-21 0,17 0-24 0,-17 0-23 16,25 0-6-16,0 0 5 0,6-13 13 16,12 13 8-16,10 0 0 0,17-20-12 0,10 20-11 15,15-20-2-15,9 9 10 0,13-3-2 0,16 1-4 16,19-2-12-16,16 2-20 0,13 2 21 0,12 2 26 15,9 1 20-15,17 2 10 0,9 1-2 0,3 4-1 16,-4 1-6-16,-5 0-5 0,-4 0-17 0,-2 0-21 16,-12 0-16-16,-20 18 4 0,-7-18 7 0,-11 14 18 15,-14-14 22-15,-18 0 1 0,-18 12-1 0,-18-12-19 16,-16 0-18-16,-16 0-14 0,-20 0-6 0,-13 0-10 16,-15 0-36-16,-7 0-72 0,-9 0-61 0,-2 0-74 15,0-13-76-15,-33 13-52 0,8 0-82 16,-4 0-105-16,-7 0-162 0,-9 0-70 0,-3 0 142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53:02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 12590 2100 0,'0'-15'36'0,"27"-2"30"0,-5 1 35 16,-5-2 38-16,3 1-16 0,-2-1-13 0,4 4-13 15,-5 2-22-15,3 2-1 0,-4 3-4 0,-2 1-16 16,0 0-19-16,0 3-22 0,1 2-15 0,-1 1-3 16,3 0 0-16,0 0-1 0,2 23 5 0,3-8 1 15,3 8 9-15,1 3 9 0,4 8 6 0,-3 7 1 16,6 7-4-16,-5 5 1 0,-3 7-5 0,6 1 4 15,-6 4 6-15,-4 1-6 0,1-1-3 0,-5-3 1 16,-7-3-10-16,-3-3 6 0,-4-3-1 0,-3-5-3 16,0-2 5-16,-24-4-2 0,3-6 2 0,0-5 2 15,-15-4 0-15,2-4-2 0,-10-6-1 0,-2-6-5 16,-4-6 0-16,-4-5-1 0,-7 0-1 16,1 0-1-16,-4-35-6 0,-3 10-1 0,7-4-3 15,-1-1-6-15,5-7 3 0,4-6-5 0,5-3 2 16,8-3-2-16,5-4-4 0,8-5 0 0,6-5 1 15,1-3 7-15,14-2 2 0,2-1 9 0,3 4 17 16,0 3 12-16,34 5 18 0,-4 8 29 0,-1 3 5 16,12 9 2-16,2 7-11 0,8 6-34 0,5 5-20 15,9 6-13-15,-9 6-7 0,9 6 2 0,4 1-7 16,-4 0 4-16,5 38 22 0,-2-10 5 0,2 9 4 16,-3 9 5-16,-2 7-18 0,-5 9-8 15,-5 4-2-15,-13 4-7 0,-4 0-3 0,-16 5 5 16,-9-4-1-16,-13-3 4 0,0-3 0 0,-44-3-2 0,10-2 10 15,-11-6-5-15,-8-4 5 0,-7-6-5 16,-7-5-22-16,0-8-25 0,0-7-31 0,-7-10-10 16,-2-9-5-16,1-5 14 0,2 0 18 0,5-29 8 15,-2 3 19-15,7-6 9 0,7-7 10 0,8-3 1 16,4-7-2-16,8-5-4 0,12-10-8 0,2-4 7 16,13-6-2-16,6-6 12 0,3-6 32 0,0 3 17 15,23 0 36-15,-8 5 12 0,12 7-11 0,2 5-1 16,5 11-23-16,7 9-11 0,-2 11-14 0,12 6-20 15,0 6-6-15,5 7-14 0,1 7 3 16,5 8-1-16,-1 1 3 0,1 21 9 0,0-1 6 16,2 11-2-16,-4 6 5 0,-1 9 0 0,-6 11-5 15,0 7 2-15,-10 7-8 0,-9 7-4 0,-12 2 1 16,-6 1 1-16,-10 3 0 0,-6-7-1 0,-22-3 3 16,0-7 2-16,-12-5-3 0,-6-6 5 0,-8-9-16 15,-7-9-24-15,0-9-20 0,-12-7-32 0,0-6-11 16,0-14-6-16,-4-2 1 0,4-26 16 0,-1 3 14 15,3-7 21-15,4-8 16 0,8-8 9 0,7-9 6 16,4-1 5-16,11-6 3 0,9-5 1 0,3-2 18 16,12-2 21-16,4 0 23 0,3 3 23 15,0 4 10-15,20 8-6 0,-2 5-9 0,4 7-12 16,8 7-15-16,4 5-8 0,2 8-14 0,5 6-11 16,6 4-12-16,1 5-7 0,2 8-3 0,9 1 3 15,-8 0-4-15,6 35 8 0,2-8 7 0,-6 9-1 16,3 9 8-16,-5 7-8 0,-3 5-6 0,-4 6 1 15,-5 2-2-15,-8 1 2 0,-10 0 0 0,-3-2-3 16,-11-4 5-16,-7-3-3 0,0-5 3 0,-26-3 5 16,1-4-2-16,-6-2 0 0,-5-3-6 0,-6-7-10 15,0-6-20-15,-3-6-11 0,-1-4-10 0,-2-11 2 16,-3-6 9-16,4 0 14 0,2-30 14 0,3 7 5 16,2-5 12-16,2-7-5 0,3-5-3 0,5-1 0 15,9-3-4-15,3-3 3 0,8-2 4 16,-1-1 23-16,6-1 21 0,5 3 14 0,0 1 10 15,0 4-18-15,30 4-18 0,-13 6-15 0,6 5-8 16,2 5-5-16,3 5-7 0,4 6 4 0,7 6-4 16,-2 6-2-16,4 0 2 0,-2 21-1 0,4-1 4 15,-3 5 1-15,-1 6 3 0,-2 4-5 0,-2 2 1 16,-4 2-2-16,-10 2 2 0,1 1-2 0,-13-1-3 16,2 0 3-16,-11-2-1 0,0-2 5 0,0-2-19 15,-34-2-23-15,12-3-28 0,-2-4-29 0,-4-4-6 16,0-3-6-16,-2-6 12 0,2-2 21 15,6-5 15-15,2-2 25 0,-5-4 7 0,10 0 2 16,3 0 14-16,1-21-3 0,0 21 6 0,3-23-5 16,3 9-9-16,1-2-2 0,-1 1-20 0,5-1-28 15,0 2-41-15,0-1-36 0,0 2-36 0,0 1-24 16,25 1-25-16,-25 2-51 0,0 2-67 0,14 1-100 16,-14 1-62-16,0 0 96 0</inkml:trace>
  <inkml:trace contextRef="#ctx0" brushRef="#br0" timeOffset="-140940.5">5390 2503 3264 0,'24'0'11'0,"-24"0"0"15,20 0 1-15,-20 0 2 0,0 0-12 0,11-15 16 16,-11 15 16-16,0 0 11 0,0 0 12 0,0 0-19 15,0 0-16-15,0 0-22 0,0 0-13 0,0 0 2 16,-16 0-2-16,16 0 6 0,-22 0 7 0,8 0-11 16,-3 18-27-16,-1-18-18 0,-2 28-18 0,-4-12-15 15,4 3 10-15,1 3-1 0,1 2-8 16,7 1 6-16,2 1-5 0,4 1-6 0,3 1 13 16,2 0 7-16,0-2 27 0,0-3 25 0,30-4 14 0,-30-4 9 15,31-2 20-15,-11-6 23 0,-1-3 17 16,6-3 21-16,-2-1-5 0,5 0 6 0,-2 0 9 15,-3-19 12-15,5 19 22 0,-1-20 3 0,-7 20-7 16,-1-21-9-16,-4 8-21 0,1 2-19 0,-4-1-4 16,-1 1-16-16,-6-1-5 0,1 2-2 0,-3 1-14 15,0 2-9-15,-1 1-17 0,-1 1-9 0,1 2-7 16,-2 3-3-16,0-2 0 0,0 2-8 0,0 0 7 16,0 0 0-16,0 0-7 0,0 21-18 0,0-21-12 15,-19 22-20-15,19-7 0 0,0 4 18 0,0-1-2 16,0 3 3-16,0 1 5 0,0 0-2 0,0 0-6 15,0-1 16-15,19-2 6 0,-19-2 10 16,20-3 19-16,-20-3 6 0,20-3 9 0,-20-4 34 16,19-4 26-16,-4 0 27 0,-1 0 16 0,0-19-16 15,-1 19 2-15,1-32-4 0,-2 10-11 0,2-2-3 16,0-2-16-16,-2-3-10 0,1-1-1 0,-6 0-13 16,3-1-17-16,-4 2 4 0,0 5-11 0,-1 1 0 15,-2 5 3-15,2 2-18 0,-4 6-54 0,-1 1-65 16,2 4-87-16,-2 2-118 0,0 0-67 0,0 3-54 15,0 0-38-15,0 0-95 0,0 0-94 0,0 27 115 16</inkml:trace>
  <inkml:trace contextRef="#ctx0" brushRef="#br0" timeOffset="-140692.33">6067 3066 4136 0,'0'0'16'0,"0"-30"49"0,17 14 66 16,-17 0 55-16,17-4 37 0,-17 4-4 0,0 3-30 16,14 3-40-16,-14 10-57 0,0-14-56 0,0 14-40 15,0-9-22-15,0 9 7 0,0 0 1 0,-22 0 1 16,22 0 2-16,-15 0-2 0,15 0 7 16,-20 25 4-16,9-25 1 0,2 29 3 0,-4-9 4 0,5 4-25 15,-1 3-64-15,4 3-68 0,5 3-78 16,-6 3-53-16,6 0-45 0,0 1-66 0,0 2-54 15,0-1-104-15,0 2-204 0,0-5-17 0,16-2 132 16</inkml:trace>
  <inkml:trace contextRef="#ctx0" brushRef="#br0" timeOffset="-135909.03">4971 10052 3456 0,'0'-18'11'15,"16"-1"46"-15,-16 2 52 0,11 2 33 0,-4-4 9 16,-7 6-9-16,0 4-32 0,8 9-30 0,-8-8-22 16,0 8-43-16,0 0-28 0,0-4-6 0,0 4 1 15,0 0 8-15,0 20 8 0,0-20-1 0,0 33 0 16,0-10 1-16,-15 6 0 0,15 4 1 0,0 4 0 16,0 0 0-16,0 3-6 0,0-2-4 15,0 3-27-15,0-4-30 0,0-1-19 0,0-3-24 16,0-2 8-16,0-4 20 0,0-3 25 0,18-5 32 15,-18-5 21-15,0-1 17 0,16-6-4 0,-16-4 1 16,7-3 0-16,3 0-3 0,-2 0 33 0,2 0 30 16,6-26 14-16,-1 26 19 0,1-29-16 0,6 11-15 15,-5-2 7-15,3 1 0 0,-3-3-5 0,-1-1 1 16,1 1-9-16,-2 0-6 0,-1 2-2 0,-1 1-14 16,-6 3 0-16,3 1-9 0,-7 5-16 0,3 1-8 15,-3 4-17-15,-1 1-17 0,-1 3 6 0,-1 1 1 16,0 0 6-16,0 0 9 0,0 21 2 15,0-21-2-15,0 29 1 0,0-10-23 0,0 4-18 16,0 2-22-16,0 0-19 0,0 2 2 0,0-1-3 16,0-1 12-16,16-1 3 0,-16-1 7 0,0-5 18 15,17 0 14-15,-17-4 18 0,14-3 12 0,-7-4 8 16,4-3 2-16,2-4-1 0,1 0-2 0,3 0 22 16,0-24 13-16,5 24 18 0,1-34 10 0,2 12 1 15,-4-1-12-15,4-4-21 0,-3 0-3 0,-3-2-29 16,1 0-2-16,-9 0-1 0,1 0-5 0,-1 0 2 15,-6 1 0-15,1 4-2 0,-3 1-50 0,-1 3-67 16,-1 3-95-16,-1 3-111 0,0 4-97 16,0 2-78-16,0 5-116 0,0 1-160 0,0 2 129 0,-19 0 143 15</inkml:trace>
  <inkml:trace contextRef="#ctx0" brushRef="#br0" timeOffset="-135480.39">5682 10475 3181 0,'17'-19'13'0,"2"19"27"0,1-21 51 15,-1 21 30-15,-1-26 16 0,-1 12 7 0,-1 3-32 16,1 11-10-16,-3-20-23 0,0 20-33 0,-2-16-19 16,1 9-19-16,-4 7-7 0,2-11 0 15,-5 11 0-15,3-6-1 0,-4 6-6 0,1-4 3 16,-4 4-4-16,1 0 1 0,-3 0 0 0,0 0-2 15,0 0-6-15,0 0-6 0,0 0 2 0,0 0 1 16,1 0 7-16,-1 0 8 0,2 20 0 0,1-20 2 16,2 17-3-16,-2-6-1 0,0 2 1 0,0 0-3 15,2 1 4-15,-1-1 0 0,-2 2 1 0,0 0-1 16,-2 0 2-16,0 2-1 0,0-1-4 0,0 2 2 16,-19-1-11-16,19 3-18 0,-19-3-23 0,4 2-22 15,-1-1-12-15,-4 0 3 0,0 0 14 0,1-1 17 16,-1 0 16-16,-2-3 15 0,5-1 16 0,2-1 5 15,1-2 7-15,1-4 8 0,9-1 8 16,-3-2 43-16,4-2 13 0,3-1-7 0,0 0-12 16,0 0-46-16,36 0-12 0,-14-21 14 0,6 21 5 15,6-16 8-15,6 16-3 0,5-15-16 0,0 15-3 16,-1-12-5-16,4 12 2 0,-9-10-7 0,3 10-75 16,-8-6-101-16,-3 6-133 0,-3 0-179 0,-8-4-228 15,2 4-46-15,-5-4 131 0</inkml:trace>
  <inkml:trace contextRef="#ctx0" brushRef="#br0" timeOffset="-134537.52">3625 2248 2436 0,'27'0'1'0,"1"0"-2"0,1 0 7 0,-2 0 22 15,2 0 15-15,1 0 13 0,-6 0-11 0,4 0-16 16,-1 0-12-16,-2 0-4 0,3 0 5 0,-1 28-2 16,3-14-5-16,3 3-6 0,-1 3-1 0,4 3 0 15,1 3-5-15,-1 1-1 0,0 4 0 0,-1-1-1 16,-4 1 2-16,-3 0-3 0,-5-1-3 0,-7 0 2 16,0 0-2-16,-9-4 8 0,-5-2 2 0,-2-3-2 15,0-2 9-15,-31-4-6 0,6-3-5 0,-6-5 6 16,-6-7-4-16,-8 0 3 0,-10 0 0 0,1-27-4 15,-8 10 12-15,0-3-4 0,0-3 12 16,1 3 0-16,7-1 5 0,9 2 51 0,9 3 53 16,7 5 65-16,10 3 1 0,5-1-48 0,14 9-69 15,0-11-69-15,26 11-19 0,1-4-3 0,10 4 3 16,10 0 9-16,13 0-2 0,10 0 17 0,9 24 7 16,10-24 3-16,4 32 4 0,2-12-8 0,-2 5-1 15,-5 0-13-15,-3 1-3 0,-15-1-5 0,-6 1-5 16,-11-2-3-16,-16-3-7 0,-8-4-10 0,-10-4 6 15,-6-1 9-15,-13-1 14 0,0-4 13 0,-38-1 1 16,3-2 1-16,-15-4-4 0,-14 0-4 0,-13 0-4 16,-15 0-6-16,-10-28 3 0,-1 13-1 0,-2-3 4 15,-1 1 4-15,10-2-8 0,9 2 4 0,17 2 1 16,14 4 8-16,14-1 11 0,13 4 30 16,10 8 8-16,8-12-12 0,11 12-11 0,0-9-33 15,24 4-16-15,-6 2 2 0,12 1-1 0,5 2 2 16,15 0 1-16,3 0 0 0,9 0 1 0,3 29 1 15,7-13 0-15,-4 4-1 0,0 1-46 0,-7 0-72 16,-7 5-70-16,-1 1-97 0,-13 3-76 0,-7 2-97 16,-8 4-187-16,-10 1-47 0,-9 3 122 0</inkml:trace>
  <inkml:trace contextRef="#ctx0" brushRef="#br0" timeOffset="-131253.14">3736 10702 1845 0,'15'0'0'0,"-2"13"-3"0,2-13 0 16,-6 0 0-16,5 0-3 0,-1 10-2 0,-2-10 4 15,0 8 3-15,1-8 3 0,0 12 3 0,1-5-7 16,-4 0-1-16,3 1-1 0,1-3 2 0,-2 1 1 16,-2 1-1-16,4 1-1 0,-4 1 1 0,-1 1 0 15,4-3 0-15,-6 3-18 0,0-3-21 0,-2 0-11 16,-3-1 4-16,-1-3 22 0,0-2 23 15,-19-1 7-15,19 0-31 0,-37 0-15 0,15-17-8 16,-7 17-2-16,-2-21 24 0,0 6 11 0,0-2 16 16,0-1 0-16,1-2 1 0,2 2 7 0,8-1-8 15,2-1 8-15,4 2 47 0,1 2 23 0,10 3 30 16,3 0 22-16,0 2-26 0,0 3 3 0,0-1-10 16,23 2 8-16,-23 2-4 0,30 0-25 0,-13 2-13 15,6 0-31-15,2 3-9 0,1 0-11 0,4 0-3 16,3 0-4-16,2 0-6 0,2 23 0 0,-1-23-2 15,3 23-1-15,-3-6 1 0,-2 1-5 0,2 2-2 16,-7 3 3-16,-6-2 6 0,-4 1 2 0,-5 1 3 16,-6 1-8-16,-8-1-6 0,0-1-11 15,-25-1-23-15,3-3-10 0,-6 0-23 0,-6-4-6 16,-6-5-8-16,-4-5 7 0,4-4 21 0,-5 0 14 16,1-21 29-16,1 21 18 0,9-34 5 0,3 15 13 15,4-1 32-15,6 2 42 0,5 0 34 0,7 0 21 16,9 4-3-16,0 0-4 0,0 2-16 0,20 0-6 15,-20 3-8-15,39-1-24 0,-14 2-6 0,2 2-17 16,5 1-17-16,6 1-14 0,1 2-16 0,5 2-6 16,1 0-5-16,1 0-4 0,-1 0-6 0,-1 25-2 15,-6-25 0-15,3 24 1 0,-10-11 4 0,-5 1-1 16,-6 2 2-16,-6 2-3 0,-4 2 7 0,-9 5 0 16,-1 1-15-16,0 1-19 0,-40 2-24 15,9 2-19-15,-3-2-13 0,-10-4-3 0,-5-5-11 16,-7-4-1-16,0-5 12 0,0-5 21 0,0-6 26 15,8 0 25-15,3 0 18 0,11-27 12 0,4 27 39 16,10-31 41-16,8 12 44 0,5 1 25 0,7 0 5 16,0 0-7-16,21 0-26 0,-21 0-13 0,35 0-23 15,-7 2-26-15,2 2-5 0,4 1-18 0,8 2-14 16,3 5-12-16,3 2-17 0,2 4-3 0,2 0-3 16,0 0-1-16,-4 0 1 0,-3 23-3 0,-5-23 0 15,-3 27 0-15,-6-11-4 0,-6-2-1 0,-8 3-2 16,-6 1 4-16,-5 1-2 0,-6 2-19 0,0 1-14 15,-29 0-29-15,1 1-15 0,-5 0-6 16,-12-2-10-16,-3-4-2 0,-8-3 5 0,1-4 13 16,-4-5 21-16,1-5 33 0,5 0 18 0,7 0 17 15,5-23 10-15,10 23 23 0,11-25 42 0,5 25 39 16,4-27 20-16,11 12-11 0,0 1-16 0,0-3-19 16,31-2 2-16,-14 2-1 0,9-2-14 0,2 1-7 15,3 0-28-15,5 1-11 0,0 4-13 0,6 0-11 16,0 4-1-16,-4 2-6 0,1 2 0 0,-3 3-6 15,-4 2-1-15,-4 0-2 0,-3 0-6 0,-9 0 2 16,-5 0-4-16,-4 16 2 0,-4-16 6 16,-3 13 3-16,0-13 12 0,-23 24-2 0,3-10-14 0,-3 6-23 15,-5 1-18-15,-5 2-4 0,-4-3 8 16,1-1 17-16,1-5 14 0,0-3 11 0,4-3 7 16,5-2 4-16,3-4 3 0,9-1 3 0,4-1 2 15,1 0 22-15,9 0 25 0,-2 0 0 0,2 0-6 16,0 0-19-16,0 0-32 0,18-20-5 0,-18 20-2 15,23-20-4-15,-23 9 2 0,29-2 2 0,-10 3-2 16,-2-1 5-16,0 3-1 0,2 8-3 0,-2-11 1 16,3 11-9-16,-4 0-40 0,-3 0-47 0,-2 0-50 15,2 0-59-15,-2 0-27 0,-4 16-23 0,1-16-34 16,-3 18-50-16,-4-3-87 0,-1 0-118 16,0 3 87-16</inkml:trace>
  <inkml:trace contextRef="#ctx0" brushRef="#br0" timeOffset="-120901.4">6314 4174 2121 0,'0'0'9'0,"0"-16"-1"0,0 16 16 16,0 0 6-16,0-20 5 0,0 20 19 0,0-12 1 15,0 12 20-15,0-13 10 0,0 13 6 0,17-11 2 16,-17 11-22-16,15-15-16 0,-2 7-8 0,-5-2-15 15,6 1-7-15,3-2-4 0,1 2-18 16,4-3-3-16,0 0 0 0,6-1 7 0,1 1 6 16,4-1 11-16,-1 1 6 0,7-2-4 0,-3 1 2 15,7 0-9-15,-1 0-3 0,3 2-6 0,0-1-7 16,8 0-4-16,3 2-2 0,1-1 8 0,9 1 22 16,-3 0 5-16,4 1 2 0,0 0-5 0,4 0-25 15,-4 2-1-15,-2 0-3 0,-3 0 0 0,-3 1 5 16,-1 0 8-16,2 3 7 0,-4 0 2 0,-2 1 4 15,2 0-10-15,3 2-8 0,-1 0-4 0,-1 0 1 16,4 0-6-16,-2 0 3 0,-2 0-1 16,-3 21-5-16,5-21-1 0,-3 16 5 0,-5-16-3 15,1 22 4-15,-4-10 3 0,-3 1-5 0,-3 1 3 16,-5-1-2-16,-1 3-3 0,-4-3 0 0,-2 1 0 16,-2 1 1-16,-2 0 2 0,2 0-1 0,-2 0 0 15,-1 0-1-15,2 1 2 0,-3 0 2 0,-2 2 0 16,5-1 0-16,-4 3-1 0,2-1-1 0,-4-1 0 15,4 1-1-15,-3 0 0 0,1 0 1 0,-1 0-4 16,1-1 7-16,-3 3-2 0,-1 1 4 0,4 0 5 16,-4 3-11-16,1-1 10 0,2 3-2 0,-2 0-4 15,3 3 4-15,-2 3-5 0,-3-1 0 0,2 2 4 16,2 1 12-16,-3 1 14 0,-4 2 7 0,2 0-3 16,0-2-10-16,-1-1-15 0,-1 0-7 0,-2-2-2 15,-1 0 0-15,-6-1 1 0,5-3 3 16,-4 0 2-16,-1-1-1 0,-5 0 3 0,1 0 2 15,-2-1 17-15,0 0 2 0,0 0 0 0,0-1-5 16,-19 1-13-16,19 0-1 0,-18 0 2 0,18 0 8 16,-30-1 6-16,10-1 20 0,0 1 5 0,-4 2-1 15,-2-3-9-15,-3 1-7 0,-4 1 17 0,-1-1 13 16,-3-1 4-16,-1 2-7 0,-2-2-22 0,-2 0-5 16,0-1-5-16,-1-1-8 0,-2 0-3 0,-2-2 13 15,-1-1 17-15,0 1 15 0,-5-3 9 0,7-1-13 16,-3 0-11-16,-5-2-11 0,0-1 2 15,-5-1 6-15,-2-3 0 0,-1 0 10 0,-3-2 9 16,-3-3 7-16,-4 1-7 0,4-6 11 0,-3 1-2 16,-1-1-5-16,2 0 7 0,2 0-6 0,4 0 3 15,2-17-19-15,2 17 6 0,-1-16-4 0,1 16-9 16,4-19 26-16,0 8-11 0,2 0-1 0,-2 0-12 16,-2-2-19-16,5 1 2 0,-2-3-3 0,6 1 0 15,-2-4-3-15,3 0 5 0,-3-3 18 0,3-2 4 16,1-3-1-16,-1-1-7 0,2-2-23 0,2-3-3 15,4 2-6-15,-2-1-7 0,0 0 3 0,2-2-6 16,-1 2 1-16,1 2 5 0,4 2-8 0,-6 0 9 16,7-3-3-16,-1 3-4 0,-1 0 6 15,7 1-8-15,4 0-2 0,1 0 0 0,-2-2-6 16,7 1 2-16,0 0 4 0,3-2 2 0,-2-1 1 16,4 0-6-16,4-2-1 0,0-3-2 0,0 0-2 15,5-2 6-15,3-1-8 0,1-2 5 0,2-1 2 16,0-2-5-16,0 4 9 0,24 2-8 0,-24 2-5 15,35 0 8-15,-8 3-9 0,4 3 11 0,3 1 2 16,8 4 0-16,1-2-2 0,5 2 1 0,-1 1 0 16,0 1-3-16,-4 0 3 0,-4 3-1 0,3-1 0 15,-10 1 2-15,6 1 2 0,-7-1-5 0,1-1 0 16,1 0-5-16,3 0 0 0,5-1 4 0,3-1-8 16,4-1 3-16,3 2-1 0,8 0-4 15,3 1 15-15,5 1-1 0,6 1-9 0,2 4 3 16,-1 1-3-16,-3 2 0 0,2 2 9 0,-7 3-4 15,-9 0-5-15,-3 3-16 0,-10 1-88 0,-7 0-97 16,-9 2-114-16,-6 0-96 0,-7 0-39 0,-4 0-52 16,-6 0-14-16,-5 0-30 0,0 0-91 0,0 23-226 15,0-23 116-15,-19 19 145 0</inkml:trace>
  <inkml:trace contextRef="#ctx0" brushRef="#br0" timeOffset="-116674.23">11444 5117 1708 0,'-8'0'13'16,"7"0"-5"-16,-2 0-1 0,-2 0-3 0,0 0-10 16,4 0 13-16,-2 0 17 0,-2 0 20 0,-1 0 14 15,1 0 16-15,-1 0-6 0,-2 0-7 0,5 0-4 16,-5 0-3-16,4 0 12 0,-1 0 4 0,-1 0 7 16,1 0 1-16,3 0-4 0,-1 0 9 15,2 0 2-15,-4 0 5 0,4 0 7 0,1 0-2 16,0 0-2-16,0 0-6 0,0 0-8 0,0 0 1 15,0 0-6-15,0 0 2 0,0 0 5 0,0 0 1 16,0 0-4-16,0 0-17 0,14 0-21 0,-14 0-17 16,17 0-14-16,-5 0-3 0,8 0-3 0,5 0-2 15,5 0-8-15,5 0 7 0,9 0 12 0,2 0 10 16,10 0 21-16,5 0 11 0,7 18-2 0,7-18-11 16,10 0-14-16,13 0-19 0,10 14-4 0,9-14-5 15,13 16 0-15,7-6 4 0,7-2 11 0,8 3 15 16,3 1 12-16,1 0-2 0,-3-1-19 0,-2 0 5 15,-4 1 0-15,-1 0 6 0,-3 1 7 16,-5-1-5-16,-6-1 3 0,-5 1 4 0,-2 0 1 16,-7-1 3-16,-7 2-13 0,-7-2-3 0,-7-1 4 15,-14-2 2-15,-5 3 11 0,-8-1-2 0,-6-5-2 16,-9 1-17-16,-5 0-15 0,-10-3-8 0,-4 0-3 16,-11 0-1-16,-3-1 1 0,-8-1-2 0,-7 0-4 15,-2-1 0-15,-2 0-3 0,-3 0-5 0,0 0-30 16,0 0-40-16,0 0-51 0,-22 0-58 0,22 0-52 15,-20 0-55-15,5 17-45 0,-4-17-45 0,-4 17-34 16,0-17-55-16,-2 18-93 0,-6-8-35 0,1-10 119 16</inkml:trace>
  <inkml:trace contextRef="#ctx0" brushRef="#br0" timeOffset="-106704.28">11287 5854 2496 0,'0'0'3'16,"0"0"4"-16,0 5 10 0,0-5 19 0,0 0 17 16,0 0 21-16,0 0 20 0,0 0 8 0,0 0 6 15,0 1-1-15,0-1-14 0,0 1-11 0,0-1-19 16,0 1-17-16,11-1-9 0,-11 1-8 0,0 0-1 16,0 0-1-16,12 1-1 0,-1 1 7 0,-1 0 20 15,5 0 9-15,4 0 14 0,1 2-3 16,2 0-17-16,4-1-5 0,2 1-5 0,0 1 3 15,3 0-1-15,3 0-2 0,0 2-5 0,0-1 4 16,5 1 7-16,-1 1 1 0,5 1-2 0,-1 0-9 16,1-1-13-16,1 2 7 0,6 2 1 0,1-2 0 15,5 2-6-15,3 2-11 0,10 2-6 0,6 1 31 16,3 1 36-16,4 1-1 0,-1-1 0 0,2 1-38 16,0 1-32-16,-3-3-4 0,-2 0-4 0,3 1 2 15,-1 3 1-15,1 0 30 0,6 2 23 0,0 1 14 16,3 1 12-16,3 1-28 0,-3 0-17 0,-6-1-13 15,1-1 7-15,-7-2 15 0,1 1 3 16,-1 0-4-16,-4-2-7 0,4-2-12 0,1 0 11 16,0 1 4-16,3-2 9 0,1-1 0 0,-6 1-7 15,2-2-4-15,-4-1-9 0,-1 1-5 0,-2-1-8 16,-2-1 2-16,-5 2-6 0,3-2 5 0,-1 0-4 16,0 1 3-16,6-1-3 0,0 0-5 0,1 0 6 15,-1 1-16-15,6-1-3 0,-6 1 4 0,2-1-2 16,1 1 7-16,-3 0 0 0,-5 0-1 0,3 1-7 15,-2 0 25-15,1 0 4 0,4 0 6 0,-1 3 0 16,5-2-16-16,-2 1 7 0,6 2-6 16,-6-1 3-16,-3 3-5 0,0 1-11 0,-8 0 0 0,0 1 5 15,-7 0 13-15,-1 2 11 0,-9-4 5 16,0 2-4-16,-4-2-11 0,1-3-14 0,-3 0-2 16,-5 0 2-16,2-3-4 0,-5-1 5 0,-3-3 0 15,-1 1 0-15,-6-3 4 0,3-1 2 0,-7 0-6 16,2-1 3-16,-4-2 3 0,-1 0-3 0,-3 0 4 15,2-1-4-15,-4-1-3 0,1 1-3 0,1-2 2 16,-3 0-8-16,-1 0 10 0,0-1-1 0,-2 1-4 16,2-3 6-16,-7 2-12 0,2-2 2 0,-3-1 2 15,2 1-5-15,-4-1 3 0,3 0-3 0,-3 0-1 16,0 0 0-16,0 0 2 0,0 0-5 0,0 0-49 16,0 0-105-16,0 0-125 0,0 0-133 15,0 0-62-15,0 0-22 0,0 0-23 0,0 0-20 16,0 0-58-16,-15 0-60 0,15 0-122 0,-12 0 42 15,4 0 170-15</inkml:trace>
  <inkml:trace contextRef="#ctx0" brushRef="#br0" timeOffset="-105500.37">11702 5704 3126 0,'18'0'48'0,"-18"0"65"0,22 0 74 16,-13-19 64-16,1 19 5 0,-1-16-18 0,-3 16-31 15,0 0-11-15,-6 0 4 0,5-11 8 0,-5 11 20 16,2 0 19-16,1 0-8 0,1 0-17 0,-4 0-35 16,0 0-55-16,0 0-31 0,0 0-24 0,0 0-12 15,0 0-11-15,0 0-11 0,0 0-17 16,0 0-16-16,0 0-7 0,0 0-6 0,0 0 3 15,-21 0 2-15,21 0 2 0,-31 0 2 0,7 0-3 16,-10 0 1-16,-3 0 2 0,-8 0-3 0,-6 0 2 16,-5 0-1-16,-5 0-1 0,1 0 10 0,-2 0-4 15,6 0-2-15,1 0 5 0,6 0-11 0,5 0-5 16,9 0 2-16,7 0-2 0,4 0 7 0,12 0 8 16,3 0 38-16,4 17 33 0,0-17 18 0,5 0 13 15,0 0-27-15,0 0-14 0,0 0 1 0,20 13-6 16,-20-4-3-16,38 4-19 0,-9 2-20 0,2 4-8 15,10 3-11-15,4 2-5 0,-2 2-3 0,2 0-1 16,-3 1 1-16,-2-2 0 0,-5 0 2 16,-6 1-2-16,-6-1 0 0,1-1-61 0,-9-1-93 15,-1 2-124-15,-5 0-179 0,2-1-116 0,-3-1-61 16,-3 2-59-16,-4-2-23 0,-1 0-76 0,0 2-296 16,0-4 181-16</inkml:trace>
  <inkml:trace contextRef="#ctx0" brushRef="#br0" timeOffset="-104192.56">11262 4151 2358 0,'0'-7'39'16,"0"-1"49"-16,0 1 45 0,0 2 45 0,14-2 6 16,-14 3-9-16,0 1 3 0,0 1-5 0,0 0-6 15,0 1 0-15,8 1-20 0,-8 0-17 0,0 0-8 16,0 0-12-16,0 0-4 0,0 0-3 0,0-1-3 15,0 1-12-15,0 0 5 0,0 0 18 16,0 0 3-16,0 0 19 0,0 0-13 0,0 0-25 0,0 0-20 16,0 0-37-16,0 0-15 0,0 0-19 15,0 0-4-15,0 0-1 0,0 0-2 0,-11 0 26 16,11 0 46-16,-11 16 21 0,11-16 3 0,-12 16-1 16,1-16-42-16,3 25 3 0,-4-8 20 0,1 1-3 15,5 4 12-15,-7 2 23 0,7 5 7 0,-3 1-4 16,1 5-17-16,0 4-42 0,2 4-23 0,-2 3-9 15,5 4-1-15,-1 1 0 0,-3 1-2 0,3 1-5 16,1 0 0-16,0-3-6 0,-2-3 3 0,2-4 1 16,1-2-5-16,-1-5-2 0,2-3 2 0,-3-4 2 15,1-3-3-15,0-3 5 0,3-3 1 0,-1-3-8 16,1-3 6-16,-2-2 0 0,2-4-62 16,0 0-51-16,0-3-66 0,0 0-76 0,0-5-37 15,0 2-31-15,0-2-17 0,0 0-4 0,0 0 0 16,16 0-24-16,-16 0-29 0,15 0-28 0,-15 0-18 15,20 0-52-15,-6-20-123 0,0 20-94 0,0-24 111 16</inkml:trace>
  <inkml:trace contextRef="#ctx0" brushRef="#br0" timeOffset="-102971.6">11396 4093 1290 0,'0'0'19'0,"-28"0"20"0,12 0 47 16,-2-14 42-16,-2 14 18 0,3 0 0 0,-1-12-13 15,1 12-16-15,3 0-10 0,2 0 8 0,4-7-16 16,2 7-1-16,3 0-1 0,1 0-1 0,2 0 10 15,0 0-2-15,0 0 4 0,0 0 1 0,0 0 3 16,0 0 9-16,0 0 8 0,0 0 11 0,0 0-1 16,0 0 0-16,0 0-13 0,0 0-9 15,0 0-7-15,0 0-10 0,14 0 1 0,-14 0-3 16,0 0-5-16,13 0-1 0,-7 0-8 0,5 0-11 16,1 0-8-16,2 0-9 0,5 0-8 0,1 0 17 15,5 0 4-15,0 0-2 0,4 0 6 0,2 0-13 16,3 0 0-16,5 13-4 0,-3-13 5 0,0 0-3 15,1 0-2-15,-1 11 1 0,4-11-20 0,-3 0 0 16,5 9 0-16,0-9 22 0,-2 6 15 0,12-6-5 16,-4 5-8-16,3-2-28 0,5 0-15 0,-2-1-1 15,7 1-6-15,1 0-4 0,1 1 1 0,7-2-11 16,-3 2 8-16,1-1 2 0,-3 0 1 0,1 1 14 16,-1-1 0-16,0 1 10 0,-1 0 7 15,-2 0 2-15,-2-1 3 0,4 0 0 0,0 1-7 16,-2-2-6-16,0 0 6 0,-2 1-19 0,-1-2 4 15,-4 0-6-15,2 1-20 0,0-1 14 0,-5 0-13 16,-6 0 0-16,1-1 13 0,-5 1-11 0,-2-1 4 16,2 1-9-16,-5-1-3 0,-1 0 3 0,-2 1-2 15,5 0 8-15,-2 1-5 0,-1-2 5 0,3 2 0 16,-5-1 0-16,2 1-2 0,2 0-7 0,-2 1 6 16,4-1 0-16,-2 0 4 0,2 1 3 0,-3 1-6 15,4-2 0-15,-4 0 0 0,3 1 0 0,-3 0 3 16,5-1 0-16,-6 0 1 0,4 1 1 0,-5-1-3 15,2 1 0-15,-1-2-6 0,-4 2 1 16,2-2 5-16,-1 1-4 0,3 0 1 0,-1 0 1 16,-2 0-3-16,6-1 5 0,-2 1 1 0,2 0-5 15,-2 0 1-15,-1-1 0 0,1 0 1 0,-1 1 3 16,-4-2 0-16,1 0 2 0,-1 0 2 0,-2 0 0 16,-2 0 1-16,3 0 0 0,-6 0 38 0,-4 0 24 15,7 0 4-15,-7 0 11 0,0 0-34 0,-2-13-19 16,-2 13-2-16,0 0-13 0,-1-11-5 0,-1 11 5 15,-1 0-4-15,2-12 9 0,-4 12 1 0,2-7-9 16,-2 7-4-16,-2-7-3 0,4 7-1 0,-3-7-5 16,-2 5 4-16,2 1 2 0,0-3-1 15,-4 3 2-15,1-1 1 0,-2 0 1 0,1 1 5 16,-3 0 7-16,-1 0 8 0,0 0-1 0,-1 0 1 16,1 0-1-16,-1 0-7 0,-2 1-3 0,1 0-9 15,-1 0-1-15,0 0-7 0,0 0-1 0,0 0 3 16,0 0-6-16,0 0 3 0,0 0-6 0,0 0 1 15,0 0 0-15,0 0-5 0,0 0 3 0,0 0-4 16,0 0 3-16,0 0 4 0,0 0-1 0,0 0 3 16,0 0 3-16,0 14-2 0,0-14 8 0,0 16-3 15,0-16-4-15,-15 22 6 0,15-8-1 0,-13 2 2 16,13 2 1-16,-15 0-1 0,15 4-2 16,-16 0 1-16,4 4 5 0,3 4-1 0,1 2 0 15,-6 5 0-15,4 2-1 0,0 4 3 0,-4 1-4 16,1 4 7-16,-1 1-4 0,2-1-1 0,1-1 4 15,-1-2-5-15,1-1 0 0,1-2-2 0,1-2-3 16,-2-3 0-16,5 0-1 0,-3-3-2 0,1-2 5 16,0-2-6-16,3-1 5 0,-1-2 1 0,2 0-3 15,1-4 4-15,1 0-8 0,-1-2 0 0,1-5 4 16,-2 1-1-16,2-3 2 0,1-1 0 0,-1-1-1 16,2-3 1-16,-2-1 5 0,2-2-2 0,-1 2 6 15,1-3 23-15,0 1 30 0,0-4 22 16,0 0 11-16,0-1-6 0,0 0-9 0,0-1-3 0,0 0-12 15,0 0-18-15,0 0-23 0,0 0-19 16,0 0-8-16,0 0 0 0,0 0 0 0,0 0 0 16,0 0 0-16,0 0 0 0,0 0 0 0,0 0 0 15,0-12 0-15,0 12 0 0,0 0 0 0,0 0 0 16,0 0 0-16,0 0-29 0,0 0-108 0,0-4-141 16,0 4-194-16,0 0-271 0,0 0-125 0,-17-7-104 15,4 2-76-15,-7 1-170 0,-6-5 175 0,-10 0 246 16</inkml:trace>
  <inkml:trace contextRef="#ctx0" brushRef="#br0" timeOffset="-102288.41">11079 5114 1917 0,'0'0'43'0,"0"1"18"15,0-1 23-15,0 0 36 0,0 0-16 0,0 0 15 16,0 0 14-16,0 0-8 0,0 0-3 0,0 0-10 16,-11 0-17-16,11 0-14 0,0 0 1 0,0 0-7 15,0 0-4-15,0 0-2 0,0 0-4 0,0 0-1 16,0 0 8-16,0 0 4 0,0 0 11 0,0 0 15 15,0 0 6-15,0 0 2 0,0 0-9 0,22 0-12 16,-8 0-7-16,6 0-11 0,10 0 2 0,5 13 13 16,10-13 1-16,4 0 19 0,10 0 4 0,3 9-11 15,0-9 13-15,3 5 1 0,-3-5 5 0,0 4 4 16,-1-4-36-16,-2 3-27 0,0 1-23 16,-10-4 28-16,6 2 48 0,-9-1 31 0,-1 1 7 15,-9-1-44-15,-5 0-42 0,-11-1-39 0,-3 0-11 16,-6 0-15-16,-6 0-10 0,-2 1-3 0,-3-1-11 15,0 0-60-15,0 0-128 0,0 0-112 0,0 0-86 16,0 0-41-16,0 0-3 0,-23 0-53 0,23 0-103 16,-19 15-209-16,19-15-85 0,-28 0 173 0</inkml:trace>
  <inkml:trace contextRef="#ctx0" brushRef="#br0" timeOffset="-84707.06">18202 7935 2524 0,'2'0'6'0,"4"0"8"0,-1 0 5 15,-2 0 3-15,-2 0-6 0,3 0-7 0,-1 0-6 16,-3 0-4-16,1 0-4 0,-1 0-5 0,0 0 4 15,0 0-1-15,0 0 4 0,0 0 5 0,0 0 1 16,0 0 3-16,-20 17-3 0,20-17 4 0,-17 0-1 16,17 14-6-16,-22-14 8 0,5 0-6 0,3 0 0 15,-6 0 8-15,1 0-4 0,2 0 3 16,0 0-6-16,2 0 18 0,-1-15 31 0,4 15 29 16,4-14 44-16,-1 14 14 0,7-12-4 0,-4 12-7 15,4-10-27-15,2 10-22 0,0-9-20 0,0 9-21 16,0-6-10-16,0 6-16 0,0-6-9 0,0 4-1 15,22 2-6-15,-22-3 2 0,0 3 0 0,19 0-6 16,-19 0 0-16,15 0-4 0,-15 0 0 0,17 0 7 16,-4 0 1-16,-5 19 2 0,-1-19 3 0,1 0-9 15,-3 19 2-15,-2-19 2 0,-2 16 0 0,4-16 7 16,-5 16-9-16,0-8 4 0,0 0-2 16,-22-1-2-16,22-2 4 0,-28 0-7 0,28-2-3 15,-29-3 4-15,12 0 2 0,0 0 4 0,0 0 5 16,3 0 1-16,6-22 11 0,-5 22 28 0,4-14 19 15,9 14 19-15,-6-13 10 0,6 13-9 0,0-10-9 16,0 10-12-16,0-9-14 0,0 9-20 0,19-8-9 16,-19 8-11-16,23-6-7 0,-11 6 0 0,4-2-4 15,6 2 1-15,-5 0-1 0,1 0 0 0,-1 0 1 16,5 0-1-16,-13 0-3 0,5 14 0 0,-3-14-2 16,-6 0-3-16,1 0 2 0,-3 0-1 0,-3 12 3 15,0-12 3-15,0 0 8 0,0 9 0 16,-23-9-13-16,23 6-4 0,-25-6-10 0,10 6-5 0,-1-6 9 15,-4 3 9-15,6-3 6 0,1 0 2 16,1 0 9-16,3 0 1 0,9 0 2 0,-10 0 18 16,10 0 7-16,0 0 2 0,0 0-8 0,0 0-13 15,0 0-16-15,0-12-6 0,0 12 3 0,22 0-2 16,-22-10 3-16,17 10 0 0,-17 0-2 0,17-8 0 16,-17 8-8-16,16 0-42 0,-16-4-50 0,14 4-54 15,-14 0-64-15,8 0-38 0,-8 0-47 0,0 0-18 16,0 0-50-16,0 0-97 0,0 0-128 0,0 14 74 15</inkml:trace>
  <inkml:trace contextRef="#ctx0" brushRef="#br0" timeOffset="-69470.52">18002 11263 1493 0,'-11'-3'19'0,"5"0"22"16,-5 1 15-16,8-1 28 0,0 0 18 0,3 1 11 15,-3 1 16-15,-2 0-4 0,5 1-7 0,0 0-10 16,0-1-14-16,0 1-8 0,0 0-14 15,0 0-5-15,0 0 2 0,0 0 7 0,0 0 7 16,0 0 6-16,0 0 7 0,0 0-3 0,0 0-4 16,0-1-24-16,0 0-27 0,0 0-19 0,16 0-21 15,-16-1 2-15,26 1 5 0,-7 0 11 0,2 0 10 16,4 1 15-16,6 0 3 0,0 0 4 0,7 0-4 16,-1 0-11-16,8 0-10 0,3 0-15 0,5 0-6 15,3 0-2-15,7 0 1 0,3 0 21 0,-1 0 9 16,3 0 2-16,0 0-5 0,2 0-11 0,0 0-6 15,1 0-4-15,4 0 1 0,3 0-9 0,8 0 1 16,6 0 2-16,4 0 8 0,-3 0 1 0,2 0-5 16,4 0 6-16,-4 0-6 0,1 0-3 15,-1 0 4-15,4 0-7 0,1 0 11 0,8 0 11 16,3 0 4-16,-3 0 1 0,4 14-8 0,-8-14-6 16,0 0-4-16,-5 0 11 0,-4 0 5 0,-3 0-1 15,-4 0 0-15,4 0-14 0,4 0-7 0,-1 0-6 16,-1 0 1-16,-4-16 0 0,-6 16 4 0,6 0 3 15,-9 0-3-15,3-11 1 0,-4 11-3 0,1 0 0 16,6 0 0-16,-3 0 3 0,7 0-5 0,-2 0 1 16,-4 0-1-16,-2 0-5 0,-6 0 4 0,-2 0-5 15,-9 0 0-15,-7 0 4 0,-3 0-2 0,-1 0 0 16,-4 0 4-16,2 0 0 0,-7 0 1 0,2 0 2 16,-3 0-6-16,-3 0 6 0,0 0-1 15,-1-14 0-15,-7 14 8 0,-3 0-2 0,-3 0 28 16,-8-10 11-16,-2 10 3 0,-5 0-1 0,2-6-25 15,-7 6-8-15,-2-3-9 0,-4 3 1 0,1-4-1 16,0 2 1-16,-1 1 1 0,-1-1-1 0,-1 2-1 16,0-2-1-16,0 0-1 0,0 2 1 0,0-1 3 15,0 0 2-15,0 0 3 0,0 0-1 0,0 1 3 16,0 0 1-16,0 0-2 0,0 0 1 0,0-2-6 16,0 2-1-16,0 0-4 0,0 0 1 0,0-1 1 15,0 1-3-15,0 0 3 0,0 0-10 0,0 0 4 16,-11 0-2-16,11 0-2 0,0 0 5 15,0 0-5-15,0 0 1 0,-9 0 3 0,9 0-2 16,-12 0 3-16,2 16 5 0,-2-16-1 0,0 16 1 16,-1-5 1-16,-1 3-4 0,-1 1 4 0,-1 2-1 15,-1 4 0-15,1 0 1 0,3 1-1 0,-3 3 2 16,2 0-4-16,-2 3-1 0,3 0 1 0,-3 4 3 16,4 2 2-16,-4 2 14 0,2 3-3 0,-1 6 0 15,-1 7 3-15,4 5 17 0,-2 3 19 0,3 6 15 16,-3 0 0-16,3 2-21 0,0 2-11 0,2-6-15 15,-2-1 9-15,-2-2 11 0,4-2 9 0,-2-2 0 16,-1-1-1-16,-1 2-11 0,6 4-19 0,-4 3-6 16,-3 2 1-16,5 1 1 0,-5 2 12 0,3-1 23 15,-3 0-4-15,3-5-1 0,0-4-1 16,-3-4-14-16,3-3-15 0,-1-3 5 0,2-5-7 16,-2 7-2-16,0-8 9 0,-1-2-7 0,4 3 4 15,-4 0-2-15,1 0 0 0,0 0-2 0,2-1 0 16,1-9-11-16,-5 7 3 0,8-4 0 0,-5-4-8 15,0-3 5-15,5-5-7 0,-2-3 3 0,3-3 0 16,1-2 7-16,1-5-3 0,-3 0 0 0,4-4 0 16,0-2 0-16,2 0 1 0,0-3-5 0,0-1 4 15,0 0-6-15,0-2 6 0,0-1-4 0,0 0-43 16,-3 0-87-16,3 0-92 0,0 0-100 0,0 0-45 16,-1 0-14-16,-1 0-31 0,-4 2-30 15,1-1-57-15,-6 0-99 0,-4-1-227 0,-1 0 83 16,-5 0 144-16</inkml:trace>
  <inkml:trace contextRef="#ctx0" brushRef="#br0" timeOffset="-67918.53">18007 11267 1874 0,'0'-8'41'16,"0"-2"46"-16,0 2 42 0,-5 1 29 0,5 0-26 15,0 1-30-15,0 1-33 0,0 3-14 0,0 1 0 16,0 0-6-16,0 1-2 0,0 0-15 0,0 0-19 15,0 0-8-15,0 0 14 0,0 0 25 0,0 0 17 16,0 21 36-16,0-21 3 0,-20 22-13 0,20-7 2 16,-11 4-18-16,11 0 3 0,-15 4 19 0,15 1 12 15,-16 3 7-15,8 1-19 0,1 2-22 0,-1 2-20 16,0 2-7-16,0 3 23 0,0 2 3 0,5 6 4 16,-4 4 10-16,4 5-25 0,-2 3 2 0,3 2-10 15,1 4-22-15,-2 0-3 0,3 0 0 0,0-1 6 16,0-5 6-16,0-2 17 0,0-1-8 0,0-2-9 15,0-2-10-15,0 2-8 0,0-2 1 16,0 2 0-16,0 2 4 0,0 2-4 0,0 1-4 16,0 1-2-16,-17 1-5 0,17-3-7 0,0 0-1 15,-16-3 9-15,16-3-4 0,-9-5-2 0,9-2 5 16,-17-5-8-16,7-1 2 0,1-4 5 0,1-2 1 16,-1-2 12-16,1-2 8 0,2-2 5 0,1-1-5 15,-6-1-14-15,7-2-3 0,-4 4-2 0,3-3-4 16,-2-4 2-16,-3-4-6 0,4 1-5 0,-2 0 7 15,4 0 2-15,-3-1 2 0,3-4 2 0,1 2-4 16,-3 2-6-16,-2 2 2 0,5 1-2 0,0 0-5 16,-5-1 7-16,5 0 0 0,-2 0 3 0,-1 1 1 15,3-1-7-15,1 0 3 0,-4-3-5 16,0 1 4-16,6-1 6 0,-2-1-9 0,2-2-1 16,-3-1-2-16,3-2-5 0,-3 0 7 0,1-1-1 15,2-1 0-15,-3-2 6 0,3 0 0 0,-1 0-2 16,-1-1 2-16,1 0-2 0,1 1-4 0,0-2 3 15,0 1 1-15,-2 1-1 0,2-2 3 0,-1 2 0 16,1-3 0-16,0 2-6 0,0-1 0 0,-2 0 0 16,2 0 3-16,0-1 1 0,0 0 5 0,0 0 1 15,0 0-4-15,0 0 7 0,0 0-9 0,0 0 2 16,0 0 1-16,0 0-1 0,0 0 5 0,0 0-1 16,0 0 87-16,-3 0 25 0,3 0 14 15,0 0 10-15,0 0-63 0,0 0-19 0,0 0-12 16,0 0-7-16,0 0-20 0,0 0-3 0,0 0 9 15,0 0 14-15,0 0 13 0,0 0 19 0,0 0 5 16,0 0-5-16,0 0 4 0,0 0-18 0,12 0-11 16,-12 0-21-16,13 0-22 0,-1-10-4 0,4 10-12 15,-1 0 8-15,4-8 2 0,4 8-2 0,0-7 7 16,5 7-8-16,-3 0 1 0,0-5 0 0,4 5-5 16,3-2 7-16,3 2-4 0,2 0 3 0,1 0 4 15,2 0-6-15,7 0 3 0,-4 0-5 0,2 0 3 16,2 0 2-16,-1 0 0 0,5 0 1 15,-4 0 0-15,3 0-1 0,1 0-3 0,0 0 3 16,-1 0 0-16,1 0 2 0,-3 10 21 0,3-10 19 16,1 0 3-16,0 0 3 0,0 0-14 0,5 0-18 15,2 0 0-15,2 0-3 0,4 0 3 0,2 0 8 16,-1 0 4-16,6 0 7 0,-1 0-5 0,-1 0-7 16,4 0-7-16,-10 0-4 0,0 0 5 0,-1 0 0 15,-5 0 9-15,1 0 7 0,-10 0 0 0,7 0 5 16,-6 0-8-16,4 0-4 0,1 0-4 0,-1 0-9 15,2-11-2-15,8 11-3 0,1 0-4 0,-2 0 2 16,4-10-2-16,4 10-2 0,-5 0-4 0,2-6-3 16,2 6 2-16,0 0 1 0,3 0 2 15,3 0 2-15,-2 0 1 0,5 0-2 0,8 0-1 16,-3 16-4-16,3-16 10 0,0 0 33 0,-5 0 18 16,-4 10 8-16,-7-10-5 0,-1 0-33 0,-6 0-15 15,-5 0-8-15,-2 0-3 0,-4 0-2 0,4 0 0 16,-4 0 5-16,6-16-2 0,0 16 2 0,-5 0 0 15,4 0-3-15,-2 0 2 0,-3-10-1 0,-1 10 0 16,0 0-5-16,-4 0 1 0,-3 0-3 0,-3 0 2 16,-5 0 5-16,-6 0 1 0,-2 0-1 0,-2 0-1 15,-6 0-1-15,-5 0 0 0,-2 0 1 0,-3 13 2 16,-5-13-6-16,3 0 0 0,-4 0 1 16,-5 0-1-16,2 0 3 0,-2 0 0 0,0 0-4 15,0 0 4-15,0 0-2 0,0 0-3 0,0 0 3 16,0 0-6-16,0 0-50 0,0 0-71 0,0 0-95 15,0 0-156-15,0 0-139 0,0 0-106 0,-13 0-81 16,13 0-4-16,0 0 39 0,0 0-17 0,-9 0-124 16,9 23 4-16,-11-23 154 0</inkml:trace>
  <inkml:trace contextRef="#ctx0" brushRef="#br0" timeOffset="-60321.08">19225 5172 2597 0,'-4'0'7'16,"2"0"-6"-16,-1 0-3 0,0 0-3 0,3 0-7 16,0 0 12-16,-5 0 28 0,2 0 29 0,2 0 37 15,-4 0 25-15,0 0 7 0,1 0-4 0,-4 0-19 16,3 0-21-16,1 0-24 0,0 0-18 0,1 0-15 15,-1 0-6-15,2 0-1 0,1 0 6 0,1 0 5 16,-4 0 10-16,4 0 14 0,0 0 13 0,0 0 16 16,0 0 10-16,0 0 13 0,0 0 3 0,0 0 7 15,0 0 12-15,0 0 4 0,0 0-6 0,0 0-16 16,19 0-22-16,-3 0-23 0,2 0-15 16,12 0-6-16,9 0 1 0,9 0-8 0,12 0 7 15,8 0 0-15,10 0-7 0,12 0 3 0,6 0-21 16,18 0-4-16,13 0-10 0,13 0-2 0,10 20 20 15,9-20 12-15,7 19 27 0,11-19 24 0,9 24-1 16,3-12 22-16,-12-1-5 0,-9-1-5 0,-2 0 11 16,-11-4-17-16,-9-6-4 0,-11 9-7 0,-15-9-8 15,-12 0 2-15,-12 0-6 0,-7 0 3 0,-11 0 2 16,-15 0-10-16,-13 0-8 0,-11-15-22 0,-11 15-22 16,-13 0-21-16,-6 0-21 0,-2 0-77 0,-7 0-108 15,0 0-109-15,-24 0-103 0,4 0-29 0,-6 0-25 16,-16 0-37-16,-8 0-58 0,-13 17-110 15,-13-17-222-15,-11 15 101 0,-3-15 177 0</inkml:trace>
  <inkml:trace contextRef="#ctx0" brushRef="#br0" timeOffset="-59770.45">19339 4887 3742 0,'24'12'39'16,"3"-12"33"-16,-2 0 21 0,-8 0 19 0,-3-20-16 15,0 20-18-15,-8 0 6 0,-1-13 2 0,-5 13-5 16,1 0-12-16,-1 0-25 0,0 0-20 0,0 0-21 15,0 0-1-15,0 0-1 0,-20 0 2 0,20 15 4 16,-31-15-1-16,4 19 7 0,1-6-2 0,-13 1 0 16,-4 3 2-16,-5 0-6 0,-4 1 0 0,-3 1 6 15,-1-1 0-15,-5 0-1 0,4 0-7 0,-2-1 1 16,3 0-2-16,2-1 1 0,-2 1 2 0,9-3-1 16,5-1-2-16,6 0 0 0,9-3 2 0,5 0-2 15,5-3-3-15,6-1 14 0,11-1 30 0,0 1 31 16,0 1 32-16,31 2-1 0,-2 3-18 0,7 3-31 15,11 2-24-15,7 4-19 0,8 6-10 0,11 2-2 16,-3 4-5-16,3 0 10 0,-3 3-31 16,-4 0-106-16,-2 2-95 0,-8 1-121 0,-6-1-133 15,-7-1-80-15,-12 0-157 0,-6-1-282 0,-6-4 159 16</inkml:trace>
  <inkml:trace contextRef="#ctx0" brushRef="#br0" timeOffset="-41922.37">245 7202 2628 0,'-3'0'2'0,"3"6"0"0,-4-6 1 16,4 1-3-16,0-1 5 0,0 0 28 0,0 0 29 15,0 0 37-15,0 0 26 0,0 0 3 0,0 0-2 16,0 0-16-16,0 0-22 0,0 0-23 0,0 0-20 15,0 0-15-15,0 0 2 0,0 0-2 0,0 0 3 16,0 0 13-16,0 0-11 0,0 0 0 0,0 0-9 16,0 0-18-16,0 0 4 0,0 0-9 0,22 0 5 15,-22 0 5-15,23 0 5 0,-10 0 15 0,-1 0 9 16,10 0 8-16,-5-14 1 0,2 14-2 0,2 0-4 16,0 0 1-16,0 0-12 0,6-10-4 15,-6 10-1-15,4-8-10 0,2 2 9 0,1 6 8 0,-4-7-2 16,8 3 3-16,0 1-2 0,-1-2-7 15,8 1-6-15,0-1 4 0,0 0 4 0,4-1 7 16,-4 0 11-16,6-2 3 0,-3 2 1 0,1 1 3 16,-4 1-8-16,0-1-4 0,0 1-5 0,-2 1-8 15,-3 0-5-15,-3 0-2 0,2 1-1 0,-5 0 7 16,-4 0 7-16,1 0 14 0,0 0-1 0,-5 1-2 16,-1-1-10-16,6 1-11 0,-3-2-3 0,4 3-10 15,-4-2 9-15,6 2-9 0,3 0 0 0,1 0 0 16,1 0-3-16,9 0 3 0,-7 0 0 15,7 0 21-15,-1 0 4 0,-2 0 1 0,1 0-1 16,-4 14-16-16,-4-14 0 0,1 0 4 0,-2 0 20 16,-2 0 1-16,1 0 21 0,-2 7 10 0,1-7-19 15,-2 0-5-15,-4 0-5 0,5 0 15 0,-3 0 3 16,-2 0-2-16,3 0-24 0,2 0-30 0,-3 0-10 16,5 0 3-16,1 0 0 0,1 0-3 0,4 0 6 15,-2 0 1-15,2 0-5 0,-4 0 15 0,6 0 2 16,-6 0 4-16,1 0 12 0,-2 0-6 0,-3 0 9 15,3 0 10-15,-2 0 3 0,2 0 2 0,-3 0-16 16,2 0-10-16,-2 0-17 0,4-16-9 0,-1 16 4 16,0 0-4-16,5 0 3 0,-2 0-5 15,0-7 1-15,1 7-4 0,7 0-1 0,-7 0 4 16,7 0 0-16,-2 0-5 0,-1-6 4 0,2 6 2 16,-3 0-6-16,4 0 11 0,-4 0-7 0,0 0 5 15,-5 0 9-15,3 0 1 0,-1 0 12 0,0 0-3 16,-1 0-3-16,-3 0-4 0,3 0 0 0,3 0-2 15,-3 0-2-15,2 0 2 0,3 0-9 0,-3 0-1 16,2 0 1-16,1 0-3 0,3 0-4 0,-3 0 5 16,4 0-1-16,1 0-1 0,-2 0 2 0,-2 0-2 15,2 0 4-15,-2 0-1 0,-2 0 0 0,0 0-1 16,-2 0-3-16,0 0 1 0,-4 0 2 0,3 0-4 16,-1 0 5-16,1 0-4 0,-2 0 1 15,4 0 1-15,-1 0-3 0,0 0 6 0,6 0-8 16,-2 0 3-16,-1 0-2 0,3 0-3 0,0 0 5 15,-2 0-2-15,3 0 0 0,-2 0 4 0,1 0-4 16,0 0 1-16,-2 0 3 0,-3 0-2 0,2 0 5 16,0 0 0-16,-8 0-3 0,1 0-1 0,-4 0 3 15,0 0-3-15,-4 0 8 0,-3 0 4 0,-1-11 7 16,-4 11 18-16,1 0-3 0,-1 0 5 0,-2-9-7 16,0 9-13-16,-1-4 2 0,0 4-8 15,-1-4-1-15,-1 1 1 0,0 0-5 0,1 0 9 0,-2 0 3 16,1 1 3-16,3-1 10 0,-2 1-3 15,-3 0-4-15,4-1-3 0,-1 1-7 0,-2 1-5 16,-3-2 5-16,4 3 1 0,-6-1 6 0,4-1 8 16,-3 2 1-16,-3 0 0 0,4-1-5 0,-4 1 0 15,-2 0-2-15,-1-1 4 0,2 1-1 0,-2 0-3 16,0 0 0-16,0 0-7 0,0 0 1 0,0 0-5 16,0 0-2-16,0 0-8 0,0 0-4 0,0 0-3 15,0 0 0-15,0 0 8 0,0 0 6 0,0 0 24 16,0 16 16-16,0-16 2 0,0 15 2 0,0-4-18 15,-16 2-11-15,16 3-6 0,0 2-8 0,0-1-6 16,-12 4-7-16,12 2 0 0,0 3 0 16,-8 2 0-16,8 2 0 0,-6 3 0 0,1 4 0 0,4 2 0 15,-5 3 0-15,-1 1 0 0,4 2 0 16,-3 1 0-16,1 2 0 0,2 1 0 0,-3 0 0 16,0 3 0-16,3-1 0 0,0 4 0 0,-2-1 0 15,-3 2 0-15,4 5 0 0,-6 3 0 0,2 2 0 16,-1 3 0-16,1 1 0 0,-1 0 0 0,-2 2 0 15,3-2 0-15,-2-2 0 0,-1-1 0 0,1-4 0 16,-4-2 0-16,0-4 0 0,-1 1 0 0,1 1 0 16,0-1 0-16,-2 0 0 0,1-1 0 0,3 0 0 15,1-1 0-15,0 0 0 0,0-3 0 0,3-3 0 16,-1-4 0-16,3-3 0 0,-4-4 0 0,7-4 0 16,-1-2 0-16,0-3 0 0,1-3 0 15,3-3 0-15,0-2 0 0,0-4 0 0,0-4 0 16,0-1 0-16,0-4 0 0,0-2-12 0,0-3-107 15,0-2-155-15,0-2-216 0,0 0-270 0,14 0-97 16,-14-19-85-16,0 19-68 0,0-28-245 0,0 6 184 16,0-3 238-16</inkml:trace>
  <inkml:trace contextRef="#ctx0" brushRef="#br0" timeOffset="-40518.42">192 7158 2430 0,'14'-9'24'0,"-14"2"-1"16,15 0 8-16,-15 3 19 0,10 0-12 0,-10 1 14 15,7-1 6-15,-7 2-7 0,0 1 0 0,4 1 0 16,-4 0 26-16,0 0 56 0,0 0 32 0,0 0 21 15,0 21-4-15,0-21-45 0,0 26-12 16,0-7 0-16,-19 4-15 0,19 3 4 0,0 2 4 16,-12 4-12-16,12 1 3 0,0 1 16 0,-8 0-10 15,8-1 28-15,-6 0 21 0,6 0-2 0,-8-1 45 16,0-1 25-16,5-1-3 0,-3 2 15 0,-2-3-44 16,2-1-21-16,-4 1-24 0,6 2-37 0,-4-2 18 15,5 2-23-15,3-1 9 0,-2 2-2 0,2 0-1 16,0 1-3-16,0-2-4 0,0 3-2 0,19-1-30 15,-19 2-17-15,17 1-14 0,-17 2-16 0,14 1-5 16,-14-2-1-16,22 4-2 0,-22-2 4 0,11 0-5 16,-11 0-3-16,12-2-3 0,-12-2-5 0,9-1-4 15,-9-1-4-15,7-2-5 0,-7-1 0 16,0-1 0-16,0-1 0 0,0-2 0 0,0-1 0 16,0-1 0-16,0-1 0 0,0-1 0 0,0 0 0 15,0-2 0-15,0-1 0 0,0 0 0 0,0-1 0 16,-14 0 0-16,14 0 0 0,0-1 0 0,0-2 0 15,-7 1 0-15,7-2 0 0,0 0 0 0,-10 1 0 16,10-1 0-16,-2-3 0 0,2 3 0 0,-3-3 0 16,0 3 0-16,3-1 0 0,-3-1 0 0,0 0 0 15,3 0 0-15,-2 0 0 0,2-1 0 0,0-1 0 16,0 0 0-16,-3 1 0 0,3-2 0 16,0 0 0-16,0 0 0 0,0-1 0 0,0-1 0 15,0 0 0-15,0 0 0 0,-3 0 0 0,3 0 0 16,0-2 0-16,0 0 0 0,0 1 0 0,0 0 0 15,0-2 0-15,0 1 0 0,-5 0 0 0,5-1 0 16,0 2 0-16,0-2 0 0,0 0 0 0,0 1 0 16,0-3 0-16,0 2 0 0,0-2 0 0,0 0 0 15,-3 0 0-15,3-2 0 0,0 1 0 0,0 0 0 16,0-1 0-16,0 0 0 0,0 1 0 0,0-1 0 16,0 0 0-16,0 0 0 0,0 0 0 0,0 0 0 15,0 0 0-15,0 0 0 0,0 0 0 0,0 0 0 16,0 1 0-16,0-1 0 0,22 1 0 15,-22 0 0-15,23 0 0 0,-4 0 0 0,5 0 0 16,3-1 0-16,4 0 0 0,6 0 0 0,4 0 0 16,0 0 0-16,6 0 0 0,6 0 0 0,0 0 0 15,7 0 0-15,4 0 0 0,6-12 0 0,-1 12 0 16,7 0 0-16,7 0 0 0,-1 0 0 0,5 0 0 16,-2 0 0-16,5 0 0 0,2 0 0 0,1 0 0 15,0 0 0-15,0 0 0 0,4 0 0 0,2 0 0 16,-1-15 0-16,7 15 0 0,2 0 0 0,2 0 0 15,9-14 0-15,2 14 0 0,8 0 0 16,4 0 0-16,8 0 0 0,4 0 0 0,7 0 0 0,7 18 0 16,-3-18 0-16,1 21 0 0,-3-21 0 15,-5 22 0-15,-10-9 0 0,-3-3 0 0,-11 2 0 16,-4-3 0-16,-12 0 0 0,-8-1 0 0,-4-2 0 16,-12 2 0-16,-7-2 0 0,-11-2 0 0,-9 0 0 15,-12-2 0-15,-11 0 0 0,-7-1 0 0,-12-1 0 16,-7 0 0-16,-2 0 0 0,-4 0 0 0,-2 0 0 15,0 0 0-15,0 0 0 0,0 0 0 0,0 0 0 16,0 0 0-16,0 0 0 0,0 0-113 0,0 0-141 16,-17 0-182-16,17 0-281 0,-13 0-102 0,13 0-91 15,-19 0-96-15,6-13-225 0,0 13 115 0,-2-15 233 16</inkml:trace>
  <inkml:trace contextRef="#ctx0" brushRef="#br0" timeOffset="-751.48">24334 6950 1467 0,'0'-15'17'0,"0"15"31"16,0 0 28-16,0-14 27 0,0 14 9 0,0 0-6 15,0-11-13-15,0 11-11 0,0 0-16 0,15-7-21 16,-15 7-15-16,13-3-15 0,-13 2-9 0,20 0-1 15,-8 1-1-15,5 0 13 0,3 0 14 16,1 0 9-16,5 0 4 0,4 0-7 0,-1 20-12 16,2-20-7-16,0 15-7 0,2-15 4 0,-2 20-5 15,0-8-4-15,0 2 0 0,-6 1-7 0,-1 4-1 16,3 5 6-16,-7 3 5 0,2 6 7 0,-2 8 7 16,-5 7 4-16,1 8 8 0,0 5-6 0,-7 6 17 15,-1 4-4-15,-2 3-4 0,-5 0 2 0,-1-3-20 16,0 0-4-16,0-1 6 0,-29-4-3 0,29 0 0 15,-39 1 7-15,14-3-11 0,-7-1 2 0,-4-3 2 16,-6-3-6-16,-9-7 3 0,0-4-1 0,-12-10 0 16,0-8-1-16,-4-10 0 0,0-9-2 0,-1-9-2 15,-2 0-1-15,5-34-10 0,0 2-15 16,3-11-13-16,4-8-2 0,2-6-14 0,10-4 6 16,4-7-8-16,5-1-9 0,6-2 15 0,9-2 3 15,5 2 16-15,6-6 8 0,9-1-2 0,2-3-6 16,0-4 13-16,38 3 4 0,-9 3-2 0,5 4 18 15,10 7 2-15,5 9 17 0,7 9 15 0,3 10-13 16,7 12-9-16,5 5-18 0,0 10-10 0,5 4 1 16,4 7-1-16,-3 2-5 0,2 0-38 0,-10 0-36 15,-6 28-49-15,-4-13-50 0,-11 5-42 0,-6 3-48 16,-11 3-52-16,-9 3-62 0,-8 6-50 0,-3 1 86 16</inkml:trace>
  <inkml:trace contextRef="#ctx0" brushRef="#br0" timeOffset="1273.49">22909 6134 1669 0,'0'-20'-4'0,"0"4"13"0,29 0 23 0,-29 2 9 16,28 0 17-16,-11 3-7 0,-3 2-11 0,5 2-10 15,-5 0-15-15,3 3-8 0,-2 2-11 0,9 0-2 16,-4 2 0-16,9 0 1 0,-1 0-6 15,6 0 3-15,5 22 1 0,0-22-8 0,6 25 16 16,-3-7-1-16,3 1 0 0,-5 3-2 0,2 2 0 16,-8 2-5-16,-4 0 9 0,-1 3 5 0,-12 2-13 15,-4 2-2-15,-10-2-22 0,-3 1-16 0,0-2-18 16,-33-1-2-16,4-2 10 0,-5-4 18 0,-10-4 10 16,-5-3-8-16,-6-7-7 0,-7-4-17 0,-1-5-4 15,-3 0 3-15,-3-20 17 0,2 1 24 0,3-4 14 16,0-4 23-16,1-5 2 0,7 0-4 0,5-3 10 15,3 1 32-15,9 1 50 0,11 1 38 16,6 5 31-16,10 3-21 0,7 4-51 0,5 2-28 16,0 2-39-16,36 1-20 0,-10 3-21 0,1 1-9 15,7 0 1-15,4 1 1 0,8 2 15 0,2 3 3 16,4 3-10-16,7 2 5 0,0 0 3 0,10 20-8 16,1-20 9-16,1 37-13 0,0-10-1 0,-2 4 8 15,-4 6-6-15,-6 4 10 0,-10 3-6 0,-5 4-12 16,-13 0 6-16,-8 2 0 0,-15-3-2 0,-8 1 2 15,0-4-13-15,-31-4-11 0,0-3-3 0,-13-4-17 16,-7-5-5-16,-11-5-3 0,-8-3 6 0,-1-6 27 16,-13-6 18-16,2-6 13 0,-7-2 3 0,1 0 2 15,-7-32 0-15,0 6-3 0,5-5-1 0,5-5 3 16,9-4 1-16,9 0 10 0,13-2 22 0,12 4 28 16,17 2 22-16,14 4-3 0,11 2-10 15,0 4-23-15,39 3 1 0,-6 2 0 0,4 2-2 0,16 5-23 16,6 1-26-16,9 3-10 0,3 3-6 15,9 4 3-15,2 3 6 0,6 0 1 0,7 31-5 16,0-10 3-16,-1 8-12 0,1 3 4 0,0 6-1 16,-7 3 0-16,-2-1 2 0,-13 0-1 0,-14 0 5 15,-14-3-5-15,-11-5-7 0,-11-2 2 0,-17-5 6 16,-6-1 8-16,-25-5 8 0,-10-2-11 0,-13-4-18 16,-11-4-8-16,-13-3-7 0,-15-6 4 0,-1 0 16 15,-8 0 7-15,-1-34 4 0,4 9 14 0,0-5-8 16,5-4 4-16,4-4 9 0,9-3-13 15,12-1 11-15,8 0-5 0,13 2 22 0,14 3 18 16,10 3 15-16,15 2 4 0,3 5-19 0,29 6-11 16,2 3-28-16,10 6-1 0,4 2-11 0,10 7-5 15,12 3 11-15,5 19-4 0,13 2 3 0,10 9-8 16,7 9-20-16,10 8-16 0,0 8-28 0,-1 4-24 16,-2 1-27-16,-5 3-42 0,-9-1-56 0,-13-2-43 15,-14-2-52-15,-20 1-69 0,-6-2 83 0</inkml:trace>
  <inkml:trace contextRef="#ctx0" brushRef="#br0" timeOffset="7105.54">9164 4014 149 0,'37'59'-2'0,"-6"-3"1"15,-3 1 4-15,-9 2-33 0,-9 5-6 0,-10 5 0 16</inkml:trace>
  <inkml:trace contextRef="#ctx0" brushRef="#br0" timeOffset="20822.68">1008 9652 2786 0,'-21'1'-3'0,"8"1"-4"0,4-2-1 0,0 0 0 15,9 0 6-15,0 0 15 0,0 0 33 0,0 0 34 16,0 0 37-16,0 0 19 0,0 0-17 0,0 0-27 16,0 0-36-16,0 0-30 0,0 0-13 0,0 0-4 15,0 0 33-15,0 0 44 0,14 0 42 0,-14 0 26 16,27 12-9-16,-5-12-26 0,6 12-26 15,14-12-15-15,8 16-19 0,13-8-22 0,12 0-15 0,10-2-13 16,15 1-6-16,16-3 4 0,11 1 15 16,18-2 21-16,11 1 16 0,4 0 3 0,8 0-11 15,14-1-26-15,2 2-14 0,6 2 0 0,-7 2 3 16,-6 0 30-16,1 2 8 0,-4 1 23 0,-9 0 13 16,-16 1-8-16,-16-2-7 0,-24-1-22 0,-14-1-20 15,-21-4-15-15,-20 0-14 0,-18-3-9 0,-17-1-12 16,-7 0-16-16,-12-1-33 0,0 1-50 0,-29-1-71 15,1 0-106-15,-5 2-109 0,-14-1-116 0,-7 4-118 16,-16-1-206-16,-6-1 4 0,-6 2 174 0</inkml:trace>
  <inkml:trace contextRef="#ctx0" brushRef="#br0" timeOffset="21229.74">1167 9530 2988 0,'40'-21'15'0,"-1"-1"45"0,3 2 53 0,-10 4 45 16,1-2 5-16,-7 6-32 0,-9 5-50 15,-1 2-49-15,-10 5-26 0,-1 0-19 0,-5 0 2 16,0 0 34-16,0 0 28 0,0 18 28 0,-25-18 9 15,25 22-18-15,-36-8-21 0,8 2-17 0,-7 2-8 16,-6 0-11-16,-7 0 0 0,-3-1-3 0,-5 0-3 16,-5-1 2-16,-1-1-1 0,2 0-4 0,-4-1-2 15,4 0-1-15,4-3-3 0,6 0 3 0,5 0-1 16,11-2-1-16,3-1-1 0,8-1-1 0,9-2 1 16,4 0 0-16,1-3 10 0,4 0 29 0,5 0 65 15,0 1 49-15,0 1 26 0,33 3 2 0,-5-1-52 16,12 2-23-16,12 2-27 0,13 1-24 15,17 1-12-15,5 0-27 0,12 0-17 0,-1 0-7 16,-3 2-3-16,-5 0-8 0,-8 1-67 0,-12 2-75 16,-13 1-79-16,-10 6-97 0,-13-1-48 0,-9 2-71 15,-5 3-93-15,-12 2-190 0,1-2-93 0,-6 0 148 16</inkml:trace>
  <inkml:trace contextRef="#ctx0" brushRef="#br0" timeOffset="55891.58">17209 1416 3970 0,'8'-16'11'16,"3"16"38"-16,-5-15 22 0,3 15 25 0,-1-17 19 16,-3 17 1-16,-2 0 7 0,-2-10 5 0,-1 10 0 15,0 0-8-15,0 0-16 0,0 0-10 0,0 0-27 16,0 0-23-16,0 0-17 0,0 0-15 0,0 0-4 15,0 0-7-15,0 0 10 0,0 0 0 0,0 0-1 16,0 0 2-16,0 11-4 0,0-11-8 0,0 0 8 16,-12 0-5-16,12 8 1 0,0-8-4 0,0 0-4 15,0 0 1-15,0 3 3 0,0-3 0 0,0 0-2 16,0 2 1-16,0-2-2 0,0 0 6 16,0 1 0-16,0-1 0 0,0 1-3 0,0 0-3 15,0-1 4-15,0 0-1 0,0 2 0 0,0-2 7 16,0 0 0-16,0 1 4 0,0-1-3 0,0 0-1 15,0 0 1-15,0 0-7 0,0 0 9 0,0 0-2 16,0 0-1-16,0 0 4 0,0 0-6 0,0 0 2 16,0 0 4-16,0 0 27 0,0 0 35 0,0 0-4 15,0-10 6-15,0 10-27 0,0 0-35 0,0 0 0 16,0-6-9-16,0 6-4 0,0-5 4 0,0 5 1 16,0-4-1-16,0 2 5 0,0 0-9 0,0 1 0 15,0 1-4-15,0 0-5 0,0 0 9 0,0 0-4 16,0 0-5-16,0 0 5 0,0 0-5 15,0 0-16-15,0 0-60 0,0 0-65 0,0 0-57 16,0 0-36-16,0 0-10 0,0 0-11 0,0 0-27 16,0 0-23-16,0 0 9 0,0 0 19 0,0 0 32 15,0 0 33-15,0 0 25 0,0 14 27 0,0-14 11 16,0 0 17-16,0 12 9 0,0-12 14 0,-14 0 38 16,14 8 22-16,0-8 35 0,0 0 20 0,-8 4 22 15,8-4 61-15,0 0 61 0,0 0 61 0,0 3 45 16,0-3 14-16,0 0-1 0,0 0 4 0,0 0 11 15,0 0 1-15,0 0-4 0,0 0-13 16,0 0-27-16,17 0-30 0,-17 0-18 0,0 0-12 0,0 0-15 16,11 0-7-16,-11 0-18 0,0 0-29 0,0 0-22 15,0-10-31-15,0 10-28 0,0 0-14 16,0 0-17-16,0 0-8 0,0 0 4 0,0 0 0 16,0 0 0-16,0 0 9 0,0 0-5 0,0 15 5 15,0-15 8-15,0 12 0 0,19-12 5 0,-19 15-4 16,15-15 7-16,-15 11 1 0,19-11 9 0,-19 9 6 15,14-9 2-15,-14 0 87 0,12 0 39 0,-12 0 28 16,9 0 6-16,-1 0-73 0,-3 0-38 0,0 0-15 16,1-16-13-16,-2 16-12 0,4-16-6 0,-5 16-17 15,2-21-9-15,-2 10 0 0,-1-1-1 0,-2 2-4 16,0 0 6-16,0 0-2 0,0 1-7 16,0 1-4-16,0 1-3 0,-19 0-7 0,19 1 0 15,-19 2 11-15,19 1-9 0,-29 3 4 0,12 0 9 16,-2 0-14-16,-4 0 8 0,1 22-1 0,-3-22-5 15,4 28 2-15,-4-11-1 0,5 3-1 0,-1 2 0 16,3 3 5-16,5 0-2 0,1 4-39 0,3-1-31 16,4 1-30-16,3 2-33 0,2-2-11 0,0 1-35 15,0 1-31-15,21-1-27 0,-21 0 3 0,27-1 6 16,-9-2-1-16,-1-2-25 0,3-1-60 0,2-4-69 16,-4-4-71-16,2-2-79 0,4-8-174 0,-4-6-92 15,5 0 138-15</inkml:trace>
  <inkml:trace contextRef="#ctx0" brushRef="#br0" timeOffset="56360.35">17476 1482 4659 0,'5'-14'10'15,"5"3"29"-15,0 1 52 0,-2 0 58 0,2-1 76 16,-5 3 85-16,0-1 52 0,-1 4 7 0,-1 2-46 16,-3 0-91-16,0 2-108 0,0 1-73 0,0 0-41 15,0 0-21-15,0 0 4 0,-17 18 28 0,17-18 27 16,0 30 8-16,-21-7 6 0,21 5-13 0,-17 2-20 15,17 6 7-15,-19 1-2 0,13 5 0 0,-4 2-1 16,6 3-13-16,-4 3-4 0,3 0-6 0,1 1-8 16,-1-1 3-16,2 0 1 0,0-5 0 15,0-3-3-15,-2-7-1 0,4-6 2 0,1-4 4 16,-2-6 8-16,2-7 2 0,-2-3 12 0,2-3 6 16,0-5 32-16,0-1-2 0,0 0-16 0,0-18-14 15,0 18-39-15,0-36-4 0,16 11-1 0,-16-9-4 16,0-5-19-16,25-8-28 0,-25-4-4 0,14-3 0 15,-14-3 15-15,15-1 27 0,-15 2 2 0,14 2 9 16,-6 3 2-16,0 2 9 0,0 8 2 0,2 1-1 16,-3 5 2-16,7 2-4 0,-7 2-1 0,4 3 2 15,2 3 1-15,-3 2 0 0,3 3-2 0,-4 2 1 16,5 2-4-16,-6 4 0 0,3 1-1 16,-2 3-4-16,-1 1-3 0,1 4-3 0,-4 0-5 15,3 3-2-15,-4 0-5 0,4 0 4 0,-2 0 5 16,4 22 3-16,-3-22-6 0,1 31-50 0,1-10-20 15,-1 2-50-15,-3 2-49 0,-2 2 2 0,3 2-52 16,-6-1-33-16,0 1-16 0,0 0-28 0,0-1 3 16,-29-1-3-16,29-2-14 0,-33 0-39 0,10-3-50 15,-1-1-43-15,-2-3-93 0,-2-5-166 0,0-4-29 16,3-6 134-16</inkml:trace>
  <inkml:trace contextRef="#ctx0" brushRef="#br0" timeOffset="56703.68">17996 1513 4182 0,'29'0'2'16,"-5"0"1"-16,-6 0 44 0,-4 0 50 0,3-23 59 15,-4 23 54-15,-4 0-14 0,-6 0-38 0,-1-11-65 16,-2 11-57-16,0 0-33 0,0 0-12 0,0 0 3 16,0 0 6-16,0 0-2 0,-22 24 5 0,22-24 1 15,-14 23-4-15,14-7 2 0,-17 1-6 0,17-1 0 16,-19 2 2-16,19 0 4 0,-15 1 0 0,9-2 2 15,-1 0-3-15,-3 1 3 0,2-2-2 0,0 3-22 16,-3-5-23-16,5-1-24 0,-5-2-13 0,0-2 14 16,2-1 14-16,-2-6 12 0,0-2 4 0,-4 0 1 15,2 0 14-15,2-24 10 0,-1 24 11 16,0-28 4-16,4 11-2 0,-2-1 3 0,6 0-1 16,1-2 8-16,3 2-3 0,0 0-1 0,0-2 3 15,0 3-3-15,25 0-3 0,-25 1-7 0,31 3-5 16,-14 0 3-16,4 2-2 0,0 3 2 0,-3 2-41 15,4 1-81-15,-2 3-116 0,-3 2-124 0,0 0-88 16,-1 0-74-16,-1 18-88 0,-1-18-177 0,-3 23 104 16,0-23 150-16</inkml:trace>
  <inkml:trace contextRef="#ctx0" brushRef="#br0" timeOffset="57427.96">18342 1583 4331 0,'22'0'-3'0,"-4"0"2"0,-1-20-1 16,-3 20 0-16,-4 0 2 0,1-16 11 0,-8 16-3 16,1 0-1-16,-4 0-4 0,0 0-10 0,0 0 5 15,0 0 6-15,-24 0 3 0,24 0 0 0,-25 21-2 16,5-21-7-16,1 25 8 0,-6-9-5 0,3 1 0 16,-4-1 1-16,4 2 0 0,-4 0-2 0,-1 2 3 15,7 2 0-15,0 0-1 0,3 1-5 0,2 3 3 16,2 0 0-16,5 0-4 0,5 0 7 15,3-2 3-15,0-1 5 0,0-4 30 0,28-1 23 16,-12-4 8-16,7-2 4 0,3-3-20 0,4-3-11 16,2-3 7-16,4-3 0 0,5 0-2 0,-1 0 0 15,2-30-23-15,1 13-2 0,2-5-10 0,-1-7-11 16,-2-5 8-16,-5-2-2 0,-3-5-3 0,2-2-4 16,-11-2-7-16,1-2 15 0,-7 0 28 0,-4 1 26 15,-2 3 23-15,-4-2 8 0,0 2 30 0,-1 2 31 16,-5 2 4-16,0 1 11 0,-3 0 31 0,3 4 9 15,-3 1 1-15,0 3-2 0,0 2-50 0,5 2-44 16,-5 5-11-16,0 4-30 0,0 3-41 16,0 3-26-16,0 4-23 0,0 3-14 0,0 3-4 15,0 1 7-15,0 0 5 0,0 0 11 0,0 29 10 16,-19-10 1-16,19 4 3 0,-17 4-5 0,17 5-2 16,-17 5 4-16,17 3-6 0,-15 0 4 0,15 4-2 15,-7 2 1-15,7-1-2 0,-9 4 7 0,9 0 7 16,0 3-6-16,-5 3 10 0,4 2-5 0,-1 0-9 15,2 2 5-15,-4-1-3 0,1-1-8 0,1-5 7 16,-3-2 0-16,-2-8-4 0,5-7 6 0,-9-6-5 16,6-7-2-16,1-5 0 0,-4-7 9 0,5-3 13 15,0-4 4-15,0-2 5 0,3-1-11 0,-5 0-8 16,2-22-8-16,1 5 3 0,-4-3-2 0,0-3-3 16,3-5 5-16,-2-5-5 0,-1-3 0 0,3-1 4 15,3-1-4-15,0-2 3 0,0 0 5 16,0 1-3-16,0 1 0 0,29 0-4 0,-29 3-2 15,30 2 1-15,-13 1-5 0,2 4 0 0,2 3-2 16,4 0-3-16,3 5 4 0,0 2 3 0,0 5-3 16,2 2 1-16,4 5-4 0,-3 3-6 0,1 3 3 15,-1 0-4-15,-1 0 0 0,-5 27 4 0,0-11-34 16,2 3-32-16,-6 4-31 0,-6 2-21 0,-1 2-15 16,-3 5-30-16,-5 3-55 0,-1 4-55 0,-5 1-22 15,0 3-12-15,0 0 8 0,-22 3-9 0,22-3-40 16,-29-1-47-16,10-3-48 0,2-3-68 0,-5-2-113 15,-1-6-186-15,6-5 131 0</inkml:trace>
  <inkml:trace contextRef="#ctx0" brushRef="#br0" timeOffset="57935.68">19626 1499 2933 0,'14'-7'-1'0,"3"-2"13"0,-6 1 40 16,3-1 38-16,-3 1 28 0,-4-1 5 15,1 4-23-15,-2-1-29 0,-3 3-20 0,-3 0-20 16,5 0-21-16,-5 2-13 0,0-1-12 0,0 1-1 15,0 1 0-15,0 0 2 0,0 0 5 0,0 0 0 16,0 0 6-16,0 0 1 0,0 0-2 0,0 0 4 16,-19 13 0-16,19-13 2 0,0 0 3 0,0 0 2 15,0 0 17-15,0 0 33 0,0 0 25 0,0 0 31 16,0 0 14-16,0 0-16 0,0 0-10 0,0 0-26 16,0 0-34-16,0 0-17 0,0 0-16 0,0 0-6 15,0 0 2-15,0 0-12 0,0 0-49 0,0 0-60 16,0 0-82-16,0 0-89 0,0 0-71 0,0 0-89 15,0 0-71-15,0 0-102 0,0 0-33 16,0 17 148-16</inkml:trace>
  <inkml:trace contextRef="#ctx0" brushRef="#br0" timeOffset="59757.63">19767 1409 3561 0,'8'0'38'0,"4"0"50"0,-4 0 49 16,0 0 34-16,-2-19-9 0,-1 19-24 0,-2 0-19 15,0 0-13-15,-2 0-13 0,-1 0-25 0,0 0-39 16,0 0-22-16,0 0-20 0,0 0-1 0,0 0 9 16,-15 0 7-16,15 0-1 0,-23 0 4 0,4 16 2 15,-1-16-5-15,-7 22 3 0,-4-11-3 0,2 2-2 16,-5-1 6-16,1 2 2 0,2 0-3 0,0 0-7 15,9-1 0-15,1 1 1 0,2-2 5 0,6 2 6 16,6-4-2-16,-1 0 2 0,8 0 0 0,0-2 61 16,0 1 62-16,0-2 75 0,28-1 87 0,-11 1 17 15,2 1 7-15,5-1-26 0,-2 1-46 16,6 0-35-16,0-1-41 0,-2 0-24 0,-2 0-37 16,-3-1-45-16,-3-1-28 0,-8-1-33 0,1-1-14 15,0-1-1-15,-8 2 3 0,0 2 1 0,-3 4 11 16,5 2 1-16,-5 4-1 0,0 3 4 0,-22 3 0 15,22 4-1-15,-31 2 1 0,13-1-1 0,-7 1 2 16,0-1-5-16,-3 0-83 0,-2-3-85 0,-1 1-95 16,2-1-115-16,-2-3-33 0,0-2-11 0,1-1-2 15,-1-4 31-15,3-4 19 0,4-3-9 0,-1-3-21 16,1-4-28-16,1 0-34 0,3 0-84 0,-2-25-98 16,8 8-18-16,2-6 127 0</inkml:trace>
  <inkml:trace contextRef="#ctx0" brushRef="#br0" timeOffset="64884.34">16540 2139 2530 0,'-9'15'29'0,"1"-15"15"16,3 0 15-16,-1 0 25 0,4 0-2 0,1 0 15 16,1 0 18-16,-2 0 8 0,2 0 4 15,-1 0 10-15,1 0 6 0,-2 0-9 0,2 8-12 0,-3-8-27 16,2 0-19-16,-3 0-14 0,4 0-5 16,-1 0 1-16,1 0-4 0,0 0 0 0,0 0-4 15,0 0 4-15,0 0 0 0,0 6 10 0,0-6 1 16,0 0 5-16,0 0 6 0,0 1-1 0,0 1 12 15,17-1-4-15,-17 1 3 0,23 0-12 0,-6 2-6 16,11 1-12-16,2-2-13 0,5 2 13 0,10-2 5 16,5 2 8-16,9-2 15 0,6-1-22 0,10 0-27 15,10 0-23-15,13 1-19 0,14 0-1 16,10 1 0-16,13 1 1 0,10 1-5 0,13 2-3 0,5 2 7 16,6 2 1-16,2 0-1 0,-3 1 8 15,-1 2-4-15,-1 0 4 0,-6-1 30 0,-9 1 44 16,-8-1 52-16,-18-2 48 0,-5 0 7 0,-16-3 3 15,-19-1-9-15,-10-1-14 0,-19-4-27 0,-13 0-44 16,-16-2-48-16,-6-1-23 0,-10 0-18 0,-5 0-6 16,-3 0 3-16,-3 0-6 0,0 0-18 0,0 0-59 15,0 0-86-15,0 0-134 0,0 0-97 0,0 0-42 16,-20 0-28-16,20 0-8 0,-25-11-53 0,10 11-78 16,-5 0-156-16,-2 0-186 0,-4 0 174 0</inkml:trace>
  <inkml:trace contextRef="#ctx0" brushRef="#br0" timeOffset="68831.99">17318 2952 4586 0,'26'0'1'0,"-14"-21"21"0,2 21 50 16,-3-19 60-16,3 4 60 0,-6 15 34 0,-8-18-20 15,8 18-35-15,-8 0-60 0,0 0-60 0,0 0-47 16,0-10-35-16,0 10-8 0,0 0 9 0,0 0 13 16,-22 0 5-16,22 25 17 0,-17-10-4 0,5 3 3 15,1 4 1-15,-3 6-5 0,0 2 0 0,0 2 1 16,0 2-1-16,0-1 4 0,4 1 3 0,1 0-3 16,0-1-1-16,4-4-16 0,2-3-21 0,-2 0-3 15,1-6-4-15,2-4 16 0,1-4 25 16,1-4 21-16,0-2 11 0,0-4 1 0,0-2-12 0,0 0-12 15,0 0-9-15,0-27-7 0,0 27-4 16,20-32 0-16,-20 10 4 0,0-4-4 0,18-4 7 16,-18-1 0-16,13-5-12 0,-13 0-7 0,14-3 1 15,-3-1-3-15,-2 0 11 0,-1 2 11 0,6 0-3 16,-2 3-1-16,4 4 1 0,-1 1-1 0,2 6-2 16,0 1 3-16,0 4-3 0,5 4 4 0,0 3-8 15,-3 2 0-15,2 4 1 0,3 3-12 0,-9 1 10 16,5 2-4-16,-1 0 4 0,-2 0 4 0,0 23 2 15,0-23-1-15,-4 25 0 0,4-7 2 0,-10 0 2 16,4 5 5-16,0 1-3 0,-5 0 2 0,1 3-3 16,-4 0 3-16,-3-1-1 0,0 2-17 0,0 0-26 15,0-3-30-15,-24 0-38 0,24-3-7 16,-29 1 3-16,15-5 5 0,-3-1 32 0,0-4 26 16,1-1 23-16,1-2 22 0,7-3 12 0,-3-2-1 15,0-1 8-15,11-3 4 0,-4 1 35 0,4-1 41 16,0-1 37-16,0 0 26 0,0 0-16 0,0 0-23 15,0 0-22-15,26 0-3 0,-26 0 9 0,31 0-4 16,-11 0 4-16,2 0-13 0,3 0-12 0,-7 0-7 16,-1 0-19-16,2 0-14 0,-7 15-28 0,-1-15-9 15,-3 0-7-15,-8 16-2 0,8-16 10 16,-5 14-9-16,-3-14 12 0,0 17 1 0,0-7-4 16,0 3 8-16,0 1-3 0,0 0 7 0,-25 1 4 15,25 2 1-15,-29-1-4 0,7 1-20 0,2-1-91 16,-5 0-70-16,-2 1-85 0,0 0-53 0,0 0 24 15,-2-1-3-15,5 0-6 0,-2-2-22 0,4 0-25 16,-3-3-24-16,10 1-11 0,-2-5-37 0,4 0-135 16,-2-7-121-16,4 0 96 0</inkml:trace>
  <inkml:trace contextRef="#ctx0" brushRef="#br0" timeOffset="69552.54">17935 3139 3933 0,'13'-17'1'0,"-5"17"34"16,1-15 39-16,-6 15 32 0,2-20 25 0,1 20-21 15,-3-16-38-15,-3 16-36 0,0 0-30 0,0 0-18 16,0-8-7-16,0 8 7 0,0 0 0 0,0 0-18 16,-17 0-19-16,17 17-21 0,-25-17-13 0,25 18 13 15,-23-18 9-15,10 26-3 0,-4-13 2 0,3 1-13 16,-1 0 0-16,-1-2 5 0,4 0 7 0,-5 1 20 15,4-1 4-15,1 1 17 0,0-2 8 0,5-1 7 16,-2-2 5-16,4 1 2 0,2-3 3 0,3-2 21 16,-3 0 29-16,3-4 7 0,0 0 0 15,0 0-17-15,0 0-9 0,27 0 10 0,-27 0 13 16,26 0 6-16,-7 0-4 0,-2-18-12 0,1 18-15 16,1 0-9-16,-1-14-8 0,-2 14-8 0,0 0-1 15,-7-14 0-15,0 14-8 0,0 0 2 0,-1-8-4 16,-3 8-10-16,-2 0 3 0,-3-4 0 0,0 4 1 15,0 0 5-15,0 0 6 0,0 0-1 0,0 21 1 16,0-21 1-16,0 20-1 0,0-7-4 0,0 1-1 16,-17 1 6-16,17 2-3 0,0 1 1 0,0-2 1 15,-14 1-6-15,14 0 2 0,0 1 1 0,0-2 2 16,-8-1 7-16,8 0-2 0,0-4 5 16,0-1 2-16,0-2-2 0,0-3-3 0,19-2 2 15,-19-3 26-15,23 0 14 0,-9 0 25 0,5-22 20 16,-2 22-9-16,8-27-6 0,-5 10-8 0,2-3 1 15,1 0 15-15,-1-2 24 0,-1-1 8 0,1-1 6 16,-3-2 0-16,1-1-1 0,-6 1 21 0,1-2 15 16,2 0-14-16,-6-1-20 0,-3 1-23 0,4-1-26 15,-4 1 9-15,-2 2 12 0,-1 1-18 0,-2 2-12 16,2 3-22-16,-2 3-22 0,-2 4-8 0,-1 2-15 16,2 5-21-16,-2 2-9 0,0 2-7 15,0 2 10-15,0 0 10 0,0 18 0 0,0-18 13 0,-20 32-3 16,20-11 7-16,-16 6 5 0,16 5-4 0,-17 2 0 15,17 3-4-15,-23 1 0 0,23 2 5 16,-16 1-4-16,9 0 4 0,-1 2 2 0,5-1 1 16,-8 0-2-16,8-2-58 0,0 0-44 0,-5-3-41 15,5-1-38-15,3-3 34 0,-2-4 19 0,2-5 6 16,0-2 14-16,0-5-12 0,0-6-17 0,19-1-9 16,-19-3-7-16,15-3-5 0,-15-3-4 0,22-1-19 15,-22 0-30-15,20 0-41 0,-13-17-48 0,-7 17-36 16,14-29-47-16,-14 9-51 0,0-1-94 15,0-5-134-15,0 0 55 0,0-2 133 0</inkml:trace>
  <inkml:trace contextRef="#ctx0" brushRef="#br0" timeOffset="69703.64">18025 3328 3229 0,'-7'-3'18'0,"7"2"39"0,0 0 54 16,0 0 58-16,0-1 34 0,28 0-3 0,-28 2-28 15,20-2-36-15,-20 2-43 0,26 0-35 0,-12-1-26 16,-3 0-22-16,1 1-11 0,1 0-3 0,1 0 2 15,0 0-54-15,-3 0-73 0,3 0-104 0,-5 0-126 16,5 0-85-16,-3 0-109 0,1 16-197 0,1-16-10 16,-3 0 137-16</inkml:trace>
  <inkml:trace contextRef="#ctx0" brushRef="#br0" timeOffset="70435.63">18466 3269 3636 0,'14'0'4'0,"0"0"48"15,-3 0 48-15,-2 0 51 0,4 0 38 0,-4 0-10 16,-4-14-34-16,-2 14-47 0,-3 0-39 0,0 0-40 16,0 0-18-16,0 0-14 0,0 0 0 0,0 0 2 15,0 0 3-15,-17 0 11 0,17 0 2 0,-16 0-1 16,16 20 3-16,-28-20-6 0,14 21-2 0,-3-8 2 16,3 0-3-16,-1 2 8 0,-2-1-8 0,3 4-3 15,1-2 2-15,-2 3-1 0,1 0 5 0,3 1 0 16,-1-1-4-16,4 2 2 0,0-1-5 15,3-1 3-15,2 1 8 0,3 0-3 0,0-6 0 16,0 1 3-16,0-2-1 0,19-2 0 0,-19-5 8 16,22-3-1-16,-5-1 18 0,3-2 14 0,2 0 1 15,2-21 0-15,1 21-19 0,3-27-10 0,3 11-2 16,-3-3-1-16,5-3 9 0,-5-2-2 0,1-3 3 16,1 0 13-16,-7-2-2 0,2-1 3 0,-5-3 6 15,-4 0 7-15,-1 0 10 0,-3 0 19 0,-5-1 3 16,0 1 5-16,-2 0 4 0,-2-1-8 0,3 1 11 15,-2-1 15-15,-4 2 14 0,0 0 18 16,0 1 8-16,0 3-10 0,0 2-12 0,0 1-34 0,0 4-9 16,0 3 1-16,0 4-18 0,0 1 0 15,0 6-34-15,0 1-40 0,0 4-16 0,0 2-11 16,0 0 5-16,0 0 8 0,0 18 10 0,0-18 10 16,0 36 3-16,0-11-4 0,0 5-1 0,0 5 1 15,0 5 1-15,0 3 2 0,-18 1 1 0,18 1-3 16,0 1-1-16,0 0 0 0,0 0 1 0,0 1 3 15,0 1 7-15,0-3 3 0,0 2-6 0,0 0-1 16,0 3-3-16,0-4-1 0,0-2 2 0,-14-2 0 16,14-3-2-16,0-5 0 0,0-5 3 0,0-6 2 15,-10-5-4-15,10-6 4 0,0-5 6 0,0-2 7 16,0-4 6-16,0-1-3 0,0 0-5 0,0 0-13 16,0-24-2-16,0 24-2 0,0-32 2 15,0 11 1-15,0-4 6 0,0-3-8 0,0-3 3 16,0-1 3-16,0 2-5 0,0 0 7 0,0 1-3 15,0 0-5-15,0 3 2 0,0 1 3 0,21 1-8 16,-21 5 8-16,25-1-6 0,-8 2-2 0,2 2-3 16,1 2-5-16,-3 3 2 0,5 0-2 0,0 4 0 15,-2 1 0-15,-2 5-3 0,4 0-8 0,-5 1 7 16,0 0-5-16,0 18 2 0,-3-18 1 0,2 28-72 16,-2-8-35-16,0 4-68 0,-5 3-97 0,2 4-6 15,-6 4-28-15,1 3 6 0,-6 2 30 0,0 3-20 16,0-2-34-16,0-1-40 0,-27 0-36 0,27-3-39 15,-32-4-87-15,12-6-205 0,3-6 64 16,-5-6 133-16</inkml:trace>
  <inkml:trace contextRef="#ctx0" brushRef="#br0" timeOffset="70840.58">19322 3407 4214 0,'34'-26'-3'0,"0"3"6"0,0 1 14 16,-5 2 54-16,1 0 65 0,-4 3 51 0,-4 3 42 15,-5 3-36-15,-6 4-62 0,-3 2-65 0,-4 2-62 16,0 1-24-16,-4 1-13 0,0 1 10 16,0 0 11-16,0 0 3 0,-27 0 14 0,27 16 0 15,-25-16-4-15,11 19 4 0,-3-19-4 0,-4 24-2 16,2-11 1-16,2 0-6 0,-2 0 10 0,2-1-7 16,3 1-2-16,3-3 5 0,-3 1-9 0,8-1 12 15,3-1-1-15,-2-2 2 0,5-1 11 0,0 1 26 16,0-2 54-16,0 1 31 0,17 0 47 0,-17 0 10 15,30 0-23-15,-13 2-2 0,2-1-12 0,1 0-17 16,-2 1-3-16,4-1-13 0,-5 1-28 0,-3-2-13 16,-3 0-27-16,1-2-23 0,-2 0-18 0,-4-2-9 15,2 0-4-15,-5-1-1 0,2 1-2 16,-4 1-1-16,-1 1 1 0,3 3 5 0,-3 0 5 0,0 4 2 16,0 4 11-16,0 3-9 0,0 2 0 15,-20 1 8-15,20 3-13 0,-16 1 2 0,16 0-40 16,-20 0-77-16,6 0-95 0,2 1-97 0,-5-4-41 15,3 0-24-15,0-2 22 0,-3-3 19 0,3-1-10 16,-2-4-14-16,1-5-21 0,2 0-26 0,4-3-34 16,-2-4-98-16,5 0-199 0,-2 0 86 0,8-29 129 15</inkml:trace>
  <inkml:trace contextRef="#ctx0" brushRef="#br0" timeOffset="71027.88">19609 3501 4092 0,'26'-16'17'0,"-4"3"23"0,-4-1 6 0,3 3 31 15,-3-2 25-15,-1 2 40 0,-4 2 41 0,-1 4-7 16,-7 2-39-16,-2 1-71 0,0 2-54 0,0 0-37 16,-3 0 0-16,0 0 7 0,0 0 5 0,0 22 10 15,0-22 2-15,0 29 2 0,0-8 8 0,0 4 2 16,0 6-3-16,0 2-52 0,0 1-66 0,0 2-67 16,0 1-96-16,-25 1-61 0,25-1-71 0,-14-2-80 15,14-4-108-15,-17-3-232 0,17-6 81 0,-18-5 147 16</inkml:trace>
  <inkml:trace contextRef="#ctx0" brushRef="#br0" timeOffset="71152.57">19764 3215 2604 0,'9'-13'-120'0,"-4"0"-92"15,-5 1-179-15,9 0-231 0,-4-1 90 0,3 2 93 16</inkml:trace>
  <inkml:trace contextRef="#ctx0" brushRef="#br0" timeOffset="71604.74">19767 3328 3725 0,'0'4'0'0,"0"0"2"0,0-3 37 0,19 1 50 15,-19-2 41-15,0 0 25 0,0 0-23 0,0 0-48 16,0 0-39-16,0 0-27 0,0 0-5 0,0 0 3 16,0 0-3-16,0 0 4 0,0 0-7 0,0 0-3 15,0 0-2-15,0 0-1 0,20 0 0 0,-20 0-1 16,17 0 8-16,-17 0 4 0,28 0 8 0,-11 0 5 16,-2-14-5-16,1 14-5 0,4 0-12 0,2-9-5 15,-4 9-1-15,0 0-3 0,3-8 3 0,-4 8-2 16,0 0-6-16,-3 0 2 0,0 0-2 0,-3 0-5 15,2 0 1-15,-9 0 2 0,6 20 0 16,-6-20 8-16,1 21-4 0,-5-8-7 0,0 2-21 16,0 4-27-16,0-1 0 0,-23 4 1 0,23-3 10 15,-34 2 11-15,13 0-6 0,-5-1 0 0,-2 2 2 16,-5-2 0-16,2 0-12 0,0-1-5 0,2 2-8 16,1-2 9-16,5-2 20 0,1-2 11 0,5-3 23 15,4-1 4-15,7-4 33 0,0-1 67 0,1-2 34 16,5-2 23-16,0-2-19 0,0 0-62 0,22 0-29 15,-22 0-23-15,33 0-5 0,-13 0-4 0,5 0-11 16,-1 0 1-16,4 0-6 0,0 0-38 16,-1-13-63-16,-1 13-89 0,-1 0-110 0,-3 0-99 15,3 0-102-15,-7 0-189 0,-1 0-126 0,0-14 137 16</inkml:trace>
  <inkml:trace contextRef="#ctx0" brushRef="#br0" timeOffset="72024.21">20135 3480 4306 0,'23'0'-5'16,"-23"0"1"-16,30 0 21 0,-16 0 60 0,6 0 84 16,-2 0 71-16,0 0 44 0,-6 0-28 0,2 0-60 15,-2 0-59-15,-4 0-72 0,1 0-30 0,-4 0-27 16,3 13-14-16,-5-13 1 0,-2 0-1 0,1 0 14 16,1 0-1-16,2 12 10 0,-2-12 0 15,2 0-5-15,-5 9 15 0,6-9 0 0,-3 4 11 16,0-4-1-16,2 0-4 0,1 0-1 0,0 0 4 15,3 0-10-15,-2 0-5 0,7-20-6 0,-4 20-9 16,4-24 0-16,-3 7 4 0,3 0 1 0,-1-1-4 16,2-1 0-16,-4 2 0 0,-3 0 0 0,1 1 0 15,-1 2 4-15,1 3-7 0,-7-1-9 0,5 3-4 16,-7 1-12-16,4 3-49 0,-4 1-28 0,0 2-17 16,0 0-1-16,-22 2 40 0,22 0 16 0,-28 0 11 15,9 0-6-15,-1 20 2 0,-3-20 4 0,-4 24-4 16,3-9 5-16,2 3 10 0,-5 2 11 0,6 3 18 15,-4 0 15-15,3 2 5 0,0 1-6 16,4 1 6-16,2 0-2 0,2 3-9 0,7-2 14 16,-4 0-14-16,8-1 9 0,3 1 4 0,0-3-3 15,0-2 7-15,28-2-7 0,-8-1 2 0,-2-2-12 16,10-4-47-16,0 0-57 0,5-1-75 0,1-3-68 16,2-2-54-16,2-2-60 0,-2-2-74 0,3-4-118 15,-6 0-234-15,1 0 72 0,-3-20 145 0</inkml:trace>
  <inkml:trace contextRef="#ctx0" brushRef="#br0" timeOffset="72295.67">21007 3242 3886 0,'-17'0'-8'0,"17"0"-5"16,0 0-1-16,0 0-5 0,0 0 4 0,0 0-2 15,0 0 0-15,0 0 2 0,0 0 4 0,0 0 12 16,0 0 31-16,0 16 12 0,0-16 3 0,0 0 2 15,-15 18-25-15,15-18 28 0,0 13 34 0,0-13 39 16,0 10 47-16,0-10 20 0,0 7 22 0,0-7 9 16,0 0 2-16,0 3-36 0,0-3-46 0,18 0-49 15,-18 2-54-15,25-2-20 0,-8 0-15 0,3 0-1 16,7 0 4-16,-1 0-8 0,1 0 0 0,4 0-8 16,-2 0-78-16,4 0-87 0,-5 0-86 0,3 0-99 15,-7 0-30-15,-3 0-40 0,-6 0-40 16,-4 0-33-16,-2 0-52 0,-4 0-88 0,-5 0-64 15,0 0 136-15</inkml:trace>
  <inkml:trace contextRef="#ctx0" brushRef="#br0" timeOffset="72514.77">20736 3555 3372 0,'-4'7'68'0,"4"0"83"15,0 0 71-15,0-1 66 0,35-4-4 0,-17 2-27 16,2 0-18-16,2 2-19 0,5-2-13 0,2 0-26 15,4 2-17-15,5-1-21 0,1 2-33 16,2-2-19-16,4 2-32 0,1-2-22 0,1 1-14 16,1-1-15-16,2-1 0 0,-4-1-4 0,-1 0 0 15,-4-2 0-15,-7-1 1 0,-3 0-4 0,-6 0-64 16,-4 0-100-16,-4 0-123 0,-4 0-123 0,-9-16-110 16,1 16-109-16,-5 0-144 0,0 0-287 0,0-11 101 15,0 11 213-15</inkml:trace>
  <inkml:trace contextRef="#ctx0" brushRef="#br0" timeOffset="78927.77">21903 3148 3722 0,'0'0'-4'0,"0"0"1"0,23 0-1 0,-23 0 4 16,0 0 13-16,23 0 13 0,-23-18 10 15,13 18 14-15,-13 0 6 0,0 0 5 0,14 0-1 16,-14-13-13-16,12 13-11 0,-12 0-21 0,10-9-9 16,-1 9-8-16,-4 0-2 0,-2-7 0 0,4 7-2 15,-3 0 5-15,0-4-7 0,2 4 3 0,1 0 3 16,3 0-3-16,1 0-1 0,-3 18 0 0,8-18-1 15,-2 16 2-15,-2-16 6 0,2 22-4 0,0-10 1 16,-6 0-3-16,3 0-2 0,-7 1 3 0,1-1-5 16,-5 1 2-16,0-1-6 0,0 0-10 0,0-1-8 15,-17 3-15-15,17-1-2 0,-22-2 3 0,22 0 6 16,-26 0 13-16,10-1 8 0,2-3 7 0,0 0 5 16,3-2 6-16,2 0 0 0,9-2 5 15,-14 0-4-15,14-1 13 0,-3-1 28 0,3 0 31 16,0 0 32-16,0 1 18 0,0 1-2 0,20 2-11 15,-20 1-6-15,28 1-7 0,-11 3 4 0,8 0-1 16,-2 2-9-16,4 0-11 0,-3 1-24 0,0-1-21 16,1 1-20-16,-5-1-18 0,-3-2-5 0,-3 1 1 15,-2-1 3-15,-4 2 8 0,-2 2-6 0,-6-1 5 16,0 2 3-16,0 1 0 0,-26 5 9 0,26 1-1 16,-36 0-4-16,10 0-5 0,-5-1-13 15,-3-1-53-15,-4 1-54 0,-1-3-58 0,-1-2-63 0,0 0-45 16,-2-2-64-16,0-2-63 0,3-1-70 15,0-3-160-15,7-3-160 0,-1-5 124 0</inkml:trace>
  <inkml:trace contextRef="#ctx0" brushRef="#br0" timeOffset="79411.6">22601 3255 3464 0,'10'0'-2'0,"-9"0"-6"0,1 11-3 0,-1-11 1 16,-1 0 2-16,5 0 16 0,-5 0 32 15,3 0 22-15,-3 0 22 0,0 0 5 0,0 0-24 16,2 0-17-16,-2 0-25 0,0 0-16 0,0 0-4 16,0 0-7-16,0 0 4 0,0 0-1 0,0 0-1 15,26 0 3-15,-26 0 0 0,25 0 4 0,-8 0-3 16,5 0-1-16,-1 0-2 0,-4 0-4 0,10 0 4 15,-5 0-3-15,2 0-1 0,3 0 1 0,-2 0-1 16,3 0-2-16,1 0 8 0,1 0 1 0,-4 0-4 16,0 0 4-16,-2 16-3 0,-6-16-4 0,-2 0 0 15,-5 12-6-15,-5-12 1 0,0 10 2 0,-3-10 2 16,-3 19 7-16,0-7-4 0,0 3 6 16,-28 2 1-16,28 5 0 0,-35 2 6 0,10 0 1 15,-5 2-2-15,-2 2 1 0,-3 2-1 0,-3 0-9 16,2 1 6-16,-7-1-13 0,5-1-7 0,-1 1-1 15,5-4-1-15,5 0 8 0,1-3 2 0,8-5 5 16,4 0 1-16,2-4 5 0,11-3 5 0,3-2 30 16,0-1 31-16,0 0 22 0,31-2 18 0,-12 0-21 15,10 1-29-15,2 1-22 0,11 0-24 0,3 0-6 16,3 1-7-16,4-1-3 0,0 1 6 0,1-1-10 16,-5 0-5-16,2 0-65 0,-4 1-78 0,-4-2-96 15,-6-1-114-15,-5 1-66 0,-6-2-104 0,-8-2-168 16,-8-1-9-16,-7-2 133 0</inkml:trace>
  <inkml:trace contextRef="#ctx0" brushRef="#br0" timeOffset="84702.15">11523 645 3843 0,'0'14'55'15,"-17"-4"18"-15,17-2 2 0,0-4 2 0,0-4-54 16,0 0-12-16,0 0 38 0,0 0 36 0,0 0 34 16,0 0 26-16,0 0-10 0,0 0-17 0,0 0-19 15,0 16-20-15,-15-16-21 0,15 14-6 0,0-2 1 16,0 1-3-16,-14 2 0 0,14 4 0 0,-11 5-12 15,11 3 13-15,-17 4 7 0,7 3-20 0,4 3 5 16,-5 3-23-16,3 2-14 0,-1 0 7 0,3-1-8 16,-3-1 7-16,4-2-3 0,-3-1 6 0,4-3-7 15,0-2 0-15,0-4-8 0,-2-3-4 16,4-4 8-16,0-4 7 0,-1-5 17 0,2-3 4 16,1-3 5-16,0-5-8 0,0-1-7 0,0 0-13 15,0-27-9-15,0 5-14 0,0-6 5 0,22-9 0 16,-22-5 5-16,15-7 0 0,-15-5-5 0,19-1 4 15,-19-2 88-15,21 3 36 0,-13 3 38 0,5 4 41 16,-3 3-60-16,0 6 3 0,2 4-8 0,-1 6-19 16,0 4-9-16,-3 3-20 0,3 2-15 0,-4 6-19 15,1 0-26-15,-3 5-15 0,-2 2-22 0,2 3-15 16,-4 2-1-16,1 1 1 0,-1 0 8 0,1 18 12 16,1-18 7-16,0 37 5 0,5-11 6 15,-2 9-1-15,5 8-6 0,1 7 1 0,-2 7-4 16,3 3 0-16,3 3 11 0,-2 1-7 0,0 1 1 15,0-3-7-15,-2-6-6 0,-2-4-10 0,1-8-33 16,-2-5 6-16,-3-9 0 0,5-6 18 0,-6-7 40 16,2-5 5-16,0-6 3 0,2-6-1 0,0 0-8 15,4 0-7-15,2-28-6 0,2 9-4 0,2-3 1 16,4-7 1-16,-4-4-2 0,4-2 3 0,-4-6-6 16,-2-2-1-16,-2 0 6 0,1-2-5 0,-4-1 5 15,2-1-1-15,-5 3-2 0,4-1 6 0,-2 6-61 16,-2 2-102-16,2 4-108 0,0 4-123 0,-2 4-35 15,2 3-10-15,1 3-54 0,-1 6-61 0,0 1-85 16,6 5-101-16,2 1-180 0,4 6 123 16,5 0 177-16</inkml:trace>
  <inkml:trace contextRef="#ctx0" brushRef="#br0" timeOffset="84929.18">12543 1080 4240 0,'0'6'-4'0,"0"-1"-5"16,0-3 7-16,0-2-7 0,0 0 20 15,0 0 50-15,0 0 40 0,17 0 44 0,-17 0 15 16,0 0-32-16,14 0-40 0,-14 0-34 0,17 0-30 16,-1 0-22-16,-1 0 0 0,1 0-3 0,1 0-2 15,3 0-8-15,-1 0-55 0,-1 10-60 0,2-10-80 16,2 0-99-16,-3 0-82 0,1 5-97 0,3-5-146 15,-3 0-232-15,-1 0 68 0,-2 0 153 0</inkml:trace>
  <inkml:trace contextRef="#ctx0" brushRef="#br0" timeOffset="85094.75">12526 1287 4189 0,'0'10'1'16,"0"-4"-4"-16,32-2-1 0,-14-2-3 0,9-2 0 15,0 0 7-15,2 0 0 0,2 0 7 0,4 0-2 16,0 0-34-16,-2 0-58 0,4 18-89 0,-1-18-116 16,0 0-109-16,-1 12-175 0,-1-12-289 0,1 0 110 15,-3 0 140-15</inkml:trace>
  <inkml:trace contextRef="#ctx0" brushRef="#br0" timeOffset="85445.58">13713 810 4458 0,'11'-8'-3'16,"-3"0"0"-16,-3 1 0 0,2 0 18 0,-5-3 20 16,1 5 23-16,-1 0 15 0,-2 4-13 0,0 0-18 15,0 1-25-15,0 0-2 0,0 0 14 0,-19 0 7 16,19 18 6-16,-23-18-12 0,4 28-14 0,-1-8-5 16,-8 4 1-16,3 3-4 0,-6 1-1 0,-2 5-5 15,-2 1-4-15,2-1-2 0,2 1 1 0,2 1 3 16,5-1-2-16,-1 3-8 0,5-1-35 0,5-1-17 15,2 1-5-15,4-2 12 0,4-1 26 0,5-2 18 16,0-5 13-16,0-4 2 0,0-2 4 0,30-4 4 16,-30-4-7-16,26-3 2 0,-9-4 8 0,-1-1 17 15,1-3 17-15,-2-1 5 0,3 0 5 16,-4 0-15-16,1 0-16 0,-3-21-1 0,-2 21-18 16,2-17-5-16,-4 17-6 0,0-21-2 0,-4 11 5 15,1-1-10-15,-3-1-11 0,-1 0-34 0,-1 1-33 16,0-2-26-16,0 2-36 0,0-2-37 0,0 2-44 15,-17 1-53-15,17 0-41 0,0 1-40 0,0 1-66 16,-15 1-146-16,15 1-183 0,0 0 106 0</inkml:trace>
  <inkml:trace contextRef="#ctx0" brushRef="#br0" timeOffset="85858.53">14091 887 4628 0,'18'-18'24'0,"-5"0"32"0,-3 2 33 0,3 2 43 16,2-2 19-16,-10 7 3 0,1 3-18 0,-4 6-44 16,-2-1-53-16,0 0-43 0,0 1-10 0,0 0 0 15,0 0 10-15,-20 0 14 0,20 24-7 0,-19-7 1 16,5 4 5-16,-2 5-5 0,-1 2 3 0,-1 5-4 16,-1 1 3-16,-4 1-7 0,3-3 7 0,-4 0 3 15,3-1-15-15,-4-2 11 0,5 0-11 0,-1-2-1 16,-2-1 7-16,8-4-3 0,-1-1 3 0,7-4 0 15,1-2 8-15,5-5 0 0,3-2 7 16,0-2 1-16,0 0-4 0,26-3-1 0,-7-1-3 16,3-1 11-16,6 0 85 0,3-1 90 0,4 0 80 15,3 0 50-15,-4 0-33 0,0 0-46 0,-1-16-44 16,-5 16-21-16,-4 0-20 0,-3-17-5 0,-3 17-4 16,-4-11-19-16,-3 11-36 0,-6 0-38 0,2-11-37 15,-2 11-21-15,-5 0-5 0,0 0-3 0,0 0-1 16,0 0 2-16,0 0 2 0,-26 18 3 0,26-18 2 15,-30 30 0-15,10-12-5 0,-3 5-63 16,-1 4-81-16,-4 0-94 0,4 5-113 0,-3 1-89 0,1 2-106 16,3 2-52-16,1-1-8 0,3 5-24 15,4 2 15-15,-2 3-53 0,3 1-199 0,6-2-18 16,0 0 171-16</inkml:trace>
  <inkml:trace contextRef="#ctx0" brushRef="#br0" timeOffset="88162.88">21117 4331 3577 0,'-9'0'4'0,"0"0"10"0,4 0 16 15,4 0 34-15,1 0 42 0,0 0 24 0,0 0 23 16,0 0 0-16,0 0-21 0,0 0-7 0,0 0-17 16,0 0-24-16,17 0-19 0,-17 0-26 0,0 0-21 15,21 0-8-15,-10 0-8 0,-1 0-3 0,0 0 0 16,6 0 1-16,0 14-3 0,-1-14-13 0,5 0-43 16,5 0-50-16,1 0-53 0,-1 8-59 0,6-8-51 15,0 0-68-15,-1 6-65 0,1-6-78 0,-3 7-175 16,-3-7-99-16,-5 3 124 0</inkml:trace>
  <inkml:trace contextRef="#ctx0" brushRef="#br0" timeOffset="88334.08">21162 4583 3984 0,'0'7'-3'0,"0"0"3"0,0-4-4 15,30-2 10-15,-30-1 26 0,31 0 6 0,-9 0 8 16,-1 0-7-16,0 0-22 0,3 0-11 0,-2 0-4 15,6 0 0-15,-3 0-18 0,0 0-62 0,0 0-95 16,-1-14-124-16,3 14-130 0,-8 0-152 16,2 0-276-16,1-14 110 0,-5 5 145 0</inkml:trace>
  <inkml:trace contextRef="#ctx0" brushRef="#br0" timeOffset="88670.59">21625 4200 4173 0,'0'-2'-9'0,"23"-1"-3"0,-23 1 1 0,17-3 9 16,-6 0 38-16,-11 1 34 0,14 1 21 0,-14 2 1 16,10 1-25-16,-10 0-22 0,0 0-24 0,0 0-12 15,0 0-2-15,3 0-9 0,-2 0 1 0,-1 16 8 16,3-16-5-16,5 16 4 0,-5-16 1 16,8 20-5-16,-2-9 4 0,2-1-3 0,-1 2-1 15,2-1 1-15,-1 0-4 0,3 0 13 0,0-1 20 16,1 0 1-16,1 0 6 0,-2-2 6 0,3 0-2 15,-2-1 15-15,1 1 6 0,-1-1-17 0,-1-1-18 16,-1-1-14-16,-4 1-13 0,2 1-4 0,0-2 3 16,-5 1-9-16,2 1 4 0,-7-1 1 0,1 5 4 15,-2 1 0-15,0 4 4 0,0 5 4 0,-28 3 0 16,28 4 0-16,-37 4-1 0,10 3 5 0,2 3-13 16,-2-2-50-16,-4 2-51 0,-1 0-55 0,-2-3-51 15,0 1-24-15,3-2-51 0,5-1-51 0,-5-2-50 16,6-1-56-16,-2-3-121 0,10-4-223 0,0-4 106 15</inkml:trace>
  <inkml:trace contextRef="#ctx0" brushRef="#br0" timeOffset="89133.56">22547 4373 3119 0,'-23'-11'-3'0,"23"1"-1"0,-11 3-1 0,11 1 1 16,0-4 7-16,0 4 27 0,-11 2 30 15,11 3 21-15,0 0 12 0,0 1-2 0,0 0-23 16,0-1-21-16,0 1-21 0,0 0-18 0,0-1-8 16,19 0-4-16,-19 0 4 0,24 0-4 0,-10-1 0 15,5 1 6-15,0 0 9 0,-1 0 9 0,4 0 4 16,-2 0-2-16,4 1-11 0,-1-1-7 0,0 1-7 15,-4 0-1-15,-2 0-2 0,0 0 0 0,-2 0 1 16,1 0-1-16,-7 0-4 0,-1 0 3 0,0 15-5 16,0-15 1-16,-7 0 3 0,-1 19-2 0,0-19 13 15,0 21 3-15,0-9 2 0,-22 3 1 0,22 3-4 16,-34 2 0-16,11 2 0 0,-3 1 0 16,-2 1-3-16,-8 0-3 0,3 3-14 0,1-1-4 15,-4 1-3-15,-1-1 2 0,12-2 10 0,-3-1 2 16,3-2 5-16,8-3 1 0,3-1 4 0,6-2 0 15,1-4 1-15,5 0 25 0,2-3 31 0,0 0 28 16,0-2 7-16,23 0-15 0,-23-1-32 0,38-1-27 16,-14 1-13-16,3-2-8 0,8 2-1 0,1-2 4 15,0-1-2-15,3 1-3 0,-5 0-45 0,2 0-62 16,-2-1-72-16,-3 0-82 0,0 0-63 0,-8-2-81 16,2 0-219-16,-3 0-99 0,-4 0 107 0</inkml:trace>
  <inkml:trace contextRef="#ctx0" brushRef="#br0" timeOffset="89789.68">23267 4278 4411 0,'8'-10'-4'0,"4"-2"1"0,-4 2-2 16,3 0 16-16,0-4 22 0,-5 5 12 0,0 3 4 15,-3 3-12-15,-3 2-20 0,0 1-17 0,0 0 0 16,0 0 17-16,0 0 46 0,0 0 14 0,-17 26 7 15,17-10-16-15,0 3-34 0,-23 5 8 0,23 4 9 16,-19 2 8-16,6 2 5 0,5 3-2 0,-3 4-16 16,-2-1-15-16,3 3-14 0,2 0-8 0,-1 0-5 15,1 0 3-15,0-2-4 0,3-3-8 16,-4-6 7-16,4-4 2 0,2-5 3 0,-1-4 7 16,-1-6 4-16,2-3 22 0,3-4 76 0,-2-4 1 15,2 0-7-15,0 0-21 0,0-20-76 0,0 3-10 16,0-3-5-16,0-6-1 0,0-6-18 0,14-5-21 15,-14-4-29-15,0-4-23 0,19 0-1 0,-19 0 17 16,20 0 23-16,-7 1 7 0,4 1 15 0,-2 5 3 16,5 2 7-16,-3 5 15 0,5 1 3 0,-5 4-2 15,6 4 5-15,-2 2-6 0,-1 5 0 16,3 2 3-16,-4 2 2 0,1 3 0 0,0 3-3 0,-3 0-4 16,2 3 1-16,-5 0 2 0,0 2 0 15,-2 0-1-15,-4 0-3 0,4 0 0 0,-5 17 1 16,0-17 0-16,-1 15 5 0,1-15-4 0,-3 21 3 15,-2-8 3-15,-2 0-7 0,0 2 9 0,0 0 7 16,0 2-3-16,-25 2 9 0,25-1-3 0,-25 1-12 16,8 0-17-16,-3 0-21 0,0 0-14 0,3-4-10 15,-5 1 8-15,2-2 13 0,1 0 13 0,2-3 9 16,3-1 11-16,3-2 2 0,2-1 6 0,3-1 8 16,1-2 6-16,4 0 6 0,1-2 2 0,0 2 16 15,0 0 16-15,24 2 20 0,-24 1 21 16,33 0 5-16,-11 3 18 0,4 3 15 0,-1-2 3 0,3 2 14 15,-2-1-8-15,-2-1-15 0,0 0-15 0,-7-2-33 16,-3-2-26-16,0 0-28 0,-3-2-26 16,-5-1 0-16,-1 0-17 0,-2-2 7 0,-3 1 7 15,0 2-5-15,0 0 18 0,0 1-3 0,-21 4 9 16,21 1 4-16,-28 2-10 0,9 1 0 0,-4 3-80 16,-4 0-105-16,-1 1-94 0,-3 0-88 0,-1-1-18 15,-1 2-11-15,-1-1-47 0,0 0-70 0,1-1-98 16,4 1-247-16,5-2 16 0,1-1 160 0</inkml:trace>
  <inkml:trace contextRef="#ctx0" brushRef="#br0" timeOffset="90490.81">23832 4562 3980 0,'20'-18'-2'0,"-2"2"1"16,-3-2 0-16,1 1 4 0,-1-1-3 0,-1 4 0 15,-6 5 0-15,-5 3-12 0,2 2 3 0,-4 2-6 16,-1 1-1-16,0 1 7 0,0 0 4 0,0 0-6 16,-25 0-21-16,25 19-29 0,-29-19-23 0,13 19-12 15,-1-19 5-15,-3 23 15 0,-3-12 9 0,1 1 13 16,-3-1 14-16,3 1 10 0,-2-3 3 16,3 2-3-16,-3-1-5 0,5-1 0 0,3-1 9 0,6 0 9 15,0-1 11-15,7-1 16 0,3-1 20 16,0-2 13-16,0 1 12 0,0-3 3 0,28 0-5 15,-28-1 7-15,37 0 0 0,-18 0 1 0,1 0-1 16,2 0-3-16,0 0 9 0,-4-20 0 0,2 20 0 16,-1 0-5-16,-2-18-16 0,-1 18-9 0,-2-12-12 15,0 12-8-15,-5-11 1 0,2 11 0 0,-2-9-2 16,-3 9 0-16,-4-5-11 0,-1 5-9 0,4-3-4 16,-5 3-3-16,0 0 4 0,0 0 4 0,0 0 4 15,0 17 4-15,-25-17-3 0,25 21-5 0,-15-6 1 16,15 1-3-16,-20 2 1 0,20 2 3 15,-21-1 2-15,12 3-2 0,0-1 3 0,3-1 1 16,-2 0-6-16,5-1 5 0,3-1 0 0,-3-4 3 16,3-1 5-16,0-3 5 0,0-3-2 0,0-4 3 15,31-2 8-15,-31-1 13 0,34 0 20 0,-9-17 4 16,-1 17-4-16,4-31-3 0,2 10 1 0,1-2 16 16,-3-3 19-16,0-2 5 0,-3-2 0 0,1-1 12 15,-4-1 10-15,1 1 4 0,-4-2 0 0,-2 3-5 16,0 1-14-16,-3 2 12 0,0 1 7 0,0 1-5 15,-5 4-8-15,-3 1-36 0,2 5-24 0,-3 0-28 16,-2 3-12-16,-3 3-15 0,1 4-20 0,-1 1-10 16,0 3 0-16,0 1 3 0,0 0 23 0,0 0 10 15,-18 26-1-15,18-11 10 0,-24 3-10 16,9 6 3-16,-2 6 7 0,-2 4-9 0,1 4 7 16,-3 5-3-16,-2 3-1 0,1 1-51 0,-2 2-72 15,3-1-49-15,-2-1-55 0,3-1 9 0,0-6 21 16,0-2 14-16,2-5 10 0,4-3 20 0,5-5 32 15,0-3 25-15,6-3 31 0,1-3 16 0,2-4 5 16,0-1 1-16,19-3-13 0,-19-3-13 0,28 1-3 16,-11-3-8-16,1-1-11 0,0-2-23 0,2 0-40 15,-2 0-53-15,1 0-68 0,-4-21-75 16,-2 21-156-16,-4-25-192 0,1 6 98 0</inkml:trace>
  <inkml:trace contextRef="#ctx0" brushRef="#br0" timeOffset="90649.55">23860 4711 3153 0,'0'0'5'16,"17"0"5"-16,-17 15 26 0,39-15 32 0,-14 0 30 15,3 0 14-15,1 14-18 0,-1-14-27 0,-1 11-38 16,-1-11-19-16,2 12-7 0,-3-12-42 0,-3 9-57 16,1-9-77-16,-3 7-97 0,-1-4-80 0,-4-2-125 15,1 1-207-15,-2-2 30 0,0 0 119 16</inkml:trace>
  <inkml:trace contextRef="#ctx0" brushRef="#br0" timeOffset="91313.56">24393 4639 3345 0,'6'-5'6'0,"3"0"23"0,-3 1 28 0,1-2 21 16,3 1 10-16,-5 0-10 0,1 3-26 0,-3-1-26 16,-1 2-14-16,-2 0-20 0,0 0-3 0,0 0 4 15,0 1 1-15,0 0 10 0,-26 0 1 0,26 17 0 16,-24-17-2-16,6 20-2 0,-6-6-1 0,4 2-1 15,-3 2 0-15,1 1-1 0,-3 1 1 0,5 1-1 16,0 2-3-16,0 1 4 0,1 1 1 16,2-1-3-16,3 2 3 0,5-2-2 0,0 1-2 15,-1-2 2-15,6 0 5 0,2-3-3 0,2-1 7 16,0-2-2-16,0-3-3 0,31-2 2 0,-14-1-1 16,3-4 14-16,7-1 17 0,2-3 10 0,2-3 15 15,3 0 11-15,5 0-10 0,-2-17-3 0,5 17-14 16,-3-30-22-16,2 11-9 0,-1-5-6 0,-3-5-11 15,-1-3 3-15,1-5 11 0,-7-4 8 0,-1-2 27 16,-6-4 10-16,1-1 11 0,-9-2-4 0,-1 0 6 16,-6 4-2-16,0 3 3 0,-4 0 4 0,-2 5-7 15,-1 3 11-15,-1 3-4 0,0 3 1 0,0 5 16 16,0 1-2-16,0 3 6 0,0 5-14 16,0 4-36-16,0 2-32 0,0 4-30 0,0 2-3 15,0 3 0-15,0 0 9 0,0 0 3 0,0 23 6 16,0-6 2-16,-21 6-5 0,21 4 15 0,-17 9 2 15,17 8-3-15,-14 5 5 0,14 7-17 0,-14 4-6 16,14 4 4-16,-11 1-1 0,11 1 1 0,-11-2 6 16,5-2 6-16,-2-3 4 0,2-3-1 0,-4-6-5 15,1-3 1-15,-2-5-6 0,0-3 6 0,4-4 5 16,-6-7-47-16,5-3-19 0,1-5-21 0,-4-5-11 16,6-4 52-16,-1-5 28 0,-2-5 15 0,4-1 8 15,-6 0-2-15,6-20-4 0,-3 20-1 16,0-34 0-16,-1 12-12 0,0-2 3 0,2-5-3 15,0-1 0-15,3 0 8 0,3-1-8 0,0-1 5 16,0 3 7-16,0-2-3 0,17 2 0 0,-17 2-2 16,31 0-2-16,-10 3-1 0,3-1 3 0,4 4-2 15,0 2 0-15,1 3-4 0,1 3-2 0,-3 2 3 16,3 6-4-16,-2 1-2 0,-2 4 2 0,-6 0-3 16,4 0-6-16,-1 23 2 0,-6-7 1 0,0 2 1 15,-1 4-39-15,-4 4-43 0,1 1-52 0,-7 3-62 16,-2 1-20-16,-4 2-46 0,0-2-54 0,0 2-43 15,-24-2-65-15,24 1-90 0,-35-4-203 0,14-3 68 16,1-3 132-16</inkml:trace>
  <inkml:trace contextRef="#ctx0" brushRef="#br0" timeOffset="91679.11">25108 4869 4389 0,'31'-16'3'0,"-1"0"5"0,-2 1 22 0,-7-1 23 15,9-3 16-15,-7 5 25 0,-7 6 16 0,-5 2-6 16,-4 3-21-16,-2-1-40 0,-2 3-46 0,-1-1-18 16,-2 2-1-16,0 0 14 0,-21 0 1 0,21 17 2 15,-32-17 8-15,6 23 1 0,-1-9 5 0,-5 5 0 16,-1 0-5-16,0 2-3 0,2 0-3 0,2 0 1 16,4 2 1-16,0-2-5 0,6 0 4 15,2 0-5-15,5-1 3 0,3-1 6 0,6-3 9 16,1 1 30-16,2-3 47 0,0-1 47 0,0-1 32 15,25-1 14-15,-25-1-19 0,26 1-33 0,-7-2-11 16,1 2-16-16,-1-2-6 0,-1-2-6 0,-1 1-11 16,2-1-21-16,-7 0-25 0,2-2-20 0,-4-1-24 15,-4-1-12-15,-6 1 0 0,8 1 1 0,-8 0 7 16,0 2 17-16,0 0-5 0,-19 4 10 0,19 2-29 16,-29 2-75-16,7-1-85 0,-1 2-108 0,-7 1-62 15,-4-2-17-15,-3 2-4 0,-7-1-12 16,-2 1-47-16,-6-3-18 0,-5 3-13 0,-7-3-69 15,-1-2-209-15,-3-8 58 0,-7-2 105 0</inkml:trace>
  <inkml:trace contextRef="#ctx0" brushRef="#br0" timeOffset="92121.55">23053 5096 2779 0,'-17'-17'-4'0,"3"17"11"0,5 0 30 0,3 0 48 15,1-12 52-15,5 12 38 0,-2 0 15 0,1 0-5 16,-1 0-14-16,2 0-19 0,0 0-24 0,0 0-31 15,0 0-21-15,0 0-9 0,0 0-3 0,0 0 9 16,0 0-1-16,0 0-4 0,25 12-3 0,-25-12-8 16,30 11 1-16,-7-11 7 0,8 13-1 0,9-2 4 15,8-3-1-15,10 5 1 0,10-1-4 0,10 2-22 16,13 1-21-16,10 3-17 0,11 3-14 0,9 2 19 16,71 11 34-16,18 7 11 0,12 2 11 15,-152-30-2-15,-3-1-25 0,-7-1-13 0,66 13-16 16,-8-3-11-16,-13-2-5 0,-15 0 4 0,-15-7 3 15,-11-2-19-15,-15-2-68 0,-12-3-77 0,-10-2-72 16,-16-3-65-16,-11 0-1 0,0 0 5 0,-36 0 12 16,-3-25 17-16,-15 9 6 0,-14-5 14 0,-18-2 3 15,-19-3 13-15,-10-1 6 0,-17-3-11 0,-8-1-17 16,-12 3-54-16,-2 2-108 0,-6 1-12 0,-4 0 78 16</inkml:trace>
  <inkml:trace contextRef="#ctx0" brushRef="#br0" timeOffset="92358.08">22586 5093 3496 0,'-23'0'83'0,"7"0"56"16,11 16 62-16,5-16 39 0,0 0-47 0,35 0-25 16,-15 0-30-16,3 0-14 0,8 0-12 0,-1 0 0 15,4 0 9-15,1 0 19 0,7 0 22 0,8 0-6 16,0 14-40-16,10-14-40 0,10 14-50 0,9-14-18 16,10 22 26-16,10-7 12 0,8 1 17 0,11 4 12 15,6 1-13-15,5 1-20 0,3 3-11 0,68 14-19 16,2 4-18-16,-138-27 15 0,-5-1-7 0,59 14-5 15,-10-1 4-15,-7 0-5 0,-15-4 3 0,-12-1 2 16,-15-6-24-16,-15-3-125 0,-13-3-121 0,-8-3-105 16,-12-2-62-16,-8-2 20 0,-3-4-4 15,-25 0-36-15,-4 0-77 0,-9 0-185 0,-8-17-137 16,-7 17 141-16</inkml:trace>
  <inkml:trace contextRef="#ctx0" brushRef="#br0" timeOffset="137115.66">22260 4096 1923 0,'0'-3'24'0,"6"0"10"0,-3-1 11 0,0 1 19 16,-1 0 6-16,-1 0 19 0,1-1 19 0,3 1 13 15,-4 1-2-15,-1 0-2 0,0-1 0 0,2 2 2 16,-2-2-9-16,0 2-1 0,1-1-8 0,-1 2-9 15,0 0 1-15,0 0 1 0,0 0 2 0,0 0-2 16,0-1 3-16,0 1-7 0,0 0 3 0,0 0-9 16,0 0-8-16,0 0-7 0,0 0-10 0,0-2-1 15,0 2-8-15,0 0 0 0,0 0-3 0,0 0-8 16,0 0 0-16,0 0-6 0,0 0-6 0,0 0 0 16,0 0-7-16,0 0-3 0,0 0-3 0,0 0-2 15,0 0-4-15,0 0 4 0,0 0 1 16,0 0 9-16,0 0 6 0,0 0-2 0,0 0 11 15,0 0-6-15,-14 0 3 0,14 0 4 0,0 0-12 16,0 0 7-16,0 0-8 0,-6 0-5 0,6 0 0 16,-6 0-9-16,6 14 6 0,-3-14 3 0,3 0 13 15,-2 11 7-15,-1-11 7 0,0 14 7 0,3-6 6 16,-5 2 1-16,2 2 12 0,0 1 9 0,-5 3 1 16,5 1 13-16,-1 1-6 0,-4 3-10 0,2 3-1 15,-2 0-1-15,-1 0-6 0,1 3-3 0,2-1-4 16,-5 0-16-16,3 1-7 0,-1 0-4 15,1 0-16-15,-3 1 31 0,3 1 3 0,2-1-2 16,-3-1 6-16,4 3-42 0,-1-2-7 0,-2 0-2 16,7 0 5-16,-4-2 12 0,2 0 6 0,-5 0 5 15,7-1-2-15,-1 0-3 0,0-1-4 0,1 1 4 16,1-1 6-16,-2 0 2 0,2-1-2 0,0-1-7 16,-3-1-15-16,2 0-11 0,1 0 0 0,0-3-2 15,-2 0 0-15,1-2 4 0,1-3-1 0,0 0-2 16,-4-1-1-16,4-2 3 0,0-2-3 0,0 0 4 15,-3-3-1-15,3 1-4 0,0-2-1 0,0-1 3 16,0 0-4-16,0-3-25 0,0 2-65 0,0-2-87 16,0 1-126-16,0-1-147 0,0 0-89 15,0 0-55-15,0 0-49 0,21 0-12 0,-21-21-70 0,21 21-263 16,1-21 134-16,-2 4 186 0</inkml:trace>
  <inkml:trace contextRef="#ctx0" brushRef="#br0" timeOffset="138471.68">22317 4107 1824 0,'-1'0'39'0,"1"0"27"0,0 0 19 0,0 0 24 16,0 0-9-16,0 0 0 0,0 0 10 0,0 0 8 15,0 0-6-15,0 0-5 0,0 0-9 0,0 0-16 16,0 0-14-16,0 0-8 0,0 0-9 0,0 0-5 15,0 0 0-15,0 0 1 0,0 0 2 0,0 0-2 16,0 0-7-16,0 0-9 0,0-11-13 0,0 11-4 16,0 0-5-16,0 0-5 0,0 0 1 15,20 0-5-15,-20 0-2 0,15 0 4 0,-15 0 5 16,24 0 16-16,-13 0 17 0,7 0 9 0,-1 0 10 16,2 0-4-16,0 0-1 0,4 0 4 0,-1 14 1 15,7-14-3-15,-3 0-5 0,4 0-4 0,1 10-6 16,2-10-7-16,-1 0-4 0,-2 0-8 0,2 0-5 15,1 0-1-15,-1 0 0 0,1 0 13 0,0 0 4 16,-2 0 7-16,4 0-1 0,1 0-12 0,-2 0-15 16,4 0-5-16,-1 0-3 0,-2 0-6 0,4 0 3 15,0 0-1-15,3 15-2 0,1-15 2 16,1 0 8-16,-1 0 7 0,1 12 6 0,1-12 2 0,0 0-8 16,0 11-7-16,0-11-9 0,1 6-1 0,-4-6-1 15,-1 7 2-15,1-3 2 0,0 0-3 16,-1 1 4-16,-2-1-2 0,0 1-5 0,0-1 1 15,1 2 3-15,-1-2-3 0,3 2 9 0,1-3 21 16,-4 2 1-16,5 0 10 0,1-1-1 0,-2 0-18 16,2 0 2-16,0 0-6 0,3-1 0 0,-1 0-3 15,1 0-5-15,2 0-1 0,-1 1-3 0,1-1 1 16,-2 0-4-16,-3-1-6 0,2 0 4 0,-5 2-3 16,1-1 2-16,-3 1 6 0,-1 0-5 0,0 1 4 15,-3-2-2-15,-2 0 5 0,0 0 0 0,-3 0 0 16,-5-2 0-16,1 0-3 0,-2 0 4 0,-4-1 2 15,-2 0-4-15,-2 0 4 0,-1 0 6 16,-1 0 12-16,-1 0 4 0,-1 0-3 0,-1 0-5 16,-1 0-14-16,-3 0-5 0,1 0 1 0,-3 0-6 15,2 0 3-15,-2 0 3 0</inkml:trace>
  <inkml:trace contextRef="#ctx0" brushRef="#br0" timeOffset="139376.16">21990 5072 2504 0,'-8'-1'8'0,"5"0"0"16,0 0 13-16,0 0 31 0,3 0 12 0,0 1 25 15,0-1 20-15,0 1 3 0,-3 0 12 0,3 0 6 16,0 0-5-16,0 0-6 0,0 0-5 0,0 0-11 15,0 0 0-15,0 0 4 0,0 0 3 0,0 0 7 16,0 0-11-16,0 0-21 0,0 0-23 0,23 0-28 16,-23 0-11-16,31 0-3 0,-9 0 7 15,4 11 18-15,5-11 6 0,5 0 2 0,6 10-13 0,3-10-9 16,3 11-6-16,5-5-1 0,3 1 6 0,4 0-9 16,11 1-11-16,4 2-8 0,3 2-6 15,7 1-2-15,7 1 11 0,7 1 26 0,2 1 21 16,6-1 17-16,2 1 10 0,5 0-12 0,-2-1-14 15,0 0-15-15,-2-3-13 0,0 0-19 0,4 3 1 16,-3 1 9-16,0 2 9 0,0 0 27 0,6 2 11 16,-5 1 22-16,-4 2-13 0,-1 1-14 0,-4 0-13 15,-9 0-29-15,-5-2 14 0,-10 0 21 0,-9-3 8 16,-2-1 37-16,-9-2 1 0,-4-5-10 0,-9 1 4 16,-7-3-30-16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0:53:49.7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906 1602 2007 0,'0'4'-1'0,"0"-1"-2"0,0-2 0 16,0-1 3-16,0 0 9 0,22 0 23 0,-22 0 16 15,0 0 15-15,0 0 10 0,0 0 1 0,12 0 4 16,-12 0-2-16,16-13-9 0,-7 13-9 0,3 0-13 15,5 0-5-15,0-10-1 0,7 10-8 0,2 0-2 16,11-8 3-16,4 8-6 0,15-5 3 0,7 5-4 16,13-5-7-16,8 2 4 0,19-1 4 0,10 1 21 15,17-3 27-15,8 2-1 0,8-3-11 0,14 2-26 16,13-1-33-16,10 1-9 0,11 0 27 16,11 1 40-16,1 0 26 0,5 1 28 0,5 0 2 15,-2 2-24-15,-9 0 0 0,-13-1-9 0,-11 1-14 16,-15 1 4-16,-13 0-16 0,-13 0-9 0,-16 0-6 15,-17 0-9-15,-12 0 8 0,-16 0-5 0,-14 0-1 16,-10 0-7-16,-17 0-16 0,-6 0-5 0,-9 0-12 16,-9 0-2-16,-8 0-4 0,2 0 2 0,-7 0-1 15,-1 0-4-15,0 0-44 0,0 0-49 0,0 0-48 16,0 0-45-16,0 0-24 0,-17 0-19 0,17 20-26 16,-15-20-37-16,15 16-51 0,-25-16-120 15,9 25-118-15,1-14 19 0,-4 3 122 0</inkml:trace>
  <inkml:trace contextRef="#ctx0" brushRef="#br0" timeOffset="5175.71">7374 4353 1961 0,'0'2'4'0,"0"-2"0"0,-11 0 0 0,11 0 3 16,0 0-3-16,0 0 23 0,0 0 22 0,0 0 27 16,0 0 20-16,0 0-4 0,0 0-14 15,17 0-24-15,-17 0-15 0,31 0-22 0,-6 0-6 16,8 0-2-16,1 0-3 0,9 0 16 0,9 0 13 15,7 0 4-15,6 0 13 0,9 0-11 0,15 0-15 16,9 0-5-16,16 0-19 0,9 0 18 0,10-14 22 16,13 14 18-16,11 0 19 0,8-16 6 0,-1 16-16 15,4-11-7-15,-4 11-2 0,-1-11-15 0,0 11 6 16,-6-9-4-16,-3 4-13 0,-10 5-7 0,-6-8-11 16,-12 5-8-16,-10-1 3 0,-8 1-1 0,-15-1-3 15,-16 1-1-15,-11 1-4 0,-15 0-2 0,-14-1-4 16,-6 1-11-16,-11 1-67 0,-7 1-62 0,-10-2-61 15,-3 2-55-15,-20 0-20 0,-2 0-37 16,-14 0-95-16,-6 0-180 0,-17 16 74 0,-15-16 99 16</inkml:trace>
  <inkml:trace contextRef="#ctx0" brushRef="#br0" timeOffset="6535.35">6702 5093 1743 0,'0'0'17'0,"0"6"12"16,0-6 8-16,0 0 19 0,0 0 4 0,0 0 14 16,0 0 13-16,0 0-1 0,0 0 0 0,0 0-13 15,0 0-11-15,0 0-6 0,0 0-15 0,0 0-3 16,0 0 8-16,0 0 5 0,0 0 13 0,0 0 12 16,0 0 9-16,0 0 13 0,0 0 8 15,0 0 3-15,0 0-6 0,0 0-6 0,14 0-6 16,-14 0-3-16,12 0 0 0,-12 0-4 0,19 0 3 15,-7 0-1-15,1 0 1 0,2 11-7 0,1-11-6 16,2 0-8-16,3 0-11 0,3 0 0 0,1 0 0 16,5 0-1-16,5 5 4 0,0-5-8 0,3 0-4 15,4 0 1-15,2 3 6 0,-1-3 9 0,2 0 4 16,0 2 3-16,2-1-12 0,-5-1 0 0,3 0-7 16,0 0-7-16,0 0 2 0,-3 0 2 0,-3 0 11 15,-1 0 7-15,-2 0-15 0,6 0-10 0,-5 0-22 16,7 0-10-16,2 0 23 0,-1 0 38 0,6 0 18 15,2-12 3-15,-2 12-13 0,5 0-44 0,-4 0-20 16,2 0-9-16,0-9 0 0,1 9 0 16,-3 0 8-16,9-6 4 0,-4 3 17 0,-2 1 18 15,5-2 7-15,-1 2 0 0,-1-2-14 0,-4 1-14 16,5-1-5-16,1 0-10 0,-2 1-1 0,7-3-3 16,-1 3 0-16,6 0 13 0,3-1 7 0,1 0 26 15,2 1 12-15,2-1 3 0,1 0-3 0,-2 0-16 16,3-1-8-16,2 2-1 0,-3-3-8 0,2 2-2 15,3-1-7-15,1 2-3 0,0-2-4 0,1 0 1 16,1 0 6-16,-7 1 9 0,-2 0 13 16,-7 0-1-16,-4 0-5 0,-6 1-9 0,-9 0-10 0,0 1 2 15,-7 0 0-15,-7 0 2 0,1 0 1 0,-5 2 1 16,-3-2 1-16,-1 1-1 0,-7 0-1 16,2 1-7-16,-8-1-2 0,-1-1-8 0,-1 2-1 15,-4 0-3-15,-2 0-3 0,-1 0-1 0,-3 0-6 16,1-1-1-16,-1 1 4 0,-2 0-2 0,0 0 1 15,-2 0 1-15,4 0-1 0,-2-1-2 0,-1 1 2 16,-2 0-1-16,1 0-2 0,-1 0 5 0,0 0 3 16,0 0-5-16,0 0 2 0,0 0-2 0,0 0-2 15,0 0 1-15,2 0-1 0,-2 0 2 0,0 0-3 16,0 0 4-16,0 0-1 0,1 0-4 0,-1 0 1 16,0 0-31-16,0 0-78 0,0 0-75 15,0 0-125-15,0 0-132 0,0 0-72 0,0 0-48 16,0 0-7-16,0 0 58 0,0 0 13 0,0 0-13 0,0 17-64 15,0-17-259-15,0 15 114 0,-20-15 140 16</inkml:trace>
  <inkml:trace contextRef="#ctx0" brushRef="#br0" timeOffset="8812.34">2048 5937 1523 0,'0'5'43'0,"0"-5"31"16,-4 4 36-16,4-2 47 0,0-2 8 0,-3 0 21 15,3 0 13-15,0 0 3 0,-4 0-8 16,4 0-8-16,0 0-12 0,0 0-15 0,0 0-16 15,0 0-17-15,0 0-21 0,0 0-20 0,0 0-11 16,0 0-16-16,0 0-3 0,0 0-9 0,0 0-2 16,0 0 1-16,0 0-4 0,0 0 8 0,0 0-2 15,0 0-4-15,0 0 4 0,0 0-11 0,0 0-2 16,0 0 5-16,0 0-4 0,0 0-1 0,10 0 0 16,-10 0-10-16,0 0-11 0,14 0-1 0,-6 0-9 15,-1 0 0-15,9 0 5 0,-1 0 2 0,4 0 9 16,6 0 5-16,0 0 2 0,3 0 4 0,3 0-2 15,3 0 3-15,0 0 0 0,2 0 1 16,2 0 2-16,0 0 1 0,-3 0 5 0,4 0 8 16,-5 0 10-16,2 0 9 0,3 0 7 0,-7 0 2 15,4 0-1-15,3 0-4 0,-3 0-1 0,6 0 1 16,1 0 13-16,2 0 1 0,6 0-13 0,0 0-6 16,10 0 17-16,3 0 4 0,4 0 15 0,-3 0 5 15,8 0-36-15,-5 0-10 0,-2 0-6 0,2 0 6 16,-4 0 10-16,-4 0 10 0,1 0 14 0,-2 0-5 15,-4 0 1-15,1 0-6 0,-1-14-9 0,-1 14-4 16,-6 0-8-16,0 0 0 0,-3 0-6 0,2 0-3 16,-2 0-7-16,-2 0 0 0,1 0-7 15,-2-9 0-15,3 9-1 0,0 0-5 0,0 0-2 16,0-5-8-16,0 5 0 0,3-1-7 0,-2-1-1 16,9 1-1-16,-2 1-4 0,6-1 0 0,1 1 2 15,5 0 0-15,2 0 2 0,0 0 6 0,-1 0 0 16,1 0 1-16,0 0 0 0,-2 0-6 0,-1 0-2 15,-2 0 3-15,-2 0 1 0,-1 0-2 0,4 0 1 16,-1 11-5-16,3-11-2 0,0 0 3 0,5 0 1 16,0 0-1-16,4 0 0 0,1 0-3 0,2 5-6 15,-2-5-1-15,2 0-4 0,-4 0 0 0,-3 0 0 16,5 0 0-16,-2 0 0 0,0 0 0 0,0 0 0 16,3 0 0-16,1 0 0 0,6 0 0 0,-3 0 0 15,4 3 0-15,0-2 0 0,-2-1 0 16,-4 1 0-16,1-1 0 0,0 0 0 0,3 1 0 15,-4-1 0-15,1 0 0 0,2 0 0 0,-2 0 0 16,8 0 0-16,-2 0 0 0,4 0 0 0,-1 0 0 16,-4 0 0-16,5 0 0 0,-4 0 0 0,0 0 0 15,4 0 0-15,-4 0 0 0,5 0 0 0,0 0 0 16,5 0 0-16,3 0 0 0,-2 0 0 0,-4 0 0 16,2 0 0-16,-2 0 0 0,1 0 0 0,-1 0 0 15,-1 0 0-15,-1 0 0 0,0 0 0 0,5 0 0 16,-2 0 0-16,-3 0 0 0,-3 0 0 0,0 0 0 15,-5 0 0-15,-1 0 0 0,1 0 0 0,-3 0 0 16,-3 0 0-16,-4 0 0 0,5 0 0 16,-4 0 0-16,-3 0 0 0,-5 0 0 0,-6 0 0 15,-6 0 0-15,-6 0 0 0,-5 0 0 0,-8 0 0 16,-5 0 0-16,-4 0 0 0,-6 0 0 0,-5 0 0 16,-5 0 0-16,-1 0 0 0,-4 0 0 0,-2 0 0 15,-1 0 0-15,1 0 0 0,-2 0 0 0,0 0 0 16,0 0 0-16,0 0 0 0,0 0 0 0,0 0-63 15,0 0-115-15,0 0-140 0,0 0-204 0,0 0-214 16,0 0-79-16,-12 0-94 0,12 0-51 0,-22 0-155 16,13 0 61-16,-7 0 233 0</inkml:trace>
  <inkml:trace contextRef="#ctx0" brushRef="#br0" timeOffset="16151.36">15919 5108 1868 0,'-2'11'16'16,"2"-11"4"-16,0 0 0 0,-1 0 10 0,1 0-6 15,0 0 19-15,0 0 27 0,0 0 14 0,0 0 13 16,0 0-7-16,0 0-10 0,0 0-10 0,0 0-6 16,0 0-3-16,0 0-6 0,0 0 4 0,0 0-8 15,0 0-1-15,15 0 2 0,-15 0 0 0,0 0 1 16,0 0 3-16,18 0 5 0,-18 0-5 0,14 0 3 16,-7 0-5-16,3 0-10 0,0 0-6 0,0 0-4 15,4 0 6-15,1 0 4 0,-1 0 14 0,3 0 8 16,-1 0 3-16,1 0-2 0,3 0-12 0,0 0-9 15,-1 0-6-15,4 0-8 0,0 0 1 16,1 0-2-16,-1 0 1 0,5-11 7 0,0 11-1 16,0 0 1-16,0 0-6 0,3-7-4 0,0 7-6 15,3 0-7-15,0 0 0 0,0 0-5 0,0 0 7 16,2 0 9-16,-2 0 4 0,0 0 2 0,-1 0-7 16,3 0-12-16,-1 0-7 0,0 0-2 0,-3 0-1 15,2 0 12-15,5 0 8 0,-2 0 7 0,4 0 13 16,-2 0 0-16,2 10-2 0,1-10 3 0,-4 0-8 15,7 0-10-15,-5 0-3 0,0 5-10 0,2-5-9 16,0 3 4-16,-1-3-3 0,7 2 1 0,-6 0 11 16,1 1 3-16,4-1 19 0,-4 0 3 0,-7 0 0 15,6-1 6-15,-7 1-16 0,4 0-10 16,-5-1-6-16,0 1-7 0,1-2 1 0,0 0 6 16,1 2 1-16,0-2 4 0,4 0 3 0,-4 1 4 15,6 1-5-15,-3-2-2 0,-1 1 0 0,6 0-3 16,-9 1 2-16,10-2-9 0,-4 2-5 0,-2-1 0 15,3 0-6-15,-7-1 9 0,9 1-3 0,-1 0-4 16,1 0 15-16,-1-1 20 0,-4 0 16 0,3 2 7 16,-3-2-7-16,4 1-19 0,-3-1-15 0,-1 0-8 15,5 0-4-15,1 0-8 0,1 1 0 0,1 0 4 16,3-1 0-16,5 1-4 0,-2 0 4 0,5 1-4 16,1 0 4-16,1 0 4 0,1-1 8 15,2 2 5-15,-5-1 0 0,-4-1 17 0,-4 2 0 16,-4-3-5-16,-2 1 0 0,-2 1-8 0,-7-1-17 15,0 0-4-15,-4 1 0 0,3-2-3 0,-8 1-1 16,1 0 8-16,-3 0-4 0,-2 0-4 0,-2 0 3 16,-1 0-3-16,-2 0 0 0,-3-1-8 0,-2 1-3 15,-1-1 7-15,-3 2-7 0,-2-2 11 0,-1 0 4 16,3 1-16-16,-4-1 7 0,-2 0-3 0,2 0-39 16,-4 0-55-16,4 0-60 0,-4 0-74 0,3 0-44 15,-3 0-22-15,0 0-53 0,0 0-55 16,0 0-58-16,0 0-60 0,0 0-64 0,0 0-110 0,0 0 12 15,0 0 148-15</inkml:trace>
  <inkml:trace contextRef="#ctx0" brushRef="#br0" timeOffset="25930.39">23267 7204 2002 0,'0'0'20'0,"0"0"10"0,0 0 13 0,0 0 15 16,0 0-7-16,-9 0 12 0,9 0 9 0,0 0 8 16,0 0 11-16,-5 0-2 0,5 0-2 0,0 0-8 15,0 0-9-15,-1 0-14 0,1 0-6 0,0 0-6 16,0 0 6-16,0 0 0 0,0 0-3 0,0 0-4 16,23 0-17-16,-7 0 0 0,4 0 1 15,6 0 4-15,13 0 5 0,6 0 2 0,8 0 8 16,4 0 5-16,5 0 11 0,2 0 10 0,1 0 5 15,5 0 0-15,-3 0-2 0,-2 0-19 0,-1 0-1 16,1 0 10-16,-6 0 16 0,-2 0 20 0,-1 0-3 16,-9 0-27-16,-9 0-36 0,-5 0-28 0,-7 13-12 15,-7-13-4-15,-7 0-6 0,-2 0 4 0,-4 11-6 16,-6-11 1-16,1 13 9 0,-1-4 10 0,0 7-3 16,0 2 7-16,0 7-1 0,0 2-5 0,-21 4 9 15,21 3-4-15,-17 2 1 0,17 1 8 0,-24 0-6 16,15 1-40-16,-2-1-45 0,-1 0-59 0,1-1-64 15,2-1-27-15,-2 0-37 0,0-1-40 0,0 0-37 16,-1-2-73-16,-1-1-154 0,1-1-93 16,-4-3 101-16</inkml:trace>
  <inkml:trace contextRef="#ctx0" brushRef="#br0" timeOffset="26369.41">23061 7234 4009 0,'0'-10'0'0,"22"0"-4"0,-22 1-3 15,18 0 6-15,-18-1 5 0,19 4 18 16,-19 3 7-16,14 2-9 0,-14 1-9 0,0 0-8 16,11 0 4-16,-11 23 6 0,9-23 4 0,-1 35-2 15,-4-10-7-15,6 3-2 0,-4 4 2 0,-3 4-5 16,3 1-1-16,-4 0-3 0,-1 1 2 0,-1-2-1 15,0-1-1-15,0-1 5 0,0-3-7 0,0 1 6 16,-18-4-1-16,18 1 1 0,0-4 3 0,0-1-1 16,-16-2 1-16,16-1 0 0,0-5-4 0,0-1 5 15,-9-3-1-15,9-2 4 0,0-3 50 16,0-3 42-16,0 0 41 0,0-2 22 0,20-1-30 16,-20-1-39-16,31 0-36 0,-5 0-15 0,6 0 4 15,13 0 19-15,6 0 3 0,11 0 6 0,11-15-3 16,6 15 4-16,3 0 42 0,5 0 44 0,3 0 48 15,-3 0 33-15,-5 0-9 0,-4 0-51 0,-13 0-66 16,2 0-58-16,-13 0-43 0,-6 0-13 0,-6 12 1 16,-9-12 5-16,-2 0 0 0,-8 0-6 0,-7 0 1 15,-7 0-14-15,0 0-25 0,-6 0-86 0,-3 0-135 16,0 0-154-16,0 0-119 0,0 0-28 0,0 0-16 16,0 0 1-16,-24 0-50 0,24 0-182 0,-19 0-87 15,19 0 164-15</inkml:trace>
  <inkml:trace contextRef="#ctx0" brushRef="#br0" timeOffset="29798.35">15613 8306 2433 0,'0'13'9'0,"0"-13"-1"0,0 0 0 16,0 0 7-16,0 0 0 0,0 0 20 0,0 0 24 15,0 0 25-15,0 0 23 0,0 0 14 16,0 0 7-16,0 0-9 0,0 0-14 0,0 0-14 16,0 0-24-16,0 0-12 0,0 0-1 0,0 0 5 15,0 0 15-15,0 0 14 0,0 0 5 0,0 0-4 16,0 0-8-16,0 0-8 0,0 0-15 0,0 0-17 16,0 0-13-16,0 0-19 0,0 0-7 0,17 0 4 15,-17 0 12-15,25 0 16 0,-11 0 12 0,5 0 6 16,1 0 0-16,5 0-12 0,1 0-4 0,5 0-3 15,2 0-10-15,3 13 0 0,4-13 2 0,2 0-7 16,9 0 8-16,2 11-1 0,4-11-11 0,8 0-7 16,13 7-6-16,6-7 1 0,6 6 6 15,12-6 7-15,9 3 2 0,8 0 0 0,7-1-7 16,10 0-1-16,-1 1-2 0,4 0-6 0,3-1 7 16,4 1-5-16,6 3 3 0,4-2 10 0,7 3 14 15,-5 1 15-15,2 0 6 0,3-1 11 0,0 3 0 16,-2-1 13-16,2-1 2 0,-11 2 7 0,-10-2 16 15,-9 0 2-15,-4-1 16 0,-13-1 15 0,-7-2-3 16,-13 1 5-16,-15-3 2 0,-11 0-18 0,-2-1-14 16,-15-1-14-16,0 0-21 0,-15 0-11 0,0 0-10 15,-7 0-16-15,-8 0-10 0,-4 0-14 0,-2 0-6 16,-6 0-4-16,3 0-1 0,-7-11-5 0,-1 11 1 16,-4 0-7-16,1 0 1 0,-3 0 1 0,5 0-26 15,-5 0-62-15,0 0-85 0,0 0-110 16,0 0-78-16,0 0-31 0,0 0 10 0,0 0 40 15,0 0-1-15,0 0-35 0,0 0-67 0,0 0-73 16,-13 21-138-16,13-21-104 0,0 13 139 0</inkml:trace>
  <inkml:trace contextRef="#ctx0" brushRef="#br0" timeOffset="36397.87">12510 7434 2040 0,'0'0'10'0,"0"0"3"16,-1 0 8-16,1 0 22 0,0 0 13 15,0 0 21-15,0 0 22 0,0 0-1 0,0 0 1 16,0 0-6-16,0 0-14 0,0 0-15 0,0 0-14 16,0 0-12-16,0 0-6 0,0 0 4 0,0 0 1 15,0 0 5-15,0 0 2 0,0 0-13 0,0 0-6 16,0 0-17-16,0 0-5 0,17 0 2 0,-17 0 9 15,14 0 15-15,-14 0 4 0,15 0 9 0,-15 0 5 16,17 0 1-16,-10 0 8 0,4 0 1 0,1 0 1 16,0 0-4-16,5 0-3 0,-3 0-5 0,5 0-4 15,0 0 7-15,1 0-3 0,6 0-4 0,5 0 3 16,-1-14-8-16,2 14 2 0,9 0 5 0,-1-10-2 16,4 10 1-16,4 0 4 0,-2-10 1 0,2 10-2 15,2 0-7-15,-2-8-3 0,0 8-10 16,2 0-6-16,-4-2 4 0,7 2-8 0,-5 0 1 15,0 0-5-15,4 0 10 0,-9 0 17 0,2 0 20 16,-8 0 12-16,1 0-5 0,-9 16-12 0,-4-16-17 16,-3 0-6-16,-7 0-7 0,-4 0-7 0,0 9-2 15,-3-9-6-15,-4 0-6 0,-2 0 3 0,0 0-6 16,-2 0-1-16,0 0 0 0,0 0-6 0,0 0 2 16,0 0-8-16,0 0-35 0,0 0-44 0,0 0-39 15,0 5-69-15,0-5-73 0,-18 8-86 0,18-2-106 16,-18 2-121-16,18 1-236 0,-27-1 56 15,7 1 144-15</inkml:trace>
  <inkml:trace contextRef="#ctx0" brushRef="#br0" timeOffset="37149.41">12233 7835 2164 0,'-5'0'18'0,"0"0"21"0,2 2 19 15,2-2 27-15,1 0 11 0,0 0 9 0,0 0 16 16,0 0 7-16,0 0 0 0,0 0 1 0,0 0-7 16,0 0-11-16,0 1-6 0,0-1-9 0,0 0-7 15,0 0 5-15,0 0-5 0,0 0 6 0,0 1 3 16,0-1-6-16,0 0 1 0,0 0-7 0,0 1-15 15,0-1-14-15,0 1-20 0,18-1-15 16,-18 0 0-16,19 0 10 0,-8 1 32 0,6 2 29 16,1-3 29-16,4 2 17 0,-2-1-3 0,8-1-5 15,2 0-7-15,4 0-9 0,5 0-19 0,3 0-5 16,6 0-8-16,9 0 1 0,2 0 28 0,5 0 10 16,1-15 13-16,5 15 0 0,0 0-19 0,3 0-24 15,-2 0-33-15,0 0-25 0,2-9-25 0,0 9-1 16,-4 0 19-16,0 0 26 0,-5 0 15 0,-6 0 0 15,-4-4-12-15,-8 4-28 0,-4 0-1 0,-6-2 0 16,-6 2-3-16,-9-1 4 0,1 1-8 0,-5 0-5 16,-1 0-7-16,-4 0-5 0,-1 0-1 15,-3 0-4-15,-4 0 4 0,2 0-2 0,-2 0 0 16,-3-2-1-16,-1 2-5 0,0 0 3 0,0 0 4 16,0-1-6-16,0 1-64 0,0 0-79 0,0 0-134 15,0 0-150-15,0 0-74 0,0 0-66 0,0 0-31 16,0 0-28-16,0 0-17 0,0 0-118 0,0 0-109 15,0 0 186-15</inkml:trace>
  <inkml:trace contextRef="#ctx0" brushRef="#br0" timeOffset="39525.73">12723 7958 3788 0,'2'-10'32'0,"-2"1"40"15,0-1 40-15,4 3 34 0,-1-2-6 0,-1 4-7 16,1 1-10-16,-3 2 2 0,0 1 13 0,0 1 1 16,2 0-9-16,-2 0-37 0,0 0-29 0,0 0 10 15,0 0 30-15,0 0 49 0,0 16 17 0,-22-16-26 16,22 25-27-16,-16-7-27 0,16 1 12 0,-20 9 18 15,6 3-9-15,2 6-7 0,-4 7-26 16,2 4-35-16,0 6-9 0,3 3-14 0,-3 6-15 16,4 0 6-16,-1 1-5 0,4-2-2 0,-2-1 0 15,3-3-4-15,0-2 3 0,0-5 1 0,4-2 4 16,-1-7-21-16,1-5-56 0,1-4-49 0,1-5-96 16,0-8-56-16,0-3-30 0,0-6-10 0,0-2 27 15,0-6-11-15,0-1-38 0,0-2-87 0,0 0-90 16,0 0-63-16,0-23-77 0,0 23-78 0,0-26 43 15,-27 12 151-15</inkml:trace>
  <inkml:trace contextRef="#ctx0" brushRef="#br0" timeOffset="39885.15">12310 8851 3430 0,'-5'0'65'0,"2"0"86"16,2 0 80-16,1 0 83 0,0 0 18 0,0-16 13 15,0 16 30-15,0-17 34 0,0 17 5 0,0-21-15 16,0 10-49-16,0-2-59 0,14 1-45 0,-14 1-40 15,0 0-19-15,0 2-22 0,11 2-33 0,-11 0-43 16,0 3-42-16,0 4-34 0,4-3-25 0,-4 3-5 16,0 0-2-16,0 0 0 0,0 0 11 0,3 28 3 15,2-10 7-15,0 3-5 0,-1 3 0 0,6 9 8 16,-4-1-7-16,5 6 0 0,0 1 3 0,-2 4-5 16,5 0 2-16,-2 2 2 0,2-1-16 0,-1-2-21 15,1-1-2-15,-3-6-1 0,1-5 19 16,0-7 25-16,-1-6 11 0,-3-6 4 0,3-5-4 15,0-6-6-15,-4 0-5 0,7 0 0 0,-1-22 4 16,1 22 12-16,3-31-2 0,0 10 5 0,2 0-6 16,-4-3-9-16,1-1-3 0,-2-3-5 0,1-2 0 15,1 2 0-15,-1-1 4 0,1 4-3 0,-4 0-4 16,2 4-42-16,0 1-57 0,0 4-78 0,-6 4-118 16,3 3-119-16,-5 1-180 0,0 1-110 0,-1 2-83 15,-2 4-63-15,-2 1-11 0,-1 0-266 0,2 0 190 16,-2 24 225-16</inkml:trace>
  <inkml:trace contextRef="#ctx0" brushRef="#br0" timeOffset="45551.34">11820 9531 3175 0,'7'-17'31'0,"1"-1"57"0,-3-1 61 16,4 0 52-16,2-3 13 0,-5 1-23 0,2 3-37 16,-3 2-29-16,-2 1-26 0,0 2-25 0,-2 1-17 15,2 3-22-15,-3 2-21 0,0 1-12 16,0 3-15-16,0 1-3 0,0 2 8 0,0 0 2 0,0 0 7 15,0 0 4-15,-23 24-8 0,23-24 4 16,-18 27-4-16,18-10-1 0,-24 1 3 0,24 2-8 16,-20 3-9-16,20-2-3 0,-12 2-5 0,12 0-2 15,-7 1 9-15,7-1-6 0,0 0 8 0,0 0-2 16,0-1-1-16,19-2 4 0,-19-2-5 0,20-2 13 16,-20-1 4-16,27-3 7 0,-12-2 4 0,1-3-5 15,1-2 3-15,0-2-3 0,0-1 4 0,2-2 0 16,-4 0-4-16,1 0 7 0,-2 0-10 0,-4 0-3 15,3-18 5-15,-1 18-1 0,-4-14 15 16,1 14 11-16,-2-18 2 0,2 18 3 0,-6-17-9 0,3 8-3 16,-3 0-6-16,0 2-4 0,-3 7-1 15,2-10-5-15,-2 10-3 0,0-7-5 0,0 7-9 16,0-3 2-16,0 3 4 0,0 0 3 0,0 0 8 16,0 0-5-16,0 22-8 0,0-22-16 0,-17 24-9 15,17-10-4-15,0 3 1 0,-14 2 0 0,14 0-1 16,0 3-8-16,0 0 1 0,0 0 18 0,0-2 3 15,0-1 13-15,0-1 1 0,0-3 1 0,20 0 8 16,-20-2 4-16,16-5 2 0,-16-2-4 0,21-3 9 16,-8-2-4-16,-2-1 5 0,3 0 14 0,1-17 7 15,1 17 9-15,4-24 6 0,-5 7-11 16,2 1-12-16,-1-3-2 0,-1-2-1 0,-1 0 13 0,2-2 4 16,-4-1-6-16,1 2-8 0,-1 0-12 15,-1 0-9-15,-2 2-1 0,2 2 1 0,-5 1-8 16,2 3-18-16,-3 1-34 0,1 3-47 0,-3 3-80 15,0 1-91-15,-1 3-83 0,-2 2-46 0,0 1-18 16,0 0-33-16,0 0-110 0,0 19-46 0,0-19 105 16</inkml:trace>
  <inkml:trace contextRef="#ctx0" brushRef="#br0" timeOffset="47856.41">12312 9937 2587 0,'0'-5'19'0,"12"0"31"0,-12-1 28 16,0 1 26-16,6-2 1 0,-6 2-15 0,0 4-15 15,7-1-14-15,-7 2-13 0,0 0-14 0,0 0-17 16,0 0-13-16,0 0-6 0,0 0 27 0,0 0 17 16,0 19 5-16,0-19 6 0,0 23-28 0,0-8-14 15,0 2-4-15,-13 3-3 0,13-1-4 0,0 3 1 16,0-2-3-16,0 1 2 0,0 0 0 0,0-2 2 16,0 0 4-16,0 0-5 0,0-4 1 0,0 1-2 15,0-5 2-15,0-1 1 0,0-3 1 0,0-1 4 16,0-4 1-16,0 0 1 0,0-2 2 0,0 0-2 15,0 0-6-15,0 0 0 0,0 0-2 16,0-21-2-16,0 21-3 0,0-21-3 0,0 8 2 16,0-1 2-16,0-1 4 0,0 0 2 0,0-1-4 15,0 2 1-15,0-2-1 0,0 2-2 0,0-1 0 16,0 0 2-16,0 1 0 0,0-1 2 0,0 1 3 16,0 0-3-16,0 0 3 0,16 1-5 0,-16-1-2 15,14 2 3-15,-14 0-3 0,15 2 2 0,-15 1 2 16,19 3 0-16,-8 0 2 0,-4 1-1 0,4 4-1 15,0-1-4-15,-2 2-7 0,1 0 2 0,-1 0-2 16,0 0-2-16,-2 0 7 0,3 0-1 0,0 22 5 16,-4-22 2-16,-1 29-6 0,2-10-36 15,-2 4-45-15,-3 2-46 0,-1 1-54 0,4 3-32 16,-5-1-38-16,0 2-69 0,0-2-109 0,0-1-185 16,-25-1 73-16,25-3 119 0</inkml:trace>
  <inkml:trace contextRef="#ctx0" brushRef="#br0" timeOffset="48280.05">12515 10137 2654 0,'16'-8'30'16,"-3"0"25"-16,3 0 42 0,-2 0 39 16,2-1 12-16,-3 2 8 0,-2 2-2 0,-3 0-7 15,1 2-16-15,-2 1-15 0,-6 0-32 0,4 1-29 16,-4 0-28-16,1 0-14 0,-1 0-16 0,-1 1-6 15,0 0 2-15,0 0-2 0,0 0 5 0,0 0 3 16,0 0 2-16,0 0-2 0,0 0 0 0,0 0 2 16,0 0-4-16,0 0 4 0,0 0 4 0,0 0 0 15,0 0 0-15,0 0-6 0,0 0 1 0,14 0 3 16,-14 0 0-16,0 0 6 0,14 0-6 0,-14 0-4 16,10-14 4-16,-10 14-3 0,11-12-1 0,-11 12 0 15,4-14 5-15,-4 5-2 0,2 1 2 0,1-1-2 16,-3 0-4-16,0-1-1 0,0 0 2 15,0 0-2-15,0 1-3 0,0 0 4 0,0 1-2 0,0 3-2 16,0 0 2-16,-23 3-2 0,23 2 2 16,-16 0 3-16,16 0 5 0,-22 18-5 0,12-18-3 15,0 27 6-15,1-10-2 0,0 2-3 0,1 3 6 16,0 2-6-16,3-1-33 0,-1 3-22 0,2-1-23 16,4 1-36-16,-2-2-3 0,2 1-6 0,0-2-21 15,0-1-16-15,0-1-19 0,0-2-28 0,0-2-25 16,17-2-24-16,-17-2-59 0,16-3-67 0,-16-4-124 15,26-2 58-15,-12-4 108 0</inkml:trace>
  <inkml:trace contextRef="#ctx0" brushRef="#br0" timeOffset="48731.29">12832 10107 2298 0,'0'-14'28'15,"0"3"22"-15,0 0 22 0,0 3 3 0,0 0-33 16,-16 3-28-16,16 1-21 0,0 4 1 0,0 0 5 15,0 0 7-15,-11 22 7 0,11-22-10 0,-6 30 0 16,6-12 2-16,-8 5-11 0,5 0 7 0,-1 1 1 16,0 2-5-16,4-2 6 0,-1-1 2 0,1-3-4 15,0-1 0-15,0-3-4 0,0-5 2 0,0-1 6 16,-2-4 0-16,2-2 5 0,0-4-6 0,0 0 1 16,0 0 15-16,0 0 23 0,25-23 17 0,-25 23 12 15,16-23-5-15,-16 23-19 0,20-25-3 16,-20 12-5-16,18-1 1 0,-5 3 10 0,-2-1 4 15,0 2 3-15,-4 1 1 0,4 2-6 0,-6 2-12 16,3-1-14-16,-5 6-20 0,-2-4-11 0,1 4-5 16,-2 0-3-16,0 0 4 0,0 0 4 0,0 0 3 15,0 0 2-15,0 22-2 0,-17-22-3 0,17 21 3 16,0-21-3-16,-19 23 5 0,19-11-1 0,-12 2 1 16,12 0 1-16,-11 0-4 0,11-2 2 0,0 1-1 15,0 0 3-15,0-3 0 0,0-1 1 0,0-1 3 16,0-2-5-16,0-4 4 0,19 0-2 0,-19-2-1 15,20 0 2-15,-20 0-3 0,23-20 29 0,-9 20 10 16,1-24-2-16,-1 8 2 0,0-2-26 16,-1-1-8-16,1-1 0 0,-3-1-1 0,1-1-5 15,-3-2-6-15,-1 2-38 0,0-2-51 0,-3 2-68 16,-4 1-89-16,1 0-80 0,-2 3-142 0,0 1-216 16,0 0 53-16,0 5 120 0</inkml:trace>
  <inkml:trace contextRef="#ctx0" brushRef="#br0" timeOffset="49796.35">11571 9024 2083 0,'0'-4'7'16,"0"-1"5"-16,0 2 11 0,0-1 26 0,0 1 19 15,0 1 25-15,0-1 9 0,0 1-1 0,0 0-16 16,0 1-20-16,0 1-19 0,0 0-22 0,0 0-8 15,0 0-7-15,0 0 7 0,0 0 0 0,0 0 7 16,0 0 5-16,0 0 5 0,0 0 6 0,0 0 3 16,0 0 25-16,0 0 6 0,0 0 8 0,0 18-2 15,19-18-16-15,-4 19-5 0,2-5 5 16,4 0 6-16,-1 1-3 0,2 0-2 0,4 2-18 16,-1 0-5-16,-3-1-5 0,2 0-6 0,3-1-4 15,1 3-6-15,3-1 1 0,-2 1-6 0,2 1 6 16,0-1-1-16,3 0-1 0,2 1 12 0,1 0 0 15,-1 0 4-15,6 0-10 0,3 0-12 0,0-1-1 16,0 0-2-16,3 0 5 0,0-2 2 0,0 0-6 16,5 1-9-16,-2-1-1 0,-1-2-2 0,3 2 0 15,0-1 2-15,-2 0 5 0,3 0-5 16,-1 1-1-16,1 0 6 0,-2-2-9 0,2-1 1 0,-1 2 1 16,-5-2-3-16,3-1 2 0,-4-1 6 0,-6-2 1 15,1-1 5-15,-7-1 33 0,-4-1 14 16,-4-3 31-16,-6 0 16 0,-3-2-12 0,-5 0-5 15,-2-1-26-15,-4 0-15 0,0 0-12 0,-4 0-2 16,0 0 11-16,3 0 3 0,-3 0-3 0,-1-15-11 16,2 15-16-16,1 0-11 0,-2 0-1 0,0-10-3 15,-3 10 7-15,3 0 14 0,-3 0 9 0,2-9 13 16,-2 9 1-16,3 0-15 0,-3-4-14 0,0 4-12 16,0 0-9-16,0 0-6 0,0 0-1 0,0 0-6 15,0 0 0-15,0 0 2 0,0 0 0 0,0 0 13 16,0 0 3-16,-16 0 1 0,16 23 8 15,-14-23-4-15,14 25-3 0,-20-6-2 0,9 2 26 0,-3 2 25 16,-3 4 12-16,0 6 28 0,-3 2-8 16,1 5-34-16,-1 3 11 0,-3 4-27 0,6 3-14 15,-3 3 4-15,-2 0-13 0,5 1-6 0,0-3-3 16,1 0 2-16,1-3-3 0,1-1 12 0,3-5-1 16,-3-2-3-16,3-3-1 0,-1-4 1 0,4-3-4 15,-1-3 4-15,-1-4-17 0,6-5-106 0,-1-2-52 16,-1-5-56-16,3 0-54 0,1-5 35 0,2-2-32 15,-1-3-50-15,-1-1-100 0,-1 0-112 0,-2 0-187 16,1 0-157-16,-4-28 165 0</inkml:trace>
  <inkml:trace contextRef="#ctx0" brushRef="#br0" timeOffset="50616.42">11717 9158 2987 0,'17'-9'31'0,"-17"1"31"0,11 0 33 0,-11 1 22 16,13 0-14-16,-13 1-15 0,9 5-23 0,-9-1-19 15,0 2-12-15,0 0 25 0,0 0 41 16,0 0 29-16,0 0 18 0,-27 24-12 0,27-24-43 16,-24 26-18-16,5-7-16 0,0 3-5 0,-4 3-7 15,1 3-8-15,-4 3 1 0,0 3 6 0,-2 4 2 16,-2 1 8-16,4 4-5 0,-2 1-20 0,1 2 2 16,1 2-6-16,-2 2-4 0,5 3-4 0,-2 0-4 15,-1 3-6-15,7 1 2 0,-3 0 2 0,2 3-2 16,6-1 2-16,5-2-1 0,-2-1-1 0,5-4-3 15,-2-5 3-15,6-5 6 0,1-5 35 0,-1-7 13 16,1-5 1-16,1-5 3 0,0-6-39 0,0-2 0 16,0-5 19-16,0-2 20 0,0-3 19 0,0-2 22 15,0 0 3-15,0 1-3 0,0-1 6 16,0 0-26-16,0 0-15 0,0 0-19 0,0 0-26 16,0 0 2-16,0 0-13 0,0 0-6 0,0 0 0 15,0 0-2-15,-2 0-2 0,2 0 1 0,0 0 7 16,0 0-5-16,-1 0 15 0,1 0 17 0,0 0 6 15,0 0 15-15,0 0-6 0,0 0-10 0,0 0-11 16,0 0-11-16,0 0-4 0,0 0-1 0,0 0 1 16,0 0-4-16,0 0 0 0,0 0-9 0,0 0-4 15,24 0-2-15,-5 0-3 0,7 19 1 0,12-19 3 16,4 24-5-16,14-7-1 0,4 0 1 0,8 4-5 16,10-1 5-16,6 4-1 0,6-2 2 0,4 2 15 15,4 2 31-15,6-2 6 0,6 1 5 16,1-2 20-16,-3 0 41 0,-1-2 54 0,-10-1 35 15,-9-4-9-15,-9-3-56 0,-10-3-40 0,-17-3-31 16,-10-1-21-16,-11-2-17 0,-9-4-17 0,-6 1-13 16,-4-1-3-16,-7 0 0 0,-1 0 0 0,-2 0-16 15,-2 0-66-15,0 0-84 0,0 0-106 0,0 0-106 16,0 0-117-16,0 0-122 0,-23 0-63 0,23 0-86 16,-17 0-66-16,17 0-160 0,-22 0-103 0,22 0 206 15</inkml:trace>
  <inkml:trace contextRef="#ctx0" brushRef="#br0" timeOffset="67665.69">5910 6943 1961 0,'0'3'-3'0,"0"-1"3"0,0 1 14 16,-15-2 29-16,15-1 26 0,0 0 17 16,-11 2 2-16,11 0-20 0,-5 0-13 0,5-1-9 15,-8 2-7-15,8-3 5 0,-3 2 3 0,3-1-6 16,0-1-2-16,0 1-8 0,0-1 15 0,0 1 13 16,0 0 4-16,30 0 0 0,-13 1-20 0,8 1-12 15,10-1 1-15,9 2 10 0,9-1 10 0,10-3 4 16,10 0-2-16,8 0-11 0,8 0-16 0,8 0-7 15,14 0-12-15,13-14-6 0,9 14 0 16,18 0 25-16,4-13 19 0,6 13 14 0,12 0 6 0,-1-11-14 16,2 11-7-16,-3 0-6 0,-5-12-3 15,-11 12-5-15,0-8-6 0,-4 8 0 0,-10-7 1 16,-4 4 1-16,-13 2 4 0,-6-1 0 0,-13-1-6 16,-5 1-3-16,-18 0-5 0,-9 0-8 0,-19 1-1 15,-14-1-3-15,-10 1-9 0,-7-1-13 0,-13 1-54 16,-1 1-71-16,-9 0-50 0,0 0-47 0,0 0-20 15,-30 0-21-15,7 0-74 0,-3 0-170 0,-13 19-137 16,-9-19 91-16</inkml:trace>
  <inkml:trace contextRef="#ctx0" brushRef="#br0" timeOffset="68937.82">3570 7734 1118 0,'-11'0'30'0,"11"0"15"15,-5 0 14-15,2 0 10 0,0-1-6 0,0 1 8 0,1 0 6 16,2-2 7-16,-3 2 1 0,3 0-10 16,0 0 3-16,0 0-6 0,0 0-12 0,0 0 0 15,0 0-18-15,0 0 1 0,0 0-2 0,0 0-2 16,0 0 6-16,0 0 7 0,0 0 9 0,0 0 0 16,0 0 11-16,0 0 0 0,0 0 1 0,0 0 0 15,0 0 2-15,0 0-4 0,0 0 1 0,0 0-1 16,0 0-14-16,0 0-15 0,0 0-10 0,17 0-13 15,-17 0 1-15,17 0 5 0,-17 0 4 0,22 0 11 16,-11 0 7-16,3 0 7 0,3 0 9 16,3 0 1-16,0 0 2 0,-3 0-7 0,11 0-13 0,-1 0-14 15,5 0-15-15,4 0-3 0,4 0 14 16,5 0 15-16,6 0 12 0,2 0 7 0,6 0-14 16,2 0-11-16,-1 0-10 0,2-14-9 0,0 14 0 15,4 0 3-15,-4 0 12 0,0-10 1 0,3 10 8 16,0 0 5-16,0 0-4 0,2-5 2 0,3 5-4 15,-3-5-13-15,7 3-6 0,4 0-13 0,1-1-7 16,6 1 1-16,2 0-3 0,0 0 8 0,3 0-1 16,3 1 4-16,2-1 3 0,3 1-7 0,4-1 6 15,4 2-6-15,1-2-4 0,9 2 2 0,2 0-4 16,0 0 2-16,5 0 1 0,1 0-3 16,2 0 1-16,1 0 4 0,-1 0 4 0,3 0 4 0,-2 0 0 15,0 0-6-15,4 0-3 0,-1 0 1 16,-1 0-2-16,4 0 1 0,2 0-3 0,-4 0-7 15,5 0 6-15,4 0-3 0,1 16 5 0,2-16 4 16,-2 0-4-16,-1 16 0 0,-2-16-2 0,0 0-1 16,1 14 3-16,-3-14-2 0,-2 8-4 0,-1-8 6 15,-6 0-3-15,-1 7 4 0,-2-7 2 0,-6 0-5 16,-1 4 1-16,-9-4 4 0,-7 0 20 0,-4 0 7 16,-11 0 2-16,-3 0-4 0,-4 0-20 0,-9 0-4 15,-3 0-5-15,-7 0-4 0,-6 0 6 0,-6-13-6 16,-7 13 4-16,-9 0 3 0,-8 0-8 0,-3 0-47 15,-10 0-77-15,2 0-92 0,-12 0-130 16,1 0-44-16,-2 0-20 0,0 0-27 0,0 0-45 16,-23 18-202-16,23-18 30 0,-31 20 119 0</inkml:trace>
  <inkml:trace contextRef="#ctx0" brushRef="#br0" timeOffset="86946.4">2461 9194 1295 0,'8'0'18'0,"-8"0"0"16,0 0 8-16,0 0 10 0,0 0-4 0,8 0 17 15,-8 0 7-15,0 0 5 0,0 0-8 16,0 0-4-16,1 0-11 0,-1 0-9 0,0 0-1 15,0 0-9-15,0 0-1 0,0 0 7 0,0 0 13 16,0 0 15-16,0 0 15 0,0 0 10 0,0 0-2 16,0 0-2-16,0 0 0 0,0 0-1 0,0 0-4 15,0 0 2-15,0 0-5 0,0 0-8 0,0 0-1 16,0 0-10-16,0 0-3 0,0 0-3 0,0 0-8 16,0 0-2-16,0 0-6 0,0 0-4 0,0 0 2 15,0 0 2-15,0 0 6 0,0 0 1 0,0 0 1 16,0 0-5-16,0 0 0 0,0 0 0 0,16 0 7 15,-16 0 5-15,17 0 0 0,-17 0 3 16,25 0-1-16,-14 0-2 0,-1 0 0 0,3 0-9 16,1-10-11-16,-2 10-6 0,2 0-5 0,0 0-2 15,3-6 0-15,0 6 1 0,2 0 4 0,1-4 1 16,5 4 0-16,-3-1 2 0,4-1 0 0,2 1 5 16,-5 1 0-16,5-1 6 0,0 1 0 0,2-1 0 15,-4 0 2-15,0 1-10 0,6-1-2 0,-1 1-12 16,3 0-1-16,3 0 0 0,6 0-5 0,7 0 6 15,4 0 0-15,2 0-2 0,6 0 5 0,-3 15 5 16,3-15 0-16,-1 0 2 0,1 0-6 16,-1 12-8-16,-4-12 4 0,-1 0-2 0,1 0 3 0,5 7-2 15,4-7-2-15,2 0-1 0,-1 4 0 16,7-4 11-16,-1 0 10 0,0 0 10 0,0 0 0 16,0 0-6-16,0 3-17 0,0-3-4 0,0 1-5 15,3 0-1-15,-2 0 3 0,3 2-2 0,2-2 2 16,0 2-1-16,0 0 1 0,6 0-1 0,-2 0 2 15,-4 1 2-15,0 0-3 0,0 0 5 0,3-1-2 16,-2 2 5-16,-1-1 10 0,0 0 9 0,-1 0 7 16,8-1-6-16,-2-1-6 0,5 0-8 0,1 0-7 15,-6-1-4-15,6 0-4 0,0 0-1 0,-2-1 1 16,2 1 4-16,0 0 2 0,2 0-5 0,1 1 0 16,6 1-1-16,-1-1 1 0,3 0-2 0,-3 1 3 15,4 0 1-15,-2 0-3 0,2 0 0 16,-3-1-2-16,4 0-1 0,-2 1-1 0,3 0 7 15,3-1-2-15,-3 0-2 0,-3-1 3 0,3 1-3 16,-3-1 1-16,-2 1-3 0,2-2 3 0,-3 0 1 16,-2 0-2-16,3 0 5 0,-1 0-6 0,3 0 3 15,-6 0-2-15,-4 0-2 0,-4 0 3 0,2 0-5 16,-9 1 7-16,-1 0-2 0,-4 0 1 0,-4 0 1 16,-4 0-4-16,-2 2 3 0,-6-1-4 0,0 0 2 15,-11 0 3-15,-1-1-6 0,-5 2 4 0,-8-2-3 16,-5 1-1-16,-2 0 4 0,-10 0-2 0,-2-2-6 15,-8 2-24-15,0-2-66 0,-5 0-42 16,-2 2-16-16,0 2-36 0,0 0-14 0,0 2-46 16,0-1-90-16,-28 5-95 0,28-1-173 0,-28 0-46 15,11 0 113-15</inkml:trace>
  <inkml:trace contextRef="#ctx0" brushRef="#br0" timeOffset="87677.67">6716 8069 713 0,'0'0'-179'0,"-22"0"1"16</inkml:trace>
  <inkml:trace contextRef="#ctx0" brushRef="#br0" timeOffset="89330.72">1690 10068 2060 0,'11'0'33'0,"-7"0"10"0,4 0 23 16,-5 0 18-16,2 0-11 0,-5 0 17 0,0 0 0 15,0 0 10-15,0 0 3 0,0 0-4 0,0 0-4 16,0 0-10-16,0 0 5 0,0 0 2 0,0 0 8 15,0 0 10-15,-20 13-6 0,20-13-12 16,-14 0-12-16,14 0-18 0,-17 0-13 0,17 9 2 16,-10-9-2-16,10 0 5 0,0 0 0 0,-4 0-7 15,4 0 6-15,0 0-3 0,0 0 4 0,0 0 7 16,0 0-5-16,0 0-3 0,0 0-14 0,0 0-19 16,0 0-10-16,31 0-10 0,-13-12-2 0,10 12-2 15,6 0-1-15,13-15 2 0,3 15 0 0,15-14 6 16,5 7-3-16,7 0 0 0,13-1 7 0,0 0 15 15,5-1 12-15,0 1 4 0,6-1-6 0,6 1-12 16,4 1-12-16,6 0-5 0,10 3-2 0,0-1 18 16,10 0 42-16,-5 2 28 0,3-1 26 0,-11-1-6 15,-7 1-30-15,-18 0-32 0,-11-1-21 16,-15 1-16-16,-14 1-7 0,-9-1 4 0,-14 1 3 16,-10 2-6-16,-9-2 3 0,-7 3-11 0,-3-1-1 15,-7 1 2-15,0 0-4 0,0 0 14 0,-32 0-9 16,10 0 3-16,-3 0 0 0,-6 0-15 0,-9 0-44 15,2 14-41-15,-3-14-32 0,-3 0-25 0,5 16 24 16,-1-16 18-16,4 12 2 0,4-12 7 0,1 13 14 16,4-13 7-16,2 11 23 0,5-11 24 0,5 8 14 15,2-8 19-15,2 4 4 0,7-4 9 0,1 2 0 16,1-2-7-16,2 0 2 0,0 0-11 0,0 0 3 16,33 0-7-16,-16-16 2 0,3 16 4 0,11-14-1 15,6 14 7-15,0-14 1 0,8 14 1 16,1-13-2-16,0 13 3 0,1-9-3 0,-2 9-2 0,0-7 4 15,-7 7-6-15,1 0 3 0,-6 0-3 16,-2 0-8-16,-5 0-66 0,-6 0-65 0,-4 0-76 16,0 0-77-16,-7 15-13 0,-3-15-34 0,-6 12-58 15,0-12-128-15,0 17-74 0,0-17 100 0</inkml:trace>
  <inkml:trace contextRef="#ctx0" brushRef="#br0" timeOffset="90250.19">7183 10075 1401 0,'-17'4'15'0,"0"1"24"0,1 0 32 16,-1-2 41-16,0 1 22 0,3-2 21 0,0 0 4 16,-1 0-12-16,1-2-4 0,5 1-15 0,-1 2-7 15,4-3-8-15,0 0-11 0,3 1 2 0,1-1-8 16,2 0 6-16,0 0-2 0,0 0-7 0,0 0-22 15,0 0-27-15,0 0-22 0,22 0-17 0,-22 0 1 16,37 0 7-16,-12 0 28 0,12 0 16 0,4 0 12 16,10-14 7-16,6 14-7 0,12 0-1 0,0-14-2 15,12 14 2-15,6-18-14 0,8 6-20 16,13-2-12-16,13 1-19 0,14 0-6 0,8 0 31 16,11 0 16-16,12 0 18 0,8-1 14 0,8 3-20 15,-1 0 6-15,-7 1-8 0,-3 0 1 0,-2 0-3 16,-1 2-11-16,-10 3 2 0,-4 0-3 0,-12 2 21 15,-11 1 3-15,-12 0 18 0,-10 2 4 0,-16-3-12 16,-14 1-1-16,-15 2-20 0,-18-3-9 0,-15 2-13 16,-3 0-22-16,-11-1-13 0,-7-1-11 0,-6 3-8 15,-2-1 5-15,-2 1-28 0,0 0-20 0,0 0-47 16,-28 0-46-16,9 0-40 0,-2 0-62 16,-7 0-64-16,-13 0-80 0,-7 0-73 0,-4 17-97 0,-12-17-185 15,-4 12 18-15,-8-12 147 0</inkml:trace>
  <inkml:trace contextRef="#ctx0" brushRef="#br0" timeOffset="91241.52">1937 10737 1105 0,'12'-3'6'0,"-1"1"-5"16,-2-1 3-16,2 2-3 0,0-1-8 0,-3 0 11 15,-5 0-1-15,6 1-3 0,-7 0 0 16,-1 1-4-16,1-1-2 0,-1 1 9 0,-1-1-6 15,0 1 0-15,0-1 7 0,2-1 3 0,-2 2 3 16,0 0 0-16,0 0-7 0,0 0-10 0,0 0 1 16,0 0 2-16,0 0 4 0,0 0 10 0,0 0 18 15,0 0 27-15,0 0 32 0,-17 0 28 0,17 0 15 16,0 0-6-16,-14 0-5 0,14 13-23 0,-11-13-10 16,11 0-2-16,-14 0-21 0,14 11 3 0,-11-11 1 15,8 0-3-15,-5 8 2 0,5-8 0 0,2 0-6 16,1 5-2-16,-2-5-3 0,0 2-5 0,2-2 0 15,0 0-3-15,0 0 2 0,0 0 0 16,0 0 1-16,0 0 3 0,0 0 4 0,0 0 2 16,0 0 3-16,0 0-2 0,0 0-1 0,0 0-1 15,0 1 1-15,0-1-2 0,0 0-2 0,21 3 1 16,-7-3-4-16,3 3 4 0,4-2 12 0,6 2 4 16,10 0 3-16,3 0-14 0,7-3-15 0,9 2-4 15,8-2-10-15,1 2 4 0,8-2 4 0,4 0-10 16,6 0 4-16,5 0 4 0,4 0-6 0,4 0 6 15,5 0-12-15,3 0-15 0,11 0-1 0,3-14-16 16,10 14 17-16,9 0 41 0,4 0 9 0,10 0 5 16,6 0-14-16,-1 0-43 0,7 0-9 0,0 0 16 15,3 0 9-15,2 0 8 0,0 0 2 0,-4 0-10 16,-4 14-9-16,0-14 0 0,-2 0 6 16,-7 0 4-16,-1 0 23 0,-8 0 17 0,-6 0 3 15,-8 0 9-15,-9 0-18 0,-7 0-4 0,-10 0 5 16,-10 0 7-16,-13 0 25 0,-14-17 10 0,-6 17-12 15,-9 0-7-15,-8-14-23 0,-11 14-21 0,-8-9-9 16,-4 9-17-16,-10-7-10 0,-1 7-8 0,-5 0-5 16,-3-5 4-16,0 5-17 0,0-2-70 0,0 1-64 15,0 1-74-15,0 0-58 0,0 0-11 16,0 0-29-16,0 0-60 0,0 0 7 0,-16 0-4 0,16 0-13 16,-15 16-8-16,1-16-121 0,-2 16-153 15,-5-16 113-15</inkml:trace>
  <inkml:trace contextRef="#ctx0" brushRef="#br0" timeOffset="92898.65">3422 12235 1785 0,'0'0'33'0,"0"0"12"16,0 0 27-16,0 0 48 0,0 0 13 0,0 0 23 15,0 0 6-15,0 0-22 0,-17 6-22 0,17-6-11 16,0 0-8-16,0 0-1 0,-16 0-2 16,16 3-6-16,0-3-9 0,0 0-4 0,0 0-7 15,0 0-4-15,0 2 0 0,0-2-6 0,0 0 0 16,0 0-3-16,0 0-6 0,0 2 1 0,0-2-1 15,0 1 4-15,0-1 10 0,0 0-2 0,0 0 0 16,0 0-4-16,0 0-2 0,0 0-3 0,0 0-5 16,0 0-8-16,14 0-14 0,-14 0 6 0,18 0 5 15,-6 0 14-15,7 0 2 0,2 0-11 0,3 0-11 16,4 0-14-16,3 0-1 0,3 0-4 0,9 0 12 16,4 0 12-16,4 9 13 0,6-9 23 15,5 0 17-15,8 0 19 0,-1 0 25 0,5 0 8 16,-6 0-5-16,4 0-18 0,-2 0-38 0,-4 0-31 15,0 0-27-15,-3 0 51 0,-1 0 64 0,-3 0 55 16,-7 0 25-16,-4 0-50 0,-10 0-67 0,-6 0-51 16,-8 0-25-16,-8 0-16 0,-8 0-7 0,-1 0-4 15,-7 0 1-15,0 0 5 0,0 0-3 0,0 0 0 16,0 0-8-16,0 0 0 0,0 0 1 0,0 0-34 16,0 0-63-16,0 0-98 0,0 0-118 0,-14 0-78 15,14 0-46-15,0 0-16 0,-10 0-34 0,10 0-62 16,0 0-102-16,-13 0-297 0,13 0 66 0,-6-6 176 15</inkml:trace>
  <inkml:trace contextRef="#ctx0" brushRef="#br0" timeOffset="94969.71">5497 12201 1412 0,'0'0'42'0,"0"0"27"15,0 0 26-15,0 0 36 0,0 0-5 0,0 0 3 16,0 0-4-16,0 0-12 0,0 0-19 0,0 0-12 16,0 0-7-16,0 0-5 0,0 0-1 0,0 0 0 15,0 0 0-15,0 0-1 0,0 0 1 0,0 0 1 16,0 0-2-16,0 0 1 0,0 0 3 0,0 0 3 15,0 0 11-15,0 0 6 0,0 0 4 0,0 0-4 16,0 0-1-16,13 0 0 0,-13 0-9 0,0 0-11 16,0 0-6-16,0 0-9 0,6 0 1 0,-6 0 5 15,14 10-5-15,-2-10 9 0,4 0 5 16,1 9 6-16,2-9 2 0,4 8-9 0,2-4-5 16,1-1 1-16,5 0 2 0,0 0 1 0,3 0 0 15,7-1 1-15,-1 1 7 0,0-2 22 0,5 1 17 16,-1-2 31-16,-1 1 28 0,1-1-7 0,-5 0-5 15,-1 0-19-15,-2 0-26 0,-3 0-8 0,-4 0-19 16,-2 0-3-16,-6 0 3 0,0 0-1 0,-1 0 12 16,-6 0-12-16,-3 0-10 0,3 0-12 0,-5-11-18 15,-1 11-10-15,2 0-10 0,-5 0-9 0,3 0-5 16,-2 0-7-16,2 0-6 0,-2 0-4 0,3 0-3 16,-2 0 0-16,0 0 1 0,1 0 3 0,-3 0 0 15,3 0 1-15,-4 0-1 0,2 0 3 16,-1 0 4-16,-2 0 7 0,0 0 24 0,2 0 14 15,-2 0 13-15,0 0 5 0,-3 0-12 0,2 0-6 16,-1 0-1-16,-1 0-7 0,2 0-5 0,-2 0-4 16,0 0-9-16,0 0-2 0,0 0-4 0,0 0-4 15,0 0-6-15,0 0-5 0,0 0-4 0,0 0 1 16,0 0 3-16,0 0-4 0,0 0 3 0,0 0-5 16,0 0-3-16,0 0 4 0,0 0-3 0,0 0 7 15,0 0-4-15,0 0 0 0,0 0 2 0,0 0-6 16,0 0 4-16,0 0-2 0,0 0 1 0,0 0-1 15,0 0 3-15,0 0-1 0,0 0-5 16,0 0-37-16,0 0-37 0,0 0-50 0,0 0-58 16,0 0-52-16,0 0-104 0,0 0-133 0,0 0-95 15,0 0-44-15,0 0-23 0,0 0 4 0,0 0-54 16,0 0-292-16,0 0 81 0,0 0 179 0</inkml:trace>
  <inkml:trace contextRef="#ctx0" brushRef="#br0" timeOffset="96973.46">7300 11989 2253 0,'0'-6'52'0,"10"0"40"0,-10 1 58 15,0-1 52-15,8 2-5 0,-8-2-5 0,3 3-20 16,-3 0-15-16,0 2-16 0,0 1-8 0,0 0-11 16,0-2-15-16,0 1-25 0,0 1-27 0,0 0-25 15,0 0-22-15,0-1-11 0,0 1-2 0,0 0-4 16,0 0-3-16,0 0 8 0,0 0 15 0,0 18 18 16,-14-18 5-16,14 22-1 0,0-8-13 0,-15 3-15 15,15 4-1-15,-13 2-5 0,13 0 5 0,-9 2-2 16,9 1 2-16,-5-1 2 0,5 2-4 0,-4-2 2 15,4 0-1-15,0-1 1 0,0-2-61 16,-3-2-45-16,1-5-54 0,1 1-71 0,-3-4-13 16,-3-2-28-16,2-2-13 0,-1-4-8 0,-4 0-4 15,-2-2-18-15,3-1-35 0,-4-1-5 0,-1 0 1 16,0 0 15-16,0 0 58 0,2-21 74 0,3 21 72 16</inkml:trace>
  <inkml:trace contextRef="#ctx0" brushRef="#br0" timeOffset="97272.15">7102 12334 1558 0,'-3'-11'77'15,"2"11"59"-15,1-9 60 0,0 9 58 0,0-11-20 16,0 11-9-16,20-9-7 0,-20 4-6 0,0 0-7 15,17 0 6-15,-17 1-3 0,0 0 0 0,14 0-15 16,-14 1-26-16,0 1-25 0,0-2-38 0,0 3-24 16,0 0-24-16,0 0-28 0,0 1-15 15,0 0-21-15,0 0-5 0,0 0-2 0,0 0-1 16,0 0 5-16,0 0 6 0,0 15 5 0,0-15 1 16,0 22 5-16,-14-9-3 0,14 5-5 0,0 2 9 15,0 1-6-15,0 3 4 0,0-1 8 0,0 0-13 16,0 1 4-16,0-5-4 0,0-1 2 0,0-4 8 15,0-4 37-15,0-2 88 0,0-4 40 0,14-4 6 16,-14 0-27-16,0 0-63 0,15 0 8 0,-4-26 37 16,0 26 17-16,0-26-28 0,5 11-37 0,-1-1-25 15,1-1-19-15,1-1 1 0,-2 1-3 0,1-2-25 16,2 1-6-16,-2 0 2 0,-1 1-14 0,1 2 6 16,-4 0-9-16,1 4-91 0,-1 0-116 0,-2 3-126 15,-4 4-124-15,-2 0-78 0,3 3-9 16,-7 1-5-16,0 0-44 0,0 21-151 0,0-21-78 15,0 31 135-15</inkml:trace>
  <inkml:trace contextRef="#ctx0" brushRef="#br0" timeOffset="98930.7">6655 12799 2759 0,'13'-13'58'0,"-13"0"40"16,11 0 50-16,-11 3 42 0,7-1-18 0,-2 3-16 15,0 2-34-15,-5 3-32 0,0 1-40 0,0 1-23 16,0 1-19-16,0 0-15 0,0 0 3 0,0 0 3 16,0 0 1-16,-17 0 6 0,17 25-2 0,0-25-6 15,-22 33 3-15,22-12 1 0,-19 5 1 0,7 5 5 16,3 2 2-16,-2 1-16 0,-2 3-59 0,-2 0-60 15,4 1-79-15,2 0-71 0,-2 0-34 16,0-1-50-16,5-2-77 0,-1-2-87 0,1-3-76 16,5-3 108-16</inkml:trace>
  <inkml:trace contextRef="#ctx0" brushRef="#br0" timeOffset="99355.36">6603 13184 2503 0,'14'-12'37'0,"-2"-2"42"0,0 3 52 15,2 1 54-15,-1-3 8 0,-7 3-1 0,3 0-22 16,-1 3-19-16,0 2-24 0,-5 1-31 0,0 0-30 16,2 2-31-16,-4 0-29 0,1 2-10 15,-2 0-7-15,0 0-4 0,0 0 4 0,0 0 0 16,0 0 6-16,0 0 5 0,0 0 1 0,0 17 2 16,0-17-2-16,0 14 2 0,0-14-3 0,0 12 7 15,0-12 3-15,0 10-6 0,0-10 9 0,18 0-12 16,-18 0 2-16,17 0 5 0,-17 0-10 0,25 0 5 15,-12-18-1-15,-2 18-2 0,1-18 3 0,-1 18-1 16,-3-19 0-16,1 19-3 0,-4-21 5 0,2 11-3 16,0 0 2-16,-6 1 0 0,2 0-6 0,0 0 3 15,-1 2-2-15,-2 0-8 0,0 3 1 0,0-1 0 16,0 3 0-16,0 0 7 0,-23 2 2 16,23 0-4-16,-17 0-2 0,17 0-9 0,-32 16-10 0,17-16-5 15,-2 20-4-15,0-20 2 0,1 28 4 16,-2-12 6-16,4 1 3 0,0 3 6 0,1-1 4 15,4 1-2-15,3-1-1 0,1 2-12 0,0-1-13 16,5-1-12-16,0 0-13 0,0-1-5 0,0-1-3 16,0-1-1-16,25-3-8 0,-25-1-16 0,22-3-20 15,-6-2-25-15,2-1-21 0,-1-3-23 0,0-2-25 16,0-1-55-16,0 0-75 0,1 0-114 0,0 0-41 16,-4-17 100-16</inkml:trace>
  <inkml:trace contextRef="#ctx0" brushRef="#br0" timeOffset="100101.38">7053 13093 2075 0,'1'0'57'0,"-1"0"26"0,2 0 26 0,-2 0 23 15,0 0-30-15,0 0-5 0,0 0-8 0,0 0-20 16,0 0-19-16,0 0-24 0,0 0-17 0,0 0-7 16,0 0-8-16,0 0 5 0,0 0 2 0,0 0 2 15,-19 0 2-15,19 0-5 0,-18 0 1 0,4 0 3 16,0 0-1-16,-2 0-8 0,1 13-22 0,-1-13-11 16,1 0-11-16,-1 0 6 0,2 10 12 15,2-10 1-15,1 0 5 0,5 8-2 0,-5-8 7 16,8 0 10-16,-1 5 6 0,3-5 5 0,1 2 3 0,0 0-1 15,0-2-1-15,0 1 6 0,25 0 12 16,-25 1 10-16,26-1 16 0,-10 0 9 0,-1 0-3 16,-1 0 2-16,2-1 0 0,-2 0-1 0,0 0-3 15,-4 0 0-15,0 0-2 0,1 0 0 0,-5 0 3 16,2 0 1-16,-4-15-2 0,-1 15 0 0,-1 0-5 16,4 0-5-16,-4 0-8 0,-1-10-9 0,-1 10-5 15,0 0-9-15,0 0-5 0,0-5-4 0,0 5-5 16,0 0-4-16,0 0-2 0,0 0-3 0,0 0 1 15,0 0 4-15,0 0 7 0,0 0 0 0,0 0 4 16,-15 22 2-16,15-22-6 0,0 22 6 0,0-9-8 16,-14 3-48-16,14 0-33 0,0 1-53 0,-5 0-53 15,5 1-14-15,0-1-33 0,0 0-35 16,0-2-44-16,-8-2-62 0,8-2-93 0,0-2 8 16,0-6 102-16</inkml:trace>
  <inkml:trace contextRef="#ctx0" brushRef="#br0" timeOffset="100460.95">7101 13184 2129 0,'4'-14'51'16,"4"-2"35"-16,-2 3 46 0,4 0 53 0,-6-1-14 16,6 1 1-16,-4 2-13 0,-1 1-22 0,2 3-8 15,-4 2-28-15,-3 1-30 0,2 1-35 16,0 1-32-16,-2 1-14 0,0 1-6 0,0 0 3 0,0 0 2 16,0 0 8-16,0 16 4 0,0-16-2 15,0 18 3-15,-16-18-2 0,16 23 0 0,0-9 1 16,-15 1 1-16,15-1 0 0,-8 2 0 0,8-1-1 15,-11 0-3-15,11 2 2 0,-11-2 0 0,6 0 2 16,1 0 2-16,1-2 0 0,-4 0-4 0,6-2 2 16,-4-1 0-16,4-1-2 0,-4-3 3 0,3-2 1 15,2-1 6-15,0-1 3 0,-1-2-2 0,1 0-7 16,0 0-13-16,0 0-12 0,0 0-2 0,0-24 3 16,0 24 6-16,0-20 8 0,17 7 3 0,-17 1 3 15,0-2 2-15,20 0-4 0,-20-1 2 0,19 1 0 16,-10 1-2-16,4 0 0 0,0 1-1 0,3 0 0 15,1 0-1-15,3 2 4 0,-1 1 0 16,0 0-4-16,-2 3-18 0,1 0-32 0,-2 1-37 16,-1 1-45-16,-1 1-34 0,-1 2-36 0,-4 1-35 15,-1 0-50-15,-4 0-81 0,1 0-130 0,-3 0-33 16,-1 15 99-16</inkml:trace>
  <inkml:trace contextRef="#ctx0" brushRef="#br0" timeOffset="100931.38">7290 13161 2753 0,'25'-14'32'0,"-14"14"44"15,-2 0 56-15,2-14 61 0,-3 14 16 16,-8-10-6-16,11 10-37 0,-11 0-52 0,0 0-45 16,0 0-38-16,0-6-21 0,0 6-18 0,0 0-3 15,0 0 3-15,0 0-1 0,0 0 10 0,-19 0-1 16,19 0-2-16,-14 22 4 0,14-22-5 0,-19 18 2 15,9-18 1-15,3 23-1 0,-2-12 2 0,3 3 2 16,-3-1 0-16,5 3-1 0,-3-2-2 0,4 0-1 16,0 1-2-16,-2-1 5 0,0-1 5 0,2-1-3 15,2-1 0-15,-1-2-3 0,0-2-1 0,1-1 5 16,1-2 4-16,0-2 4 0,0-1 4 0,0 0-3 16,0-1-8-16,0 0-5 0,0 0-1 0,0 0-5 15,0-18 4-15,15 18 2 0,-15-17-2 16,0 17 1-16,16-21-3 0,-16 9 1 0,9 0-1 15,-9 0 2-15,14 0 3 0,-14 1 0 0,13-1 1 16,-4 0-2-16,-1 1 4 0,1-2-6 0,-1 3-2 16,3-2 3-16,-2 1-3 0,0 0 2 0,4 1 6 15,-2 1-6-15,1 1 28 0,-3 0 8 0,4 2-8 16,-2 1 6-16,-4 2-28 0,4-1-13 0,-5 3 1 16,2 1 0-16,-3 0-3 0,3 0 7 0,-4 0 1 15,1 18-5-15,-2-18 9 0,3 23-16 16,-3-9-30-16,-1 3-24 0,-2 2-43 0,0 1-37 0,0-1-26 15,0 0-40-15,0 2-34 0,-23-2-33 16,23 0-30-16,-19-1-67 0,19-1-123 0,-23-3-87 16,10-4 89-16</inkml:trace>
  <inkml:trace contextRef="#ctx0" brushRef="#br0" timeOffset="101143.34">7498 13231 2630 0,'14'-13'32'0,"-3"3"39"0,1 0 43 15,-1 1 46-15,2 0 10 0,-5 1-7 0,-1 2-23 16,-2 3-32-16,-2 0-44 0,-1 1-32 0,-2 2-32 16,1 0-19-16,-1 0-2 0,0 0 4 0,0 0 11 15,0 0 8-15,0 22 4 0,0-22-2 16,-20 24-1-16,20-8-1 0,-12 2 1 0,12 3 3 16,-16 0-1-16,16 1-15 0,-11 1-61 0,11-1-71 15,-14 0-70-15,6-3-76 0,-1-1-52 0,1-1-66 16,-4-4-120-16,6-3-86 0,-4-6 111 0</inkml:trace>
  <inkml:trace contextRef="#ctx0" brushRef="#br0" timeOffset="101290.49">7577 13027 3033 0,'14'-15'4'16,"-4"0"4"-16,-1 4-1 0,-3 0-4 15,3 1-7-15,-4 3-7 0,0 4-10 0,-5 3 2 16,0 0-19-16,0 0-38 0,0 0-50 0,0 21-85 15,-19-21-87-15,19 25-121 0,0-10-162 0,-20 2 50 16,20 0 108-16</inkml:trace>
  <inkml:trace contextRef="#ctx0" brushRef="#br0" timeOffset="101733.5">7650 13125 2967 0,'8'0'13'16,"5"-15"39"-16,-7 6 43 0,3 2 43 0,-3-1 11 15,2 1-27-15,-5 7-42 0,-1-5-45 0,-2 5-29 16,0 0-16-16,0-2-3 0,0 2 2 16,0 0 7-16,0 0 4 0,-17 0 3 0,17 17-3 15,0-17-2-15,-19 17 4 0,19-17-4 0,-17 23 4 16,17-9-2-16,-19 0-4 0,10 2 4 0,-3 0-1 16,1 0 3-16,1 1 5 0,-1 1-5 0,1-2 2 15,3 0-1-15,1-1-2 0,2 0 0 0,0-2 3 16,3-1-3-16,-1-2-1 0,2-2 7 0,0-4-3 15,0 2 4-15,0-4 4 0,0-2-4 0,0 0-3 16,0 0 1-16,0 0-8 0,0 0 0 0,0 0-1 16,0-22 0-16,19 22-1 0,-19-18 3 15,0 18-4-15,12-23 3 0,-12 9-1 0,0 1 1 16,11-2 5-16,-11-1-3 0,8-2 5 0,-8 1-3 16,11 0-1-16,-6-1 3 0,-1 1-5 0,5-1 3 15,-4 2 0-15,1 2-2 0,1 0 4 0,2 3-2 16,-3 0-6-16,7 3 2 0,0 3-2 0,-2 2 0 15,5 3 0-15,1 0 0 0,3 0 2 0,-3 19-2 16,3-19 5-16,-1 28-5 0,-3-9-4 0,-1 3 2 16,-6-1 1-16,1 4 6 0,-7 0 2 0,-3 1-1 15,0 1-46-15,0 0-59 0,-22 0-63 0,22 0-80 16,-31-3-50-16,9 2-64 0,2-1-127 0,-3-1-172 16,3-8 89-16,3-3 121 0</inkml:trace>
  <inkml:trace contextRef="#ctx0" brushRef="#br0" timeOffset="102237.44">8043 13199 1935 0,'12'-15'3'16,"-7"2"0"-16,1-1-6 0,-6 2 3 0,0 0 1 16,0 0 3-16,0 2 8 0,-23 0 1 0,23 3-2 15,-29-1-5-15,13 2-5 0,1 0 0 0,-1 1-1 16,0 3 3-16,-1 1-1 0,5 1 0 15,-4 0-3-15,7 0 0 0,-2 0 0 0,-1 0 0 16,7 21 3-16,-3-21-4 0,5 17 5 0,3-17-3 16,0 22 3-16,0-10 13 0,0 0 19 0,0-1 18 15,28 1 16-15,-28-3 15 0,20 0 10 0,-20-3 11 16,28-1 6-16,-15 0-11 0,-1-5-13 0,-1 0-16 16,2 0-16-16,-1 0-8 0,-1 0 2 0,0 0 8 15,0-20-1-15,1 20 5 0,-1-15-4 0,-3 15 0 16,1-18 12-16,-1 18 3 0,1-21 7 0,-3 11-3 15,2 0-9-15,-2 0-3 0,2 0 4 0,-2 0 8 16,-3 3 17-16,2 0 13 0,0 1-14 0,-2 3-20 16,-3 0-27-16,1 1-26 0,1 1-16 15,-2 1-8-15,1 0-4 0,-1 0-1 0,0 0 16 0,0 0 30 16,0 22 18-16,0-22 18 0,0 28-5 16,0-11-13-16,0 5-6 0,0 2 10 0,-15 1 1 15,15 1-10-15,-16 0-10 0,16 1-17 0,-17 0-7 16,8 0 0-16,-4 0-9 0,3-2-3 0,-3 4-2 15,4-5-1-15,-2-1 2 0,2-3 1 0,1-3-2 16,-3-1 6-16,6-2 3 0,-2 0-5 0,0-4-1 16,-2 1-20-16,3 2-48 0,0-1-40 0,-2 3-45 15,0-2-42-15,-1 3-26 0,-2 1-41 0,3 0-41 16,-3 1-32-16,0 2-16 0,2 0-19 0,-2-1-56 16,-1-2-149-16,6-3-20 0,-5-5 100 0</inkml:trace>
  <inkml:trace contextRef="#ctx0" brushRef="#br0" timeOffset="102638.49">8412 13211 3433 0,'28'-13'7'0,"0"0"14"16,-4 2 40-16,-1-2 41 0,-1 1 30 0,-8 3 15 15,-2 2-16-15,-6 5-31 0,0 0-38 0,-2 0-30 16,-3 2-28-16,-1 0-19 0,0 0-2 0,0 0 4 15,0 0 4-15,0 0 9 0,0 23 5 16,-17-23 0-16,17 25-1 0,-14-8-5 0,14 2-3 16,-17 2 3-16,17 1 4 0,-17 0 1 0,6 1 3 15,2 2-9-15,4 0 0 0,-1 2 2 0,-2 2 3 16,5-4 5-16,0 2-1 0,-3-1 0 0,6-1-1 16,-2-3-1-16,2-2-2 0,0-5 5 0,0-3-3 15,0-1 6-15,0-5 0 0,0-2-7 0,22-4-1 16,-22 0-3-16,0 0 0 0,20-22 2 0,-20 22 0 15,17-23 1-15,-17 5 1 0,16-2-3 0,-16-2 1 16,12-1-7-16,-12 0 3 0,11 0-2 16,-5-2 4-16,2-2 0 0,1 3-6 0,4 2 3 15,1 1-1-15,-4 1 0 0,3 1-16 0,1 1-16 16,0 2-24-16,0 1-25 0,1 2-16 0,-1 2-20 16,-1 2-27-16,1 1-29 0,-3 2-34 0,-1 2-48 15,-2 2-40-15,-2 2-22 0,-3 0-57 0,-3 0-107 16,2 19-77-16,-2-19 82 0</inkml:trace>
  <inkml:trace contextRef="#ctx0" brushRef="#br0" timeOffset="103325.64">8872 13315 2009 0,'12'-11'2'16,"-2"1"-1"-16,-3 2 5 0,0 1-4 0,-1-1-4 15,-6 2 1-15,0 2-7 0,0 1 6 0,0-1 6 16,-28 2-1-16,28-1-3 0,-28 1 4 0,11 1-14 16,-2 1 8-16,2 0-3 0,-3 0-3 0,1 0 8 15,1 0-9-15,-4 0 6 0,6 15-2 0,4-15 5 16,1 0 3-16,0 11-3 0,5-11 10 0,3 0 46 16,3 9 29-16,0-9 32 0,0 0 10 0,0 7-23 15,0-7-16-15,23 0-2 0,-23 0-2 16,25 0-21-16,-9 0-7 0,-1 0-21 0,2 0-16 15,0 0 0-15,-1 0-2 0,-1 0 2 0,-1 0 1 16,-1-13-1-16,-4 13-8 0,0 0-2 0,-4 0-6 0,1 0-7 16,-3-8 1-16,-3 8-9 0,2 0 0 15,-2 0 6-15,0 0 0 0,0 0 7 0,0 0 1 16,0 0-4-16,0 16 0 0,0-16-5 0,0 18 8 16,0-18 1-16,-14 23-1 0,14-10-1 0,0 2-3 15,0 2-3-15,0-2 5 0,0 1 3 0,0 1 1 16,0 3 2-16,20-3-4 0,-20-2 6 0,14-1 7 15,-14-4 29-15,19-2 17 0,-5-1 10 0,1-2 9 16,2-5-20-16,3 0 1 0,1-26 4 0,2 26-4 16,-1-31 11-16,3 11 7 0,-2-3 1 15,-3-5 5-15,2 2-3 0,-4 2-7 0,-1-3-6 16,0 1-3-16,-3 0-5 0,2-2-10 0,-4 1 5 16,1 0-6-16,-4 0-4 0,2-2 0 0,-2 1-13 15,1 3-6-15,-1 0 11 0,-3 3 7 0,3 2 4 16,-5 5 2-16,3 1-20 0,-4 4-17 0,1 3-12 15,-3 3-13-15,-1 1-4 0,0 3 8 0,0 0-2 16,0 0 1-16,0 23 10 0,0-23-9 0,-22 34 3 16,22-10 13-16,-21 4-11 0,21 5 5 0,-25 1-1 15,11 3-9-15,-2 1 5 0,1 2 0 0,-2 0-1 16,-2 1 5-16,0 1 4 0,2-4-1 0,2-1-6 16,-1-2-26-16,1-3-9 0,4-3 0 0,3-7 11 15,-1-3 30-15,6-8 4 0,3 0 1 16,0-5-4-16,0-3-7 0,31-1 2 0,-14-2-6 15,6 0 2-15,-1 0 4 0,6 0-24 0,-2-21-34 16,-1 21-31-16,1-18-61 0,-4 18-46 0,1-20-50 16,-4 20-76-16,-5-17-68 0,-3 5-99 0,-6-1-121 15,-5-5-103-15,0-1 127 0</inkml:trace>
  <inkml:trace contextRef="#ctx0" brushRef="#br0" timeOffset="103481.55">9044 13234 2853 0,'0'0'26'0,"0"16"30"0,27-16 51 16,-27 0 42-16,35 0 7 0,-16 0-12 0,3 0-43 16,-1 0-41-16,-2 0-31 0,1 0-19 0,-1 0-7 15,-4 0-7-15,-1 0-60 0,-4 0-68 0,2 0-83 16,-3 0-96-16,-4 0-67 0,3 0-103 0,-4 0-161 16,1 0 33-16,1 0 127 0</inkml:trace>
  <inkml:trace contextRef="#ctx0" brushRef="#br0" timeOffset="103897.49">9409 13278 2826 0,'6'13'55'0,"4"-13"34"0,-4 0 53 16,1 0 65-16,1 0 4 0,0 0 24 0,-2 0-12 15,-1 0-23-15,3 0-23 0,-4 0-17 16,3 0-9-16,-3 0-3 0,-1 0-7 0,0 0-21 16,4 0-21-16,-3 0-34 0,-2-10-27 0,-2 10-16 15,1 0-18-15,1 0 0 0,-1 0-4 0,3 0 0 16,-3 0 0-16,1 0-4 0,2 0 0 0,1 0-3 15,3 0 4-15,3 0-3 0,-2 0 14 0,5 0-5 16,1 0-5-16,-1 0 5 0,3 0-6 0,-3 0 0 16,3-16 3-16,-1 16-3 0,0-16-4 0,-1 16 5 15,1-21 2-15,-2 9-6 0,1 0-1 0,-1 1 7 16,-3 1 0-16,0-1 0 0,-2 0 2 0,-4 1-12 16,3-1-2-16,-4 1 4 0,-4 0-7 0,2 0 3 15,-2 1-12-15,0-2-2 0,0 3-3 16,-17-1 2-16,17 2-3 0,-27 2-17 0,12 1-6 15,-2 3-10-15,-2 1 14 0,-7 0 19 0,2 18 14 16,-4-18 6-16,-1 32 5 0,1-12-4 0,-2 4 2 16,3 2 5-16,0 2-4 0,2 2 6 0,7 2-2 15,1 1-9-15,4 2-21 0,1 1-21 0,6-3-22 16,2-1-11-16,4-1 1 0,0-3 2 0,0 0 2 16,21-3 0-16,-21-2-5 0,29-8-11 0,-12 0-20 15,3-1-35-15,5-4-45 0,-3-3-45 0,3-3-65 16,-3 0-81-16,1-4-153 0,-5 0-180 0,-2 0 106 15</inkml:trace>
  <inkml:trace contextRef="#ctx0" brushRef="#br0" timeOffset="104729.54">6208 12591 1551 0,'0'-7'27'0,"0"7"24"16,-15 0 32-16,15 0 37 0,0 0 9 0,0 0 0 15,0 0-10-15,0 0-4 0,0 0-4 0,0 0 15 16,0 0 12-16,0 0 4 0,0 0 3 15,0 0 2-15,0 0 1 0,0 0-5 0,0 0-28 16,0 0-29-16,15-4-22 0,-15 4-9 0,28 0 16 16,-9 0 17-16,9 0 6 0,1 0-2 0,7 0-11 15,9 0-23-15,2 0-33 0,12 0-18 0,4 0-8 16,13 0-4-16,11 13 13 0,11-13 9 0,12 11 4 16,13-11 1-16,10 18-7 0,7-7-6 0,6 2-10 15,8 0-1-15,7 3 6 0,4-2 0 0,1 1-5 16,0 0-1-16,1-1 2 0,1-3-1 0,3-1 6 15,-2-1 18-15,-8-2 0 0,-4-2 9 0,-6-2 3 16,-5-1 2-16,-8-2 13 0,-6 0-1 0,-13 0 10 16,-7 0 0-16,-10 0-6 0,-5 0 1 15,-10-19 0-15,-7 19-6 0,-14 0 0 0,-7-14 5 16,-13 14-4-16,-13-9-17 0,-5 9-9 0,-11 0-20 16,-8-6-24-16,-3 6-1 0,-6 0 3 0,0 0 2 15,0 0 14-15,0 24 4 0,-28-7 3 0,28 5 1 16,-32 7-1-16,13 5 7 0,-6 6-8 0,2 4 4 15,-3 3-6-15,-2 2 9 0,7 3-6 0,-5 1-4 16,7 1 9-16,1 3-15 0,-1 2 16 0,1 4-43 16,2 3-31-16,-3 5-25 0,2 3-45 0,-4 1 2 15,-3 1-23-15,-7-3-30 0,-1 0-54 0,-9-5-65 16,-2-6-72-16,-8-7-81 0,-5-4-117 0,-5-7-234 16,-7-8 124-16</inkml:trace>
  <inkml:trace contextRef="#ctx0" brushRef="#br0" timeOffset="105370.71">5800 12374 3541 0,'26'0'-2'0,"-10"-1"0"16,4 1 0-16,0 0 20 0,1 0 26 0,0 0 27 16,-5 0 29-16,1 20-5 0,-3-20 19 0,-3 30-8 15,0-12-9-15,-7 5 4 0,2 2-24 16,-2 4-7-16,-3 7-7 0,-1 5-13 0,0 4-10 16,0 6-1-16,-20 4-8 0,20 3 4 0,-26 2 8 15,10 3-2-15,0-1-1 0,-1-2-3 0,2-1-12 16,-4-2-9-16,4-2-2 0,-2-3-5 0,3-2-6 15,0-3 6-15,0-7-8 0,1-2-1 0,1-4 11 16,4-5-6-16,0-4 5 0,4-5 1 0,-1-2 34 16,4-3 29-16,1-2 34 0,0-3 10 0,0 0-25 15,26-2-27-15,-6 1-34 0,6-2-9 0,13-1-19 16,11-1-7-16,10 1 3 0,13-2-8 0,14 2 4 16,17-2-4-16,11 2 1 0,13 1 7 0,14 0-7 15,17 3 4-15,14 2-6 0,4 2 3 16,8 1 60-16,9 4 26 0,6-1 35 0,5 0 12 15,-3 2-27-15,-5-1 9 0,-7 0-12 0,-3-1-1 16,0-1-23-16,-9-2-29 0,-15-4-14 0,-14 0-20 16,-3-2-3-16,-16-2-4 0,-10-1-2 0,-13-2 3 15,-17 0-4-15,-14-2-6 0,-11 0-56 0,-15-2-132 16,-8 0-140-16,-14 0-128 0,-11 0-100 0,-9 0-25 16,-8 0-12-16,0 0-42 0,-37 0-213 0,5 0 28 15,-8 0 154-15</inkml:trace>
  <inkml:trace contextRef="#ctx0" brushRef="#br0" timeOffset="108653.94">7827 11330 1139 0,'0'-4'11'15,"0"2"5"-15,0 0 18 0,0 0 23 0,-17 0 23 16,17 0 27-16,0 0 10 0,0 0 3 0,-14 0-4 16,14 0-14-16,-6 1-11 0,6 0-7 0,-9 1-10 15,9-2 5-15,-5 2 10 0,5-1 7 0,0 1 3 16,-6 0 3-16,6 0-3 0,0 0-1 0,0 0-5 15,0 0-8-15,0 0-4 0,0 0-6 0,0 0 2 16,0 0 3-16,0 0 2 0,0 0 2 0,0 0-1 16,0 0-1-16,0 0-6 0,0 0 1 0,0 0-6 15,0 0-7-15,0 0-16 0,0-3-22 16,0 0-15-16,0 2-15 0,20-2 1 0,-20-3 0 16,16 1 2-16,-16-1-1 0,21 0 3 0,-10 1-1 15,5-1-2-15,-2 0 2 0,3-1-5 0,-2 1 3 16,4 0-1-16,-2-1-2 0,5 2 5 0,-2-1 0 15,-2 1 9-15,3-1 7 0,-1 2 6 0,2 0-4 16,-4 0-6-16,1 0-3 0,-1 1-9 0,1 1 4 16,0 0 3-16,-2 1-5 0,5 0 3 0,-5 1-1 15,1 0-5-15,-1 0 3 0,2 0-5 0,-2 0 2 16,5 0-2-16,-4 0 3 0,-1 0 3 0,2 0-3 16,1 15 6-16,-1-15-5 0,-1 0 6 0,0 0 0 15,-1 10-4-15,3-10 3 0,-2 0-5 16,1 9-3-16,-2-9 2 0,2 9-3 0,2-4 1 15,-2 1 2-15,-2 0-1 0,0-1 1 0,-3 1-2 16,2-1 2-16,-4 2-4 0,1-1 2 0,1 0 3 16,-5 1-3-16,3-2 6 0,-2 1-2 0,-1-3-1 15,3 1 2-15,-1 2-5 0,-3-2 0 0,1 0 2 16,-1 1-2-16,1 0 2 0,-2-1 3 0,2 1-6 16,0 0 6-16,-3 2-3 0,1-1-4 0,2 0 5 15,-4 1-6-15,5 1 1 0,-3-1-1 16,0 0 1-16,-2 2 1 0,1-1 1 0,-3 2 4 0,2 0-4 15,-3 0 5-15,-2 1-1 0,0 1 4 16,0 0-5-16,0 2 1 0,0-1 3 0,-24 0-1 16,24 1 1-16,-25 0-1 0,10 2-3 0,-4-2-2 15,1 2 7-15,-4-1 0 0,3 2-2 0,1-1 3 16,-6 0-8-16,6 0 4 0,-4 1 4 0,-1 0-4 16,4 0 2-16,-1 1-3 0,-2-1 0 0,4 0-4 15,1 1 3-15,3 0 1 0,0-1 3 0,3 0 1 16,5-3 1-16,-1 0 1 0,1-1-8 0,3-1 8 15,0 0 37-15,1-1 10 0,1 0 5 0,-2-1 9 16,3-2-31-16,0 2-4 0,0 0-2 0,0-1-12 16,0-1-5-16,0 1-5 0,-2-1 2 15,2 1-1-15,-1-1 2 0,1 1-3 0,-2 1-5 16,-3 1-4-16,2 3 0 0,-4-2 5 0,0 1-2 16,-2 2 4-16,-2 0-1 0,0 1-5 0,-3 0-2 15,2 0 2-15,-5 0-5 0,0 1 5 0,0-2 3 16,-5 1-2-16,5-2 3 0,-2 0-3 0,1-2 1 15,-3 1-4-15,4-3 0 0,2 0-2 0,4-2 1 16,-1 1 4-16,1-1-2 0,4-2 0 0,0-2-1 16,4 1 2-16,-2-1 1 0,0-3-2 0,4 2-1 15,-1-2 0-15,1 0 0 0,1-1 0 0,0 1 1 16,0 0 6-16,-3-1 31 0,-2 2 16 16,-1-1 6-16,-1 2-5 0,-3-2-30 0,-3 0-14 0,-2 0-2 15,-1-1-5-15,-1 0 0 0,-3 0 0 16,-2 0 0-16,4 0 2 0,-3 0 1 0,1 0-10 15,0-15-2-15,1 15 0 0,2 0-1 0,0-14 7 16,2 14 5-16,-1-14 1 0,2 6 0 0,-1-1 2 16,2-1 20-16,2 0 25 0,2-1 32 0,-2 1 17 15,5-4-9-15,-2 2-13 0,5-2-19 0,-2 0 5 16,1-1-3-16,1 0-11 0,1-2-2 0,2-1-19 16,0-1-11-16,-1 0-8 0,1 0-13 0,0-2 5 15,0 0-5-15,0 0 5 0,0-1 8 0,0 1-9 16,0 0-4-16,0 2-3 0,0 0-6 15,0 0 5-15,0 0-1 0,0 3 15 0,0 0-5 16,0 0-9-16,0-1 9 0,0 5-14 0,0-4 10 16,0 2 4-16,0-1 0 0,0 1-5 0,0 2 0 15,0-1 5-15,0-1-7 0,0-1 12 0,0 1-16 16,15-1 5-16,-15-2 0 0,0 0-8 0,13-1 4 16,-13-1 0-16,12-2-4 0,-12 3 13 0,17 0-4 15,-11 2 4-15,7-1 24 0,-2 3 9 0,-4-2 18 16,4 2 0-16,-2 0-9 0,1 3-9 0,-1-2-10 15,-1 2-5-15,1 0-5 0,-3-1-6 0,4 0 3 16,-4 1-7-16,3-3-10 0,-4 2 3 0,0-1-7 16,2 1 4-16,-4-1 0 0,2 0 3 0,1 0 1 15,-1 2-1-15,-5 0 4 0,3 1-4 16,2 1-3-16,-2-1 0 0,-2 4 0 0,-1 1 3 16,3 0-5-16,-3 2-106 0,0 1-76 0,0 0-93 15,0 2-82-15,2 0 9 0,-2 0-41 0,0 0-46 16,0 0-13-16,0 0-37 0,0 0-96 0,0 23-191 15,0-23 65-15,0 22 134 0</inkml:trace>
  <inkml:trace contextRef="#ctx0" brushRef="#br0" timeOffset="133241.73">13435 11319 3688 0,'8'0'17'0,"3"0"7"0,-2 0 13 15,-4 0 7-15,4 0-11 0,-6 0 1 0,2 0-6 16,-5 0-6-16,0 0 54 0,0 0 61 0,0 0 32 16,0 0 23-16,-18 22-41 0,18-22-59 0,-24 20-31 15,12-7-25-15,-7 1-17 0,-1 1-6 0,0-1-5 16,-5 1 0-16,-1 1 3 0,1-2-7 0,-3 1 0 15,-2 0 3-15,2-2-4 0,-1 1 4 0,1 0-3 16,-2-4 4-16,1 0-1 0,-1-2 3 0,3-3 5 16,-3-1-9-16,1-4 0 0,1 0-7 15,3 0 0-15,-2-20 7 0,4 20-5 0,1-25 10 16,4 25-1-16,4-26-3 0,0 12 3 0,8 0 0 16,-1 2-2-16,6 1-7 0,1 1 14 0,0 0 8 15,0 3 1-15,25-1 8 0,-25 2-16 0,23 2-13 16,-3 4-6-16,-1 0-7 0,3 0 8 0,5 0 0 15,1 18 10-15,3-18 22 0,4 27 4 0,-3-10-4 16,2 3-2-16,4 3-18 0,-4 3-16 0,-2-1 10 16,2 2-2-16,-4 0 0 0,-1 0 5 0,-1 2 0 15,-4 2-11-15,-4-3-32 0,-3 1-56 0,-3-4-68 16,-3 1-75-16,-3-2-61 0,-5-3-73 0,-2-2-86 16,2-2-97-16,-3-3-187 0,0-2-121 0,0-2 149 15</inkml:trace>
  <inkml:trace contextRef="#ctx0" brushRef="#br0" timeOffset="134614.38">12630 11275 2453 0,'0'-8'74'0,"0"2"58"0,0 1 70 16,0 0 84-16,0 0 6 0,0-1 15 0,0 1-2 15,0 2-19-15,0-2-6 0,0 1-7 16,0 2 7-16,0 0 11 0,0 0-23 0,0 0-25 0,0 1-47 16,0 1-53-16,0-1-43 0,0 1-28 0,0-1-21 15,0 1-25-15,0 0-10 0,0 0-17 16,0 0 9-16,0 0 87 0,0 0 34 0,0 0 18 16,-16 17-15-16,16-17-78 0,-14 20-33 0,14-8-14 15,-20 2 3-15,14 4 0 0,0-1-6 0,-2 3 3 16,8 0-2-16,-6 2-3 0,0 3 3 0,4 1-3 15,0 0 1-15,1 1-3 0,-1 1 3 0,1-1-3 16,1 1-69-16,0-2-80 0,0-1-87 0,0-3-140 16,0-2-72-16,0-6-18 0,0-1-4 0,0-2 65 15,0-4 71-15,0-4 21 0,0-3-4 0,0 0-23 16,0 0-9-16,0 0 13 0,0-21 26 0,0 21 43 16,0-31 44-16,-25 9 70 0,25-2 58 0,-17-3 96 15,17-2 104-15,-11 2 72 0,11 1 91 16,0 1 40-16,0 1 18 0,0 4 19 0,0 0 9 15,19 2 13-15,-19 2-9 0,17-1 0 0,-17 2 11 16,15 1 36-16,-15-2 41 0,14 4 7 0,-14-2-33 16,0 4-66-16,13 0-70 0,-13 1-66 0,0 1-34 15,9 3-36-15,-9 0-35 0,0 2-29 0,0-1-38 16,0 3-25-16,0 1-23 0,0 0-12 0,0 0 5 16,0 0-3-16,0 0 8 0,-16 0 2 0,16 20 0 15,-20-20 4-15,8 20-2 0,-2-20 2 0,-2 26-2 16,2-12-2-16,0 3 2 0,2-2 2 15,1 1-1-15,0 0 5 0,0-3-4 0,5 0 0 16,-3-1-1-16,6-4 1 0,-3-1 8 0,1-3 7 16,3-1 12-16,2-2-4 0,0-1-2 0,0 0-10 15,0 0-9-15,0-25-2 0,0 25-3 0,21-29 3 16,-21 11 0-16,18-6 5 0,-18 0-2 0,22-1-3 16,-8 1 1-16,1 1-3 0,2-2 0 0,1 3 0 15,2 3 0-15,-2 0 0 0,-1 3 0 0,1 2 0 16,-5 2 0-16,1 1 0 0,-4 4 0 0,-1 2 0 15,-4 2 0-15,-1 0 0 0,-1 3 0 0,1 0 0 16,-3 0 0-16,1 0 0 0,-1 18 0 0,5-18 0 16,-1 30-24-16,0-10-37 0,3 4-60 0,-4 5-67 15,4 2-60-15,-2 2-71 0,3 1-93 16,-2-2-128-16,-3 4-64 0,6-3-43 0,-6 1-45 16,6 0-32-16,-7-2-208 0,6-2-89 0,-3-3 198 15</inkml:trace>
  <inkml:trace contextRef="#ctx0" brushRef="#br0" timeOffset="136285.44">13886 11428 3336 0,'0'10'0'16,"17"-6"5"-16,-17 1 20 0,0-3 25 0,18-2 34 16,-18 0 25-16,0 0 14 0,0 0 9 0,11 0-9 15,-11 0-3-15,0 0-13 0,0 0-23 0,0 0-21 16,0 0-27-16,10 0-20 0,-6 0-10 0,2 0-8 16,5 0 5-16,-1 0-2 0,5 13 0 15,1-13 2-15,4 0-36 0,-3 0-53 0,6 0-76 16,-1 0-93-16,-4 0-76 0,6 0-58 0,-4 0-54 15,-1 0-97-15,1 0-99 0,-5 0 8 0,1 0 130 16</inkml:trace>
  <inkml:trace contextRef="#ctx0" brushRef="#br0" timeOffset="136457.65">13960 11504 2404 0,'-26'8'33'0,"9"-1"39"0,1 0 54 0,4 1 58 15,7-3 17-15,5 2-4 0,-5 0-5 0,5-1-17 16,0 1-10-16,0 0 8 0,0-1-19 15,22 0-14-15,-22-2-27 0,27-1-33 0,-10-1-31 16,4 1-29-16,6-2-12 0,1-1-11 0,1 0 3 16,4 0-41-16,1 0-72 0,-1 0-110 0,1 0-150 15,1 0-140-15,-2-15-234 0,-2 15-150 0,0 0 149 16</inkml:trace>
  <inkml:trace contextRef="#ctx0" brushRef="#br0" timeOffset="138627.6">15176 11348 3074 0,'0'0'40'0,"15"0"27"16,-15 0 41-16,17 0 37 0,-17 0-9 0,16 0 8 15,-16 0-8-15,12 0-9 0,-12-13 0 16,0 13-16-16,0 0-27 0,0 0-27 0,0 0-30 15,0 0-20-15,0 0-10 0,0 0 5 0,0 0-1 16,0 0 11-16,-15 0 13 0,15 21-5 0,-22-21-1 16,11 22-3-16,-5-7-12 0,1 2 3 0,-5 0 1 15,3 3-8-15,-2-1 1 0,-1 2 1 0,-2 2-4 16,3 0 3-16,1 0-3 0,-1 1 0 0,4 1 4 16,-1-4 0-16,4 1 7 0,1-2-12 0,0-2 3 15,6-1-3-15,2-5-2 0,2-3 19 0,1-1 25 16,0-2 65-16,0-4 34 0,0 1 0 0,0-3-11 15,20 0-49-15,-20 0-24 0,28 0-3 0,-10 0 0 16,6 0-22-16,1 0-4 0,3-15-9 0,-1 15-10 16,5 0-8-16,-3-13-2 0,0 13 2 0,3 0 2 15,-6-14 3-15,2 14-59 0,-2 0-51 0,-4 0-58 16,1-5-45-16,-6 5-6 0,-3 0-30 16,-6 0-47-16,0-3-58 0,-5 1-101 0,-3-1-100 15,0-2-158-15,0-2-65 0,-20-4 160 0</inkml:trace>
  <inkml:trace contextRef="#ctx0" brushRef="#br0" timeOffset="138858.53">15124 11298 3235 0,'27'-2'21'0,"-27"1"44"0,26-1 60 0,-26-1 56 16,19-3 21-16,-19 4-11 0,12 0-41 0,-12 1-47 15,0 1-43-15,0 0-34 0,0 0-22 0,0 0-6 16,0 0 22-16,0 0 27 0,0 16 8 15,0-16-1-15,0 23-17 0,0-8-28 0,0 2-3 16,0 4-7-16,0 1 0 0,0-1 2 0,16 3-2 16,-16 2 7-16,18 1-7 0,-18 0-1 0,17 1 5 15,-17 1-19-15,19-2-63 0,-19 1-69 0,15-4-96 16,-15 1-95-16,10-1-49 0,-10-1-77 0,6-3-128 16,-1-3-202-16,-1-4 115 0</inkml:trace>
  <inkml:trace contextRef="#ctx0" brushRef="#br0" timeOffset="139505.72">15467 11395 3098 0,'0'-7'49'0,"0"0"56"0,19 0 58 0,-19 1 49 16,0-2-10-16,14 1-18 0,-14 1-20 0,0 2-17 15,0 0-17-15,8 0-24 0,-8 2-35 16,0-1-31-16,0 1-27 0,0 1-14 0,0 0-1 16,0 1-6-16,0-2 7 0,0 2-6 0,0 0-4 15,0 0 3-15,0 0-2 0,-11 0 8 0,11 0 2 16,0 0 0-16,-8 0 5 0,8 19-7 0,-8-19 1 15,8 17 6-15,-7-3-8 0,7 0 2 0,-5 1 3 16,5 3-3-16,0-1 1 0,0 3 4 0,0-1-6 16,0 2-1-16,0-2 1 0,20 0-3 0,-20-2 6 15,0 0 0-15,17-4 2 0,-17 0 2 16,0-6 1-16,14 0 5 0,-14-3 4 0,0-1 8 0,0-3-2 16,9 0-3-16,-9 0 4 0,11 0-5 15,-3-19 24-15,0 19 5 0,3-16 5 0,0 16 0 0,-4-23-17 16,6 10 7-16,-1 0-6 0,-3-1 4 15,-1-1 5-15,0 1 15 0,0 0 14 0,0 0 1 16,-2 1-3-16,-2 2-23 0,3 1-12 0,-3 1-8 16,-2 2-4-16,1 0-3 0,-2 3-9 0,4 0-9 15,-5 3-7-15,0 0-16 0,0-1-4 0,0 2-1 16,2 0 2-16,-2 0 14 0,0 0 1 0,0 16 8 16,0-16-4-16,0 22-1 0,0-8-1 0,0 3 0 15,0 5 6-15,0-1-3 0,14 3 3 0,-14 2-4 16,0-2 0-16,18 0-18 0,-18 0-26 0,0-5-12 15,8-3 10-15,-8-4 15 0,0-2 38 16,0-3 27-16,0-4-17 0,9-3 10 0,-4 0-16 16,3 0-11-16,1-17 5 0,2 17-4 0,4-25 5 15,1 9-1-15,-1-4 1 0,1-2-1 0,-2 0-19 16,2-1-40-16,-4 0-45 0,-1 0-52 0,-3-1-46 16,-1 1-36-16,1 2-49 0,-5-1-58 0,2 4-68 15,-4 1-67-15,-1 3-119 0,0 2-232 0,2 1 131 16</inkml:trace>
  <inkml:trace contextRef="#ctx0" brushRef="#br0" timeOffset="140105.35">16214 11232 2893 0,'0'-13'54'15,"0"0"57"-15,0 3 66 0,0 2 62 0,0 0 8 16,0 1-2-16,0 2-16 0,0 3-12 0,0 0-26 16,0 0-15-16,0 2-20 0,15 0-32 0,-15-1-23 15,0 1-32-15,0 0-29 0,0 0-22 0,0 0-14 16,0-1-12-16,0 1 0 0,0 0-1 0,0 0 2 16,0 0 7-16,0 0 5 0,0 0 47 0,-13 20 13 15,13-20 4-15,0 23 0 0,0-6-44 0,-10 3-8 16,10 1-8-16,0 2 3 0,-8 3-4 0,8 2-4 15,0 0-1-15,0-1-5 0,0 4 1 0,0 0 3 16,21-1-4-16,-21 2-5 0,0-1 9 0,0 0-5 16,12-3-92-16,-12 1-67 0,0-2-84 0,0 0-68 15,0-2 6-15,0-3-39 0,0-2-33 16,0-5-48-16,-17 2-36 0,17-6-28 0,0-1-90 16,0-9-73-16,0-1 127 0</inkml:trace>
  <inkml:trace contextRef="#ctx0" brushRef="#br0" timeOffset="140501.39">16130 11212 3335 0,'0'-20'62'0,"0"3"52"0,0 1 63 15,0 3 55-15,0 3-12 0,20-1-21 16,-20 3-24-16,0 4-41 0,0 3-43 0,0 0-34 0,0-1-43 16,0 2-20-16,0 0-2 0,0 0-1 15,0 0 5-15,0 22 6 0,-18-22-2 0,18 27 3 16,-17-9 2-16,17 3-4 0,-25 3-4 0,12 1 1 15,4 1-3-15,-2 2 4 0,-1-2 2 0,-1 1-1 16,6-1-1-16,-3-2 1 0,4 0 1 0,-3-2 0 16,4-3 4-16,0-5 1 0,1-2 0 0,2-3 36 15,2-4 114-15,0-2 75 0,0-3 2 0,0 0-27 16,0 0-121-16,24-19-75 0,-24 19-1 0,24-27-9 16,-3 10 22-16,-1-4 37 0,-2-2 31 0,7-1 38 15,-5-1 4-15,1 0-12 0,2-1-8 0,-5 2-6 16,0 2-3-16,-1 1-2 0,0 3-5 0,-5 2-22 15,2 3-10-15,-3 3-23 0,-6 2-20 16,2 2-15-16,-2 2-13 0,-3 2-8 0,-1 2-3 16,1 0-5-16,-2 0-7 0,0 0 11 0,1 0 0 15,-1 21-6-15,3-21-81 0,-1 31-79 0,1-9-91 16,0 3-84-16,0 3 13 0,3 4-15 0,1 0-2 16,-3 0-12-16,4-1-51 0,-5 3-59 0,-1 0-81 15,1 0-180-15,3-2-98 0,-1 0 147 0</inkml:trace>
  <inkml:trace contextRef="#ctx0" brushRef="#br0" timeOffset="142938.35">17606 10825 2411 0,'0'-7'26'0,"0"1"36"0,0 0 39 16,16 2 39-16,-16 0 18 0,0 1 5 0,0 0 4 15,0 2 6-15,0 1-4 0,0 0 0 0,0-1-8 16,0 1-17-16,0 0-13 0,0-2-25 0,0 2-14 16,0 0-7-16,0 0-6 0,0 0 1 0,0 0 3 15,0 0-2-15,0 0-4 0,0 0 5 0,0 0-8 16,0 0-4-16,0 0 2 0,0 0-17 0,0 0-19 15,0 0-13-15,0 0-26 0,15 0-10 0,-15 0 1 16,16 0 7-16,-5 0 4 0,3 0-4 0,1 0 8 16,1 0-4-16,-4 0-5 0,7 0 5 0,-4 0-2 15,4 0-7-15,-5 0 2 0,3 0 3 16,0 18 6-16,2-18-6 0,-2 15 3 0,-2-15 0 16,-5 17-13-16,0-17 14 0,1 12-7 0,-6-12-5 15,-2 9 4-15,2-9-8 0,-4 7 8 0,1-7 4 16,-2 0 2-16,0 7 2 0,0-2-3 0,0 2 7 15,0 0-2-15,0 2 5 0,-16 3-2 0,16 0-4 16,0 1 3-16,-21 0 1 0,21 2 5 0,-14-1-9 16,14 2-4-16,-17-2-4 0,7 3 1 0,1-3 9 15,-3 0 6-15,1-1-2 0,1 0-2 0,-2-2 0 16,4-1-4-16,2-3 2 0,1-1 2 0,1-1-6 16,-1-2 11-16,5-1 5 0,0-1-1 0,0-1 38 15,0 0 13-15,0 0 8 0,0 0 3 16,0 2-38-16,25-2-17 0,-25 3-3 0,25-1 25 15,-8 2 18-15,-2 0 6 0,4 0 4 0,0 2-24 16,-2 1-5-16,-2-1-9 0,2 0-10 0,-6 0-5 16,1 0-14-16,-4 0 6 0,2-1-13 0,-7 1-1 15,0 0 5-15,0 1-9 0,0 0 9 0,-3 1-5 16,0 1 5-16,0 1-4 0,-22 0 8 0,22 0-1 16,-23 1-3-16,7 1 0 0,-1-1 0 0,-7-1 10 15,2 0-64-15,-2 0-56 0,4-2-65 0,0 1-73 16,0-3 3-16,1 1 5 0,-1-2-10 0,5 0-3 15,-1-3-9-15,-1 0-19 0,2 1-14 16,-4-3-7-16,2 0-17 0,0 0-28 0,1 0-55 16,2-22-115-16,5 22-80 0,0-23 103 0</inkml:trace>
  <inkml:trace contextRef="#ctx0" brushRef="#br0" timeOffset="143170.69">18120 11097 3380 0,'0'0'20'16,"0"0"29"-16,0 0 35 0,0 0 20 0,0 0-15 15,20 0-25-15,-20 0-36 0,0 0-23 0,0 0-8 16,0 0-32-16,0 0-68 0,0 0-86 0,0 0-78 15,0 0-51-15,0 0-45 0,0 0-86 0,0 0-185 16,0 0 29-16,0 16 114 0</inkml:trace>
  <inkml:trace contextRef="#ctx0" brushRef="#br0" timeOffset="143724.79">18308 10856 2803 0,'0'-4'38'15,"0"1"34"-15,0 2 46 0,0-1 36 0,0-2 3 16,0 3 3-16,0 0-4 0,0 1-1 15,0-1-15-15,0 1-8 0,0-1-23 0,0 1-22 16,0 0-15-16,0 0-26 0,0 0-7 0,0 0-5 16,0 0-15-16,0 0-4 0,0 0-5 0,0 0-11 15,19 0 4-15,-19 0-5 0,18 0-3 0,-18 0 4 16,27-13-4-16,-17 13 7 0,4 0-2 0,0 0-4 16,-6-10 4-16,8 10-2 0,-5 0-5 0,1 0 3 15,-3-6-2-15,2 6-6 0,-6 0 3 0,4 0-5 16,-4 0-2-16,-2 0 6 0,3 0 3 0,-3 20 3 15,-3-20 0-15,3 21 1 0,-3-6 0 0,0 2 6 16,0 3 0-16,0 0 0 0,0 0-4 16,-29 1-4-16,29 0 4 0,-19-1 2 0,5 0 3 15,0 1-1-15,-3-2 1 0,0-1-7 0,-2-1 2 0,4 0-4 16,-4-2-5-16,2-3 9 0,0 0-3 16,6-5 4-16,0 1 4 0,-1-2-2 0,10-2 6 15,-1-2 5-15,0 0 2 0,3-1 10 0,0-1 14 16,0 0-1-16,0 0-9 0,0 0-13 0,25 0-22 15,-25 0-2-15,31 0 8 0,-9 0-3 0,3 0 2 16,4 0 1-16,2 0-5 0,0 0 6 0,0 0 0 16,2 17-7-16,-5-17-40 0,-3 13-43 0,-4-13-55 15,1 14-66-15,-5-14-58 0,-6 11-70 0,0-11-61 16,-3 10-75-16,-7-10-137 0,1 10-104 0,-2-10 117 16</inkml:trace>
  <inkml:trace contextRef="#ctx0" brushRef="#br0" timeOffset="150650.66">16959 11479 2384 0,'0'-2'21'0,"0"1"24"0,0-2 36 15,0 0 37-15,17-1 11 0,-17 2 16 0,0 0-5 16,0 1-5-16,17 0 2 0,-17-1-1 0,0 0 1 16,9 2 0-16,-9-4-13 0,11 3-17 0,-11-1-14 15,11 1-15-15,-8-2-11 0,2 2-14 16,-3 1-10-16,2 0-15 0,-2 0-7 0,-1 0-10 0,2 0-14 15,-3 0 0-15,2 0-10 0,-2 0 8 16,3 0 2-16,2 0 1 0,-1 20 1 0,1-20-3 16,3 22 3-16,-2-7-1 0,-3 1 2 0,8 1-1 15,-9 1 2-15,1 0-6 0,-2-1 7 0,-1 1-5 16,0-1 3-16,0-1 0 0,0-1 1 0,-17-2 1 16,17-3-2-16,0 0 1 0,-19-3-3 0,19 1 3 15,-15-4-1-15,15 0 5 0,-16 0-5 0,16-2 1 16,-15 1-3-16,7-3-13 0,-1 0-6 0,-4 0-17 15,4 0-15-15,-5 0-3 0,2-22-2 0,-2 22 11 16,0-24 14-16,0 11 13 0,1-2 14 16,4 1 4-16,0-2 2 0,7 0 3 0,-1 3-3 0,3-1 1 15,0 2-1-15,0 1 2 0,19 1 0 16,-19 3-4-16,26-1 1 0,-26 3-3 0,30 1 0 16,-12 1 5-16,-2 1-2 0,2 2-18 0,-4 0-45 15,3 0-64-15,-6 0-71 0,3 0-61 0,-3 17-50 16,-3-17-52-16,-3 13-78 0,1-13-171 0,0 16-10 15,-4-16 114-15</inkml:trace>
  <inkml:trace contextRef="#ctx0" brushRef="#br0" timeOffset="150833.68">17251 11534 3315 0,'14'0'2'0,"-2"0"4"0,1 0-3 0,-2 0-3 16,-4 0-2-16,3 0-8 0,-4 0 2 0,-5 0-26 16,1-13-42-16,-2 13-58 0,0 0-50 0,0 0-63 15,0 0-110-15,0 0-222 0,-19 0-60 0,19 0 91 16</inkml:trace>
  <inkml:trace contextRef="#ctx0" brushRef="#br0" timeOffset="153274.41">17476 11553 1945 0,'11'-1'29'16,"-11"-3"13"-16,0 1 15 0,0-1 22 0,0 1-3 15,11 1 5-15,-11 0 8 0,0 0-8 0,6 1-13 16,-6 0-12-16,0 1-20 0,3 0-13 0,-3 0-14 15,0 0-4-15,0 0-2 0,2 0 0 16,-2 0-2-16,0 0-2 0,1 0-3 0,5 0 4 16,-3 0 0-16,0 0 1 0,1 0 3 0,3 0-7 15,0 0 6-15,-3 0 7 0,6 0 9 0,-6 0 1 16,6 0 0-16,-3 0-6 0,1 0-1 0,-2 0 8 16,4 0 3-16,-4 0-2 0,3 0-7 0,-6 0-11 15,0 0 1-15,5 0-5 0,-3 0-5 0,-2 0 1 16,-2 0-3-16,4 0 0 0,0 16 2 0,-4-16 7 15,1 17-6-15,-2-5 4 0,0 0 4 0,0 1-5 16,0 3 4-16,0 0 0 0,-19 0 1 0,19-2-1 16,0 0 1-16,-22 0-3 0,22-3-2 15,-15 1 2-15,15-4-2 0,-14-1 0 0,14-1-1 16,-12 0 1-16,12-2 4 0,-10-2 4 0,10 0-3 16,0-2 18-16,0 0 32 0,0 2 28 0,0-2 29 15,0 0-1-15,0 0-30 0,0 0-24 0,17 0-19 16,-17 0-6-16,14 0 4 0,-14 0 0 0,25 0 1 15,-11 0-11-15,-2 0-8 0,-2 0 2 0,2 0-10 16,1 18-1-16,-6-18-3 0,3 13-10 0,-4-13 0 16,0 14 0-16,-1-14-3 0,-4 16 6 0,2-9-3 15,-3 4 2-15,0-2 7 0,0 0-1 0,0 2 1 16,0 0-3-16,-28-1 1 0,28 0 0 0,-24 1-13 16,8-2-27-16,-3-1-36 0,-1 0-39 0,0 0-37 15,0-3-31-15,-2 1-29 0,2 0-40 16,3-3-44-16,-2 0-81 0,2 0-120 0,2-2-50 15,2-1 96-15</inkml:trace>
  <inkml:trace contextRef="#ctx0" brushRef="#br0" timeOffset="153777.67">18106 11757 2520 0,'0'-11'23'0,"0"1"9"15,20 2 17-15,-20-1 13 0,16 1-13 0,-16 1-2 16,14 3-9-16,-14 0-6 0,0 4-6 0,12 0-8 16,-12 0-11-16,0 0-5 0,0 0-5 0,3 0 2 15,-3 0 1-15,5 0-2 0,0 21 1 16,-5-21 1-16,3 23-1 0,0-8-2 0,-3 1 1 16,3 2-4-16,2-2 4 0,-5-1 3 0,0-1-4 15,0-2 3-15,0 0 1 0,0-1-8 0,-24-1-26 16,24-1-27-16,-15-1-28 0,15-3-14 0,-23-1 8 15,7-2 7-15,2-2 11 0,-8 0 8 0,5 0 17 16,-1 0 10-16,-3-26 6 0,0 26 13 0,4-23 4 16,1 9 11-16,5 0 13 0,2 0 5 0,6 0 28 15,-2 2 18-15,5 0 16 0,0 1 10 0,0-1-23 16,0 2-12-16,25 0-9 0,-25 1-15 0,23 2-8 16,-7 2-4-16,-2 0-10 0,3 3-2 0,5 2-1 15,-7 0-9-15,4 0-31 0,-4 0-41 16,-1 16-49-16,0-16-70 0,-1 15-80 0,-4-15-115 15,0 16-110-15,-1-16 75 0</inkml:trace>
  <inkml:trace contextRef="#ctx0" brushRef="#br0" timeOffset="154159.41">18278 11654 2554 0,'14'-3'5'0,"-3"-2"2"15,0 2 1-15,-3 0 2 0,1-3-1 0,1 3-4 16,-7 2 2-16,1 0 2 0,-4 1-11 0,0 0-1 16,0 0-2-16,0 0-3 0,0 0 4 0,0 0 9 15,0 18-2-15,0-18 0 0,0 19-4 0,0-6 1 16,0 4 1-16,0 1-2 0,0 2 7 0,0-1-4 16,0-1-2-16,0 1 0 0,0 1-2 0,0-2 0 15,0-2-1-15,0-2 3 0,0-1 3 0,0-2-5 16,0-1 1-16,0-2-6 0,16-2-2 0,-16-1 5 15,0-1 0-15,0-3 9 0,0 0 1 0,0-1-1 16,0 0-5-16,0 0-15 0,0 0-16 0,0 0-10 16,0-21 4-16,0 21 12 0,0-24 14 15,0 10 8-15,0-3 1 0,0-1 4 0,0 0-2 16,-11 1 4-16,11 0 1 0,0 3-6 0,0 0 3 16,0 2-3-16,26 2 0 0,-26 0 0 0,24 4 4 15,-9 1-7-15,4 1 2 0,-4 1-15 0,7 2-36 16,-2 1-31-16,-3 0-54 0,-1 0-54 0,1 0-61 15,0 0-70-15,-3 0-146 0,1 16 69 0</inkml:trace>
  <inkml:trace contextRef="#ctx0" brushRef="#br0" timeOffset="154517.57">18713 11691 2199 0,'16'0'8'16,"1"0"-2"-16,-3 0-2 0,0 0-4 0,-4 10-5 16,-2-10 5-16,2 0 3 0,-6 13 3 0,4-13 6 15,-7 11-3-15,3-3 5 0,-4-1 5 0,0 1-7 16,0 2-2-16,0 1-4 0,0 2-1 0,-21 1-5 16,21 1-2-16,-17-1 1 0,17 2-5 0,0 1 8 15,-18-3 3-15,18 1-4 0,-11-2 1 0,11 0-17 16,-14-3-22-16,5 0-18 0,1-3-15 0,-6-1-11 15,0-2-6-15,-2-4 6 0,2 0-7 16,-6 0 17-16,3 0 17 0,-2-24 17 0,2 24 23 16,2-27 8-16,6 10 12 0,-2-2 5 0,3 1 29 15,5-2 33-15,3 3 19 0,0-1 19 0,0 0-14 16,28 3-23-16,-28 2-14 0,32 3-17 0,-10 0-16 16,-2 4-13-16,2 3-11 0,0 3-11 0,-2 0-21 15,-3 0-43-15,-6 0-61 0,1 17-66 0,-4-17-102 16,-8 22-155-16,5-22 24 0,-5 23 71 0</inkml:trace>
  <inkml:trace contextRef="#ctx0" brushRef="#br0" timeOffset="154653.57">18884 11707 2309 0,'12'0'-64'0,"-7"0"-92"0,0 0-88 0,-1 0-117 15,1 0-152-15,-1 0 91 0</inkml:trace>
  <inkml:trace contextRef="#ctx0" brushRef="#br0" timeOffset="155110.41">19075 11634 2352 0,'6'-2'0'0,"5"-1"3"0,-3-1 9 16,1 2 20-16,-4-2 20 0,2 2 21 0,-2-1 8 15,-4 3-5-15,3-2-12 0,-4 1-19 0,0 1-7 16,0-1-9-16,0 0-13 0,4-1-5 0,-1 2-9 16,0-1-7-16,1-2 6 0,6 2-1 0,-3-1 2 15,4-1-3-15,2 0-1 0,1-1 2 0,2 1-2 16,1-1 9-16,0 1-10 0,2-1 3 0,2 1 1 15,0 0-6-15,-3 2 5 0,4-2 0 0,-2 2-2 16,-3 1 0-16,-3 0-7 0,0 0-5 16,-1 0 4-16,-4 0-3 0,-1 20 8 0,-5-20 3 15,0 21 0-15,-3-8 4 0,0 0 0 0,0 6 2 16,-28 0-3-16,28 4 0 0,-34 2 1 0,15 0-6 16,-6 1 4-16,1 1-4 0,-4 1-19 0,-2 0 1 15,-1-1-14-15,2-3-15 0,2-2 8 0,5-3 5 16,-2-3 9-16,7-2 23 0,4-3 10 0,7-3 17 15,0-2 22-15,6-2 1 0,0-3 0 0,0-1-11 16,23 0-10-16,-4 0 0 0,5 0 2 0,3 0-5 16,7 0-3-16,0 0-11 0,2 0-6 15,3 0 0-15,-4 0-4 0,4 0-6 0,-6 0-41 16,-5 0-56-16,1 16-80 0,-6-16-100 0,-7 14-116 16,-1-14-172-16,-4 16 43 0,-6-16 109 0</inkml:trace>
  <inkml:trace contextRef="#ctx0" brushRef="#br0" timeOffset="156598.49">13139 12423 3270 0,'16'-3'31'0,"-3"0"27"0,-2-1 12 0,2-1 7 16,-9 1-26-16,6-1-33 0,-7 3-8 0,-2 1-10 15,1 1-4-15,-2 0 8 0,0 0 64 0,0 0 33 16,0 0 16-16,-20 22 9 0,20-22-66 0,-19 25-31 16,19-9-10-16,-29 2-12 0,12 3 2 15,-2-1 12-15,-3 0-7 0,2 0 2 0,-5 1-5 0,3-1-5 16,-2 1-1-16,-1-1 3 0,0-1 1 0,-1-2-3 15,2 0 0-15,-4-1-1 0,2-6 3 16,1-3-1-16,0-2 2 0,4-5-3 0,-1 0 1 16,5 0 4-16,0-17 0 0,6 17-2 0,2-22 0 15,-1 22-5-15,9-27 17 0,-1 14 26 0,2 0 9 16,0 0 19-16,0 2-6 0,0 2-14 0,19-1-11 16,-19 10-21-16,28-10-11 0,-11 10-17 0,6-6 0 15,2 6 15-15,4 0 5 0,2 0 26 0,2 20 2 16,3-20-4-16,1 32-4 0,-3-11-15 0,3 2-5 15,-1 5-2-15,-3 2-10 0,-2 3-4 0,0-1-3 16,-2 2-6-16,-7-2 9 0,1 1-5 0,-4 0 6 16,-7-2-18-16,2 0-68 0,-4-2-50 0,-1 0-74 15,-4-1-86-15,1-1-60 0,-3 0-84 16,-3-2-99-16,0 1-201 0,0-3-51 0,0-2 142 16</inkml:trace>
  <inkml:trace contextRef="#ctx0" brushRef="#br0" timeOffset="157385.41">12291 12407 2929 0,'4'-7'63'0,"-1"-2"74"16,-2 1 78-16,2 1 72 0,4 0-8 0,-4-1-18 16,-2 2-23-16,1 0-4 0,-2 2 12 0,0 1 34 15,0 0 37-15,0 0 2 0,0 1-8 0,1 0-46 16,-1 1-50-16,0 0-45 0,2 1-42 0,-2 0-34 16,0 0-46-16,3 0-24 0,-3 0-22 15,0 0-12-15,0 0 0 0,0 0 31 0,0 17 32 16,0-17 19-16,0 23 13 0,-23-9-12 0,23 7-10 15,-27 4 6-15,15 4-10 0,-4 0-9 0,2 6-18 16,0 3-15-16,2 3-4 0,0 4-7 0,1 3 0 16,5 0 0-16,-4 0 1 0,6 1-2 0,-1-4-4 15,2-4-50-15,0-5-39 0,0-5-53 0,1-7-61 16,2-5-38-16,0-6-71 0,-2-4-68 0,2-4-47 16,0-2-20-16,-1-2 6 0,1-1-27 0,0 0-61 15,0 0-71-15,0 0-161 0,0-17-171 0,0 17 169 16,0-20 178-16</inkml:trace>
  <inkml:trace contextRef="#ctx0" brushRef="#br0" timeOffset="157761.01">11947 12906 3422 0,'0'0'78'0,"0"0"72"0,0 0 65 16,0 0 73-16,0-15-15 0,20 15-13 0,-20 0-4 15,0 0-11-15,0 0-6 0,0-10-17 0,0 10-22 16,0 0-36-16,0 0-40 0,0 0-36 0,0 0-26 15,0 0-25-15,0-5-16 0,0 5-7 0,0 0-14 16,0 0-7-16,0 0-4 0,0 0-11 0,0 0 11 16,0 0 16-16,0 16 20 0,0-16 31 0,-11 19-8 15,11-5 1-15,0 0-4 0,0 5 5 16,0 2 24-16,0-1 13 0,0 1-5 0,0-1-14 16,0 2-15-16,17-1-6 0,-17 0 10 0,14-2 7 15,-14-2 16-15,16-2 15 0,-16-2 17 0,14-3 24 16,-14-2 17-16,15-2 7 0,-15-2-13 0,14-3-41 15,-8 0-45-15,5-1-37 0,-3 0-24 0,3 0 0 16,3 0 0-16,-2-21 0 0,2 21 0 0,0-17 0 16,-1 17 0-16,2-22 0 0,-2 10 0 0,1 0 0 15,-2-2 0-15,0 0 0 0,-2 0 0 0,1 0 0 16,-2 0-21-16,-3 2-76 0,5 0-90 0,-6 1-120 16,2 1-136-16,0 2-144 0,-3 2-89 0,4 0-49 15,-3 3-49-15,-2 3 25 0,5 0-82 16,-4 0-184-16,9 21 205 0</inkml:trace>
  <inkml:trace contextRef="#ctx0" brushRef="#br0" timeOffset="158409.46">13729 12628 2849 0,'0'0'2'15,"0"14"16"-15,0-14 31 0,0 0 42 0,0 0 37 16,18 14 23-16,-18-14 6 0,0 9-18 0,0-9-18 16,14 11-19-16,-14-6-15 0,0 0-7 0,0-1 3 15,10 1 2-15,-10-1 1 0,8 0 4 0,-2 0-12 16,0 0-15-16,-1-1-21 0,5 2-20 0,3-3-12 16,-4 0-6-16,5 0-6 0,2-1 2 0,1-1 0 15,3 0-38-15,0 0-52 0,-3 0-73 0,8 0-86 16,-3 0-55-16,1-17-59 0,-1 17-52 0,1 0-75 15,-3-12-122-15,-1 12-67 0,-2 0 123 16</inkml:trace>
  <inkml:trace contextRef="#ctx0" brushRef="#br0" timeOffset="158586.04">13713 12973 3053 0,'0'7'42'0,"0"-1"47"16,0-4 48-16,0-1 46 0,19-1-10 0,-19 0-27 15,23 0-41-15,-7 0-47 0,1 0-30 0,-2 0-19 16,4 0-6-16,-2 0-1 0,3 0-3 0,0 0-6 16,2 0-55-16,-2 0-64 0,4 0-80 0,-3 0-101 15,4 16-88-15,0-16-163 0,-2 0-241 16,5 12 106-16</inkml:trace>
  <inkml:trace contextRef="#ctx0" brushRef="#br0" timeOffset="161230.21">14806 12586 2818 0,'14'0'33'15,"-3"-15"58"-15,1 15 54 0,-1-8 59 0,0 8 5 16,-3-10-32-16,-5 10-28 0,2-5-36 0,-5 5-22 16,0 0-18-16,0 0-23 0,0 0-18 0,0 0-21 15,0 0-10-15,0 0-5 0,0 0-6 0,0 0 44 16,-14 0 23-16,14 0 15 0,-11 20 5 0,11-20-39 15,-17 21-11-15,4-6-12 0,1 4 5 0,-2 1-3 16,3 3-1-16,-1 2-5 0,-2 4-5 0,0 3-2 16,0 2-6-16,0 1 2 0,-3-1-1 15,1 1 2-15,1 0-1 0,-2-1 0 0,-2-1-2 16,0-2 3-16,-1-4 0 0,3-3 5 0,1-2-3 16,3-4-5-16,3-4 5 0,-1-3 0 0,5-3 2 15,0-4 10-15,4 0 82 0,1-3 60 0,1 0 90 16,0-1 95-16,0 0-78 0,0 0-68 0,17 0-87 15,-17 0-109-15,31 0-8 0,-5 0 4 0,-2-14-7 16,5 14 8-16,4 0-1 0,2 0-8 0,-2 0-83 16,0 0-62-16,-2 0-79 0,-3 0-66 0,1 0 12 15,-4 0-25-15,1 15-28 0,-7-15-50 0,-2 0-47 16,-3 16-55-16,-3-16-54 0,-8 0-84 0,0 10-38 16,-3-10 142-16</inkml:trace>
  <inkml:trace contextRef="#ctx0" brushRef="#br0" timeOffset="161510.56">14764 12585 3454 0,'0'-6'41'0,"30"-2"27"0,-16 3 40 16,-2 0 39-16,-12 2-9 0,19-1 2 0,-8 2-18 16,-11 2-17-16,7 0-9 0,-7 0 0 0,8 0 3 15,-3 23 5-15,-5-23-10 0,4 26-6 0,-2-8-5 16,3 4-9-16,-4 2 2 0,2 2-3 0,-1 2-4 15,-1 3-9-15,1 0-5 0,1 0-23 16,0 2-10-16,0-2-4 0,0 1-16 0,-1-1 0 16,3-1 0-16,-1-1-8 0,1-1 7 0,-4-4 3 15,3-2 0-15,-1-1 3 0,0-4-6 0,0-4-71 16,-3-3-59-16,1-2-53 0,-1-2-59 0,0-2 11 16,0-2-9-16,2-1-30 0,-2-1-31 0,0 0-42 15,0 0-90-15,3 0-88 0,0 0-189 0,3 0-16 16,-4 0 153-16</inkml:trace>
  <inkml:trace contextRef="#ctx0" brushRef="#br0" timeOffset="162569.75">15210 12584 3239 0,'17'-8'49'15,"0"0"30"-15,-3-1 43 0,-2 2 51 0,-6 0-14 16,4 0 12-16,-7 3-18 0,-3 2-31 0,0 0-28 15,0 1-41-15,0 1-28 0,0-1-25 0,0 1-6 16,0 0-2-16,0 0 6 0,0 0-1 0,-17 0 2 16,17 19 2-16,0-19-5 0,-14 18 8 0,14-18-5 15,-13 27 4-15,13-13-1 0,-7 6-3 0,7-1-1 16,-8 2-4-16,8 2 4 0,0 0-2 0,0 1 4 16,0-2 2-16,0 1-2 0,0-5 4 0,0-3-5 15,0-1 7-15,0-5 0 0,20-2 1 16,-20-3 3-16,0-1-7 0,16-3 5 0,-16 0-1 15,17 0 1-15,-10 0 16 0,4 0 12 0,0 0 7 16,-3 0 7-16,4 0-4 0,-1-16 2 0,-3 16-1 16,0 0 7-16,-1-14 7 0,1 14 10 0,-2-11 9 15,-1 11-4-15,1-13-6 0,-1 13-17 0,-4-10 5 16,3 10-10-16,-1-7-14 0,0 7-10 0,-2-4-20 16,-1 4-12-16,0-2-7 0,0 2-6 0,0 0-2 15,0 0 5-15,0 0 11 0,0 0 9 0,0 21 4 16,0-21-6-16,0 32 0 0,0-12-7 0,0 4-3 15,0 2 13-15,0 3-16 0,0 1-37 16,0 1-27-16,21-2-21 0,-21 0-4 0,15-2 31 16,-15-2 25-16,17-3 23 0,-17-4 18 0,14-5 13 15,-14-5 2-15,14-2 3 0,-6-3-4 0,0-3-2 16,2 0 33-16,-3 0 14 0,5-23 12 0,1 23-3 16,0-30-31-16,1 10-17 0,-3-5-8 0,3-1-2 15,0-5 0-15,0-2-6 0,0-4-2 0,-1-1 2 16,-1-2-11-16,-1 0 14 0,1 2-6 0,-1 0-1 15,-3 2-22-15,1 6-59 0,-3 4-35 0,4 3-58 16,-6 7-40-16,3 3-51 0,-4 3-90 16,-2 5-111-16,2 5-93 0,2 0-138 0,1 0-96 0,-3 0 168 15</inkml:trace>
  <inkml:trace contextRef="#ctx0" brushRef="#br0" timeOffset="163213.56">16167 12596 2884 0,'5'-10'64'0,"3"0"76"0,-5 3 71 15,0-3 70-15,5 2-9 0,-5-1-18 0,-2 5-20 16,-1 0-27-16,0 1-5 0,0 1-6 0,0 1-8 16,0 0 7-16,0-1-26 0,0 2-30 0,0-1-26 15,0 0-39-15,0 0-12 0,0 1-25 0,0 0-18 16,0 0-14-16,0 0-1 0,-10 0 62 0,10 0 27 15,0 0 0-15,-11 16 5 0,11-16-60 0,-13 20-9 16,6-20 11-16,0 30-8 0,-2-10 18 0,1 2 1 16,-1 5-2-16,4 2 16 0,-1 5-5 15,0 3-5-15,4 1-3 0,-4 1-23 0,5-1-11 16,-4-1-10-16,2-2-4 0,3-3 1 0,-2-5-3 16,-1-1-1-16,2-6 1 0,-4-4-2 0,5-3 2 15,-2-4 5-15,1-2 4 0,-1-4 6 0,2-1 18 16,0-2 37-16,0 0 1 0,0 0-1 0,0 0-18 15,0 0-34-15,0 0-17 0,0 0-55 0,0 0-69 16,0-16-90-16,0 16-129 0,0 0-111 0,0-16-65 16,0 16-25-16,0-10-4 0,0 10 13 0,0 0-11 15,0-8 3-15,0 8-5 0,0 0-44 0,0 0-46 16,-20 0 108-16</inkml:trace>
  <inkml:trace contextRef="#ctx0" brushRef="#br0" timeOffset="163602.46">15905 13126 3049 0,'0'2'83'0,"0"0"82"0,0-2 87 0,16 1 72 16,-16-1-4-16,0 0-10 0,0 0-3 0,0 0 23 15,0 0 30-15,0 0 8 0,0 0-17 0,0 0-51 16,0-12-80-16,0 12-56 0,0 0-52 0,0 0-36 16,0 0-24-16,0 0-24 0,0 0-20 0,0 0-10 15,0 0-10-15,0 0-3 0,0 0-3 0,0 0 0 16,0 0-4-16,0 0 11 0,0 0 13 15,0 14 3-15,0-14 10 0,0 22-13 0,0-7-5 16,0 1-1-16,20 2 0 0,-20 2 2 0,0 0-2 16,18 0 5-16,-18-3 0 0,0-1 5 0,16-1 4 15,-16-4 1-15,8 0 22 0,-8-4 85 0,7-3 29 16,-7-2 30-16,8-2 3 0,3 0-47 0,-5 0-12 16,7 0-34-16,-1-20-29 0,2 20-38 0,2-21-20 15,1 7 0-15,-2 0 0 0,1-2 0 0,-1-1 0 16,1 0 0-16,-2 0 0 0,0-3 0 0,-5 3 0 15,3-1 0-15,-1 2 0 0,-4 0 0 0,2 3 0 16,-5 1 0-16,1 3 0 0,0 2 0 0,-2 0-69 16,-2 3-108-16,1 3-136 0,-2-1-182 15,0 2-168-15,0 0-44 0,0 0 23 0,0 0 44 16,0 19 65-16,0-19-33 0,0 26-186 0,0-9-118 16,0 3 170-16</inkml:trace>
  <inkml:trace contextRef="#ctx0" brushRef="#br0" timeOffset="168534.35">17155 12942 1672 0,'14'-3'42'0,"-14"2"35"15,1-2 33-15,2 2 41 0,2-1-8 0,-4 2 1 16,1 0 4-16,0 0 0 0,-2 0 16 0,0 0 14 16,0 0 9-16,0 0 5 0,3 0-9 0,-3 0-4 15,0 0-18-15,0 0-25 0,1 0-28 16,-1 0-29-16,3 0-11 0,2 0-5 0,-2 0 2 15,0 0 0-15,0 0-9 0,3 0-21 0,-4 0-14 16,1 0-18-16,-3 0-10 0,2 0-1 0,-1 0-5 16,-1 0 0-16,0 0 2 0,2 0 3 0,4 14 5 15,-6-14 2-15,5 22 4 0,-4-8 1 0,5 1 0 16,-1 3-1-16,-2-1-3 0,-1 0 1 0,1-1-2 16,0-1 0-16,-3-1 2 0,0-2-2 0,0-1 4 15,0 0-5-15,0-1 2 0,-23-1 2 0,23-1-4 16,-19 1 9-16,19-3-3 0,-26 0-2 0,9-1-3 15,0-2-21-15,-1-1-12 0,-3-1-24 16,2-1-10-16,2 0 1 0,1 0 8 0,-1-17 15 16,3 17 14-16,-1-19 15 0,7 19 4 0,0-24 9 15,4 11 1-15,2-4-2 0,2 0 4 0,0 1-6 16,0-2-2-16,27 2 7 0,-27-2-5 0,31 3 5 16,-10 1-3-16,0 3 4 0,-1 1 2 0,5 3-3 15,-5 2-15-15,5 3-57 0,-4 0-63 0,1 2-69 16,-5 0-64-16,2 0-37 0,-4 20-33 0,1-20-52 15,-2 21-116-15,-5-21-147 0,0 27 96 0</inkml:trace>
  <inkml:trace contextRef="#ctx0" brushRef="#br0" timeOffset="168769.48">17611 13104 3261 0,'17'0'10'0,"0"-24"51"0,-4 24 64 16,1-16 45-16,-7 16 2 0,3-19-42 0,-6 19-49 15,-1-11-37-15,-1 11-10 0,-2 0-8 0,0-9-18 16,0 9-9-16,3 0 1 0,-3-7-10 16,0 7-33-16,0 0-34 0,0 0-62 0,2 0-68 0,-2 0-55 15,0 0-71-15,0 0-19 0,0 0-12 16,0 0-77-16,0 0-141 0,0 15 40 0,0-15 92 15</inkml:trace>
  <inkml:trace contextRef="#ctx0" brushRef="#br0" timeOffset="169365.63">18016 12993 2736 0,'13'-5'27'0,"-4"3"27"0,2-2 37 15,-4 1 34-15,1 0 6 0,2-1-5 0,-4 0-23 16,-5 2-29-16,2 2-22 0,-3-1-21 0,0 1-12 15,0 0-7-15,0 0-12 0,0 0-12 0,0 0-4 16,0 0 1-16,0 0-1 0,0 0 10 0,0 0 5 16,0 16 2-16,0-16 1 0,0 17 0 0,0-5 0 15,-17 3-6-15,17 0 4 0,0 3-23 0,-11 0-40 16,11 0-35-16,-10 1-42 0,2-2-17 0,0 0-14 16,-1-3-1-16,-2 0-6 0,-2-3 1 0,-2-2 21 15,1-3 7-15,-3-2 30 0,1-2 30 16,-1-2 13-16,3 0 45 0,0 0 15 0,2-22 16 15,0 22 34-15,7-22 20 0,-3 22 40 0,7-28 32 16,1 14 14-16,0-1-2 0,0-1-14 0,23 2-23 16,-23 0-18-16,26 2-12 0,-7 0-17 0,-1 1-15 15,4 2-13-15,0 1-19 0,-2 3-7 0,3 1-2 16,-6 1-17-16,4 2-56 0,-9 1-73 0,-3 0-96 16,2 0-135-16,-3 0-170 0,-2 24-1 0,-4-24 98 15</inkml:trace>
  <inkml:trace contextRef="#ctx0" brushRef="#br0" timeOffset="169730.4">18379 13063 2978 0,'20'0'4'0,"-2"0"30"0,-1 0 31 16,-6-18 22-16,1 18 16 0,-4 0-20 0,-7-13-27 15,2 13-22-15,-3 0-24 0,0 0-14 0,0 0-7 16,0 0-6-16,0 0 11 0,0 0 3 0,0 0 7 16,0 18 3-16,-17-18-3 0,17 21-3 0,-15-8-37 15,15 3-39-15,-20 0-36 0,7-1-43 16,1 2-18-16,-1 0-17 0,-7-2-31 0,3-1-23 16,2 0-11-16,-3-2-6 0,1-4 30 0,0 0 71 15,0-3 65-15,3-4 63 0,2-1 47 0,-1 0 55 16,9 0 30-16,-4-24 46 0,5 24 33 0,3-24-13 15,0 9-2-15,0-1-12 0,0 0-22 0,26-1-18 16,-26 0-4-16,19 0-27 0,-19 1-17 0,29 0-9 16,-12 2-26-16,-4 1-10 0,2 2-3 0,3 2-20 15,-3 2-6-15,-1 2-48 0,-2 2-62 0,2 2-76 16,0 1-95-16,-6 0-93 0,5 0-136 0,-3 20 11 16,-2-20 101-16</inkml:trace>
  <inkml:trace contextRef="#ctx0" brushRef="#br0" timeOffset="170098.76">18732 13111 2676 0,'14'0'17'0,"0"-10"39"0,-4 6 46 0,-6 0 36 15,3-1 9-15,-4 0-20 0,2 2-33 0,-5 2-34 16,0 1-27-16,0 0-18 0,0 0-15 0,0 0-8 15,0 0-5-15,0 0 0 0,0 0 2 16,0 0 6-16,0 17 7 0,0-17-2 0,0 17 2 16,0-6-2-16,0 2 2 0,-15 1 0 0,15 3-6 15,0-1-21-15,-14 0-38 0,14 0-46 0,-19-1-41 16,8-1-25-16,2-1-13 0,-5-2 15 0,-3-3 20 16,1-2 37-16,1-2 37 0,-1-4 23 0,2 0 21 15,0 0 14-15,2 0 17 0,-1-26 4 0,4 26 6 16,1-27 14-16,7 11 12 0,-2 0 28 0,3-1 16 15,0 0 3-15,0 0-8 0,0 1-4 0,21 2-4 16,-21-1-13-16,27 3-9 0,-12 0-20 0,2 2-14 16,-1 0 0-16,1 2-10 0,5 2 1 0,-10 2-29 15,4 0-41-15,-2 3-47 0,0 1-83 16,0 0-73-16,-4 0-104 0,-2 0-167 0,3 0 83 16</inkml:trace>
  <inkml:trace contextRef="#ctx0" brushRef="#br0" timeOffset="170534.6">18879 13048 2415 0,'0'0'20'16,"17"-18"40"-16,-17 18 25 0,16-18 16 15,-5 9-9-15,-2-1-24 0,-1 3-9 0,-1-2-1 16,4 4-2-16,-3-4-15 0,1 4-7 0,1-2-10 15,-3 1-9-15,4 0 3 0,0 1-7 0,-3 2 0 16,1-1 11-16,-1 1-4 0,1 1 2 0,4 0-5 16,-7 0-11-16,5 1-4 0,-5 1-5 0,5 0-4 15,-5 0 0-15,5 0 1 0,-6 0-1 0,4 0 2 16,-4 17 1-16,2-17 2 0,-2 16-2 0,4-16 4 16,-2 25-2-16,-6-10-1 0,5 2 3 0,-6 2-1 15,0 0 2-15,0 1-9 0,0 1-10 0,-23 0-12 16,23-1-9-16,-20 0-5 0,20-3 0 0,-31 0 2 15,14-3 4-15,3 0 3 0,-8-2 4 16,5-1 6-16,-2-1 5 0,4-3 12 0,-2-1 6 16,3 0 4-16,1-3 6 0,6 0 2 0,-3-1 32 15,9 0 39-15,1-2 30 0,0 0-5 0,0 0-29 16,0 0-46-16,0 0-34 0,18 0 3 0,-18 0-1 16,25 0 4-16,-25-16 0 0,31 16-4 0,-14 0-2 15,0 0 2-15,-1 0-40 0,4 0-37 0,-1 0-48 16,1 0-63-16,-3 0-37 0,-2 0-71 0,3 0-100 15,-4 18-142-15,-1-18 12 0,0 0 111 0</inkml:trace>
  <inkml:trace contextRef="#ctx0" brushRef="#br0" timeOffset="171821.46">19273 13423 3028 0,'10'-17'45'0,"1"1"60"0,3 2 59 0,0 1 56 16,-4-1-2-16,1 2-16 0,2 2-24 16,-6 3-26-16,1 1-29 0,-5 3-42 0,0-2-35 0,2 4-30 15,-5 0-19-15,0 0-8 0,0 0-3 16,0 1-11-16,0 0-3 0,0 0 0 0,0 0-18 15,0 0-24-15,0 25-38 0,-22-25-47 0,22 28-37 16,0-11-34-16,-17 9-13 0,17-2-31 0,-14-1-32 16,14 2-43-16,-14 3-113 0,14 0-134 0,-11-2 2 15,5-1 111-15</inkml:trace>
  <inkml:trace contextRef="#ctx0" brushRef="#br0" timeOffset="172206.84">19699 12972 2938 0,'15'-17'46'16,"-1"3"61"-16,-3 1 40 0,-5 2 27 0,8 1-36 16,-12 4-62-16,1 3-45 0,0 1-35 0,-3 2-17 15,0 0-7-15,0 0 7 0,0 0 7 0,0 15 7 16,0-15 11-16,0 25-4 0,0-6-1 0,0 2-3 15,0 2 0-15,0 4 1 0,0 0 1 0,0 2 6 16,0-2-4-16,0-1 2 0,0 0-8 0,0-2-49 16,-14 0-38-16,14-5-38 0,-14 1-37 0,14-4 5 15,-17-4 10-15,3-1 26 0,2-4 27 16,-2-2 20-16,-3-5 11 0,1 0-1 0,2 0 2 16,-3 0 24-16,3-25 20 0,0 25 10 0,0-29 21 15,8 12 12-15,-2 0 25 0,8-2 31 0,0 1 15 16,0-1 14-16,0 1-7 0,28 0-25 0,-28 0-10 15,33 3-22-15,-12-2-16 0,3 3 0 0,-6 2-16 16,4 1-5-16,-5 2-6 0,0 2-14 0,0 3-45 16,-3 4-58-16,-1 0-77 0,-7 0-98 0,5 0-100 15,-5 20-174-15,5-20 53 0,-8 21 109 0</inkml:trace>
  <inkml:trace contextRef="#ctx0" brushRef="#br0" timeOffset="172373.56">19880 13089 2658 0,'17'-9'2'0,"-3"2"0"16,0-1 4-16,-1 2 1 0,-4 0-23 0,-1-1-55 16,-2 5-84-16,-3-1-103 0,-3 3-109 0,0 0-117 15,0 0-31-15,0 0 101 0</inkml:trace>
  <inkml:trace contextRef="#ctx0" brushRef="#br0" timeOffset="172721.71">20130 13111 2944 0,'11'0'41'15,"-3"0"50"-15,4-17 49 0,-2 17 44 0,-4 0-25 16,2-12-41-16,-5 12-51 0,-3 0-48 0,0 0-23 15,0 0-14-15,0 0 3 0,0 0 4 0,0 0 7 16,0 0 8-16,3 19-5 0,-3-19 5 0,0 22-4 16,1-8-2-16,-1 0 4 0,0 2-5 15,0-1 1-15,0-2 1 0,0 1-45 0,0-1-33 16,-18 0-36-16,18-1-45 0,-17-2 6 0,17-1-10 16,-25-1-7-16,8-3 14 0,1-1 20 0,1-2 25 15,-1-2 36-15,1 0 26 0,-1 0 16 0,1-19 22 16,4 19 10-16,6-21 3 0,2 7 12 0,-2 1 24 15,5-3 21-15,0 1 16 0,0 0 25 0,20 0-7 16,-20 1-11-16,19 0-14 0,-19 1-34 0,26 3-21 16,-26 1-11-16,25 0-5 0,-14 3 0 0,5 0-24 15,-1 3-44-15,-1 2-62 0,-1 1-88 16,-3 0-120-16,3 0-163 0,-1 0-63 0,1 17 91 0</inkml:trace>
  <inkml:trace contextRef="#ctx0" brushRef="#br0" timeOffset="173086.82">20456 13161 2945 0,'22'0'32'0,"-2"-16"45"0,-6 9 43 0,3 0 31 15,-4-1-15-15,-4 2-44 0,-1 3-42 16,-5 0-37-16,-3 3-21 0,0 0-9 0,0 0 2 15,0 0 2-15,0 0 2 0,0 0 9 0,0 18-1 16,0-18 3-16,0 25 2 0,0-11-4 0,0 6 0 16,0 1 0-16,0 0 2 0,0 1 0 0,-17-2 2 15,17 1-2-15,0-1-7 0,-16-1-37 0,4-3-27 16,4-4-16-16,-3-2 0 0,-3-1 33 0,-1-5 21 16,2-4 13-16,-4 0 6 0,0 0 5 0,5-23 2 15,-2 23 4-15,4-29 2 0,1 13 2 0,3-3 6 16,6-1 2-16,0 1 11 0,0 0 13 0,0-1-1 15,22 1 3-15,-22 1-17 0,27 0-12 0,-13 0-3 16,5 4-4-16,-2 0 5 0,8 1-4 0,-5 3-1 16,-4 2-40-16,9 2-62 0,-5 4-70 15,-2 0-102-15,4 2-92 0,-5 0-147 0,5 18-132 16,-5-18 104-16</inkml:trace>
  <inkml:trace contextRef="#ctx0" brushRef="#br0" timeOffset="173433.77">20899 13215 2870 0,'17'-7'24'0,"-3"0"26"0,0-1 27 16,-2 2 21-16,-3-1-15 0,-1 2-24 0,-3 3-31 15,-4 1-27-15,-1 1-14 0,0 0 0 16,0 0 0-16,0 0 10 0,0 0 4 0,0 23-1 15,0-23 2-15,-17 26-1 0,17-11 0 0,-15 2-8 16,15 1-24-16,-17 0-34 0,3-1-17 0,0 1-29 16,0-3 4-16,0-1 13 0,3-3 0 0,-3-2 36 15,0-2 20-15,2-4 22 0,-1-3 25 0,5 0 1 16,-1 0 0-16,4-23 0 0,2 23 10 0,-1-28 21 16,2 11 20-16,2-1 9 0,0-2-6 0,0 0-16 15,0 0 2-15,0 1-2 0,23 0-12 0,-23 1-3 16,22 0-22-16,-22 2-7 0,25 0-2 0,-11 4-5 15,0 1-4-15,1 2-39 0,-2 2-53 16,1 2-72-16,-2 4-88 0,1 1-104 0,1 0-115 16,-2 0-117-16,0 20 91 0</inkml:trace>
  <inkml:trace contextRef="#ctx0" brushRef="#br0" timeOffset="173657.82">21159 12986 3280 0,'19'-10'35'0,"-3"2"14"0,-1-1 7 0,-1 2-4 15,-3 0-41-15,-2 1-11 0,-3 6-9 16,-4 0 11-16,-2 0 15 0,0 31 0 0,0-12 3 16,-22 4-6-16,22 6-6 0,-17 6 1 0,17 0 2 15,-31 4-1-15,17 2 3 0,-3 0-6 0,-2 4-64 16,4 3-57-16,-5-1-89 0,-4 5-118 0,6 3-100 15,-7 2-179-15,3 0-101 0,2-1 120 0</inkml:trace>
  <inkml:trace contextRef="#ctx0" brushRef="#br1" timeOffset="-109746.29">16877 13513 2025 0,'-5'0'33'0,"2"0"-1"15,-2 0 5-15,5 0 10 0,-1 0-17 0,1 0 14 16,-2 0 15-16,2 0 21 0,0 0 6 0,0 0 11 16,0 0 5-16,0 0-10 0,0 0-5 0,0 0-12 15,0 0-24-15,0 0-24 0,0 0-9 0,20 0-20 16,-20 0-1-16,30 0 10 0,-5 0 0 0,1 0 12 16,11 0 2-16,7 0-5 0,6 17-1 0,7-17-3 15,8 15 3-15,7-15 0 0,5 16-8 16,4-6 4-16,6-1-4 0,0 0 3 0,7 1 19 15,3-1 1-15,2 2 10 0,5 1 7 0,3-1-11 16,6 3 0-16,2-2-4 0,0 2-13 0,-3 0-1 16,3 1-6-16,-7-1-8 0,0 0-2 0,-9 0-5 15,-4 0-1-15,-1 2 1 0,-5-2 1 0,-4 1 2 16,-7-1-1-16,-12-2 3 0,-7 0 0 0,-9-2-2 16,-14-2-4-16,-10-2-9 0,-9-2 0 0,-9-2 2 15,-8-2 4-15,-25 0 9 0,-1 0-4 0,-13 0 2 16,-17-17 3-16,-8 17-2 0,-18-23 6 0,-12 7-6 15,-12-2 0-15,-10-4 2 0,-15-2-1 0,-7-2 1 16,-11 0-2-16,2 0 2 0,-7 0-3 16,5 4 5-16,-2 3-7 0,8 3-16 0,7 5-12 15,12 4-15-15,10 5-5 0,12 2 4 0,10 0 6 16,13 0 3-16,8 18 3 0,20-18 1 0,4 16 1 16,16-16 2-16,6 16 14 0,10-16 7 0,10 12 10 15,5-12 1-15,0 10 1 0,42-10 2 0,-11 10-6 16,15-10 6-16,7 8 5 0,20-1 7 0,11-1 10 15,11 0 6-15,7 2 3 0,8-1 3 0,13 2-6 16,9 3-1-16,6 0-5 0,5 4-5 0,-3-1 1 16,2 2-5-16,7 3 2 0,-7 0-9 0,-1 1-3 15,-8 0 1-15,-4-2-9 0,-11 1 6 0,-6 0-2 16,-10-4-4-16,-13 0 0 0,-16-4-3 16,-8 0 1-16,-18-4 1 0,-13-1-9 0,-13-2 1 15,-8-2 2-15,-12-3 0 0,-1 0 9 0,-32 0 1 16,-5 0-4-16,-19-21 5 0,-17 21 2 0,-19-32-1 15,-20 9 0-15,-13-4-4 0,-17-4-3 0,-13-4 2 16,-11-1 0-16,-6-2 5 0,0-1-3 0,-2 2 0 16,11 1 1-16,7 5-5 0,7 2 6 0,16 5-1 15,18 7-1-15,19 3 2 0,23 4-11 0,12 4 1 16,18 2 0-16,23 3-2 0,20 1 6 0,0 0 15 16,59 0 16-16,-6 0 15 0,19 18 13 15,12-18 1-15,20 23-5 0,13-7-10 0,13 2-7 16,10 0-15-16,3 1-9 0,6 1-8 0,6 1 2 15,-3-1-3-15,3 3-1 0,-6-1 2 0,-4-1-7 16,-10-2-1-16,-8 1 0 0,-11-1-2 0,-9-2 3 16,-9-2 3-16,-17-1 0 0,-10-4 0 0,-18 0-4 15,-14-4-7-15,-10 0-6 0,-8-4 4 0,-18-1 2 16,-3-1 9-16,-36 0 6 0,-3 0-1 0,-14 0 1 16,-20-25 0-16,-20 25 6 0,-17-31-3 0,-19 10-1 15,-14-5-2-15,-7-3 0 0,-24-4-1 16,0 0 0-16,-6-2-2 0,8 2-8 0,1 3-7 0,13 5-12 15,6 5-12-15,13 4-5 0,17 0-1 0,26 5 3 16,15 5 10-16,16 1 8 0,21 5 14 16,18 0 5-16,17 0 6 0,9 0 7 0,40 0 3 15,2 0 5-15,11 0-2 0,15 17-2 0,14-17-11 16,13 0 4-16,4 18-4 0,18-18-7 0,4 29 9 16,7-10-7-16,0 4 3 0,4 3 2 0,-5 1-5 15,-1 0 1-15,-7 1 1 0,-7-2 3 0,-10 0-4 16,-7-2 2-16,-16-1-6 0,-6-4-2 0,-20-2-21 15,-9-5-14-15,-17-3 4 0,-16-1 5 0,-11-5 24 16,-26-3 11-16,-16 0 2 0,-11 0 1 0,-20-19-3 16,-12 19 7-16,-16-31-6 0,-11 8-2 0,-13-2 1 15,-9-4-4-15,-4-1 1 0,0 0 3 16,6 1 2-16,9 1 0 0,5 3 0 0,13 4 1 16,24 4-3-16,17 2 1 0,18 6 8 0,13 3 5 15,19 1 0-15,14 4 8 0,20 1-2 0,14 0 0 16,15 0 6-16,11 0-8 0,15 23 0 0,18-23-5 15,11 28-6-15,8-9 1 0,6 2-4 0,6 5-4 16,1 1 3-16,4 4-4 0,2 0-1 0,-4 2 1 16,-8 0 1-16,-4-1 0 0,-1 0 1 0,-20-2-3 15,-11-3 0-15,-18-4-32 0,-11-5-24 0,-18-2 1 16,-14-5-2-16,-19-4 36 0,-3-4 26 16,-47-3 3-16,-4 0-2 0,-16 0-1 0,-21-27-3 0,-13 9-3 15,-19-5 2-15,-9-7-1 0,-10-3 2 0,-7-4-3 16,1 0-2-16,6 0 1 0,8 3 1 15,20 4-1-15,14 5 7 0,17 5 1 0,22 7-1 16,24 4 6-16,25 9-5 0,9 0 1 0,46 0-1 16,9 21-3-16,13-5 3 0,22 5-8 0,9 6 7 15,8 2 1-15,14 5-6 0,1 3-8 0,3 1-48 16,6 0-46-16,-12 1-45 0,-2-1-50 0,-6-2-23 16,-14-3-42-16,-9 0-86 0,-17-5-156 0,-18-5-84 15,-19-4 88-15</inkml:trace>
  <inkml:trace contextRef="#ctx0" brushRef="#br1" timeOffset="-99089.79">11871 13372 3065 0,'-6'8'0'0,"-4"-8"-2"0,9 0 2 0,-2 0 8 16,3 0 16-16,0 0 18 0,0 0 20 0,0 0 23 15,0 0 8-15,0 0 14 0,0 0-3 0,0 0-22 16,0 0-18-16,0 0-26 0,0 0-15 0,0 0-1 16,0 0-2-16,-24 0 0 0,24 0-2 0,-23 0-3 15,23 0-4-15,-28 0-5 0,19 0-3 16,-4 0 1-16,1 0-5 0,4 0 2 0,8 0 5 15,-11 0-6-15,11 0 0 0,-7 0 4 0,7 0-4 16,0 0 1-16,0 0 3 0,0 0 3 0,0 0 11 16,0 0 8-16,0 0 2 0,0 0-2 0,0 0-13 15,21 0-8-15,-21 0 0 0,24 0-2 0,-7 0 3 16,6 0 9-16,6 0-1 0,4 0-1 0,4 0 1 16,8 0-10-16,11 0-3 0,5 0 2 0,6-16 16 15,9 16 8-15,9 0 9 0,0-12-2 0,7 12-15 16,3 0-1-16,2-10-5 0,1 10 0 0,0 0-2 15,3-5 28-15,-3 5 44 0,-5 0 49 0,-2 0 45 16,-10 0 8-16,-8 0-18 0,-14 0-37 0,-14 0-38 16,-11 0-41-16,-14 0-32 0,-7 0-12 15,-7 0-8-15,-4 0-3 0,-2 0 7 0,0 0-6 16,0 0 7-16,0 0-11 0,0 0 0 0,0 0 3 16,0 0-7-16,0 0 10 0,0 0-53 0,0 0-53 15,-14 0-51-15,14 0-57 0,0 0-38 0,-14 0-65 16,14 0-106-16,-17 0-116 0,4 0-180 0,1 16-198 15,-2-16 156-15</inkml:trace>
  <inkml:trace contextRef="#ctx0" brushRef="#br1" timeOffset="-97400.97">12243 11879 1241 0,'2'0'7'0,"1"3"1"0,-1-2 16 0,-1 1 31 15,1 0 12-15,1 1 18 0,1-1 3 0,-4 1-8 16,2-2 14-16,0 2 9 0,-2-1 5 0,0-2-10 16,0 2-26-16,0-2-15 0,0 0-14 0,0 0-6 15,0 0-2-15,0 0 1 0,0 2-3 0,0-2 11 16,0 0 45-16,0 2 22 0,0 2 14 0,0 0 3 15,0 2-34-15,0 2-25 0,29 0-16 16,-10 2-7-16,6 2 0 0,7-1 9 0,5-1 9 0,8 1 5 16,5-2-4-16,4 1-6 0,1-4-10 0,4 2-16 15,1-2-9-15,4 1-10 0,4-1-7 0,2-1 3 16,6 0 2-16,6 0 14 0,5 0 5 16,5 1 2-16,1-1 0 0,-6 0-1 0,-3-1 7 15,-10 0 9-15,-5-1 1 0,-12 0-7 0,-10-1-5 16,-15 0-16-16,-9-2-15 0,-4 0-6 0,-16 0-7 15,-3 0 3-15,0 0 4 0,-40 0 2 0,4 0 3 16,-12 0-5-16,-13 0 5 0,-15 0-5 0,-11 0 3 16,-13 0 4-16,-8-13-6 0,-11 13 6 0,1 0-7 15,-6 0 2-15,1 0 0 0,2 0-8 0,2 0-6 16,10 0-10-16,11 0-1 0,10 0 8 0,12 0 9 16,17 0 15-16,14 0 6 0,18 0-5 0,13 0 8 15,13 0 12-15,1-22 13 0,34 22 10 16,-2-23-10-16,10 10-17 0,11-2-13 0,17 0-10 15,8 2-6-15,5 2 0 0,15-1 0 0,12 4-1 16,5 0 5-16,9 8-3 0,2-7-2 0,8 7 1 16,-7 0 3-16,-3 0 0 0,-6 0 2 0,-14 0 0 15,-17 0-4-15,-16 0-11 0,-21 15-4 0,-17-15-2 16,-16 0 4-16,-17 0 15 0,0 12 4 0,-50-12 4 16,5 0-2-16,-15 12-1 0,-17-12 0 0,-16 6-2 15,-12-6 1-15,-9 0-3 0,-8 0 2 0,-9 0-2 16,-1 0-1-16,4 0 3 0,5 0-4 15,8 0 1-15,16 0 6 0,12 0-4 0,20 0 7 0,10 0 9 16,21 0 10-16,13 0 2 0,18 0-5 16,5 0-8-16,31 0-17 0,0-18 5 0,13 18-6 15,8-22 2-15,17 22-2 0,7-21-3 0,8 21 4 16,9-16-5-16,12 16 4 0,5-9-1 0,8 9 1 16,2 0 4-16,-2 0-6 0,-2 0-1 0,-9 0-3 15,-10 18 1-15,-17-18-2 0,-11 0-12 0,-20 16-11 16,-16-16-2-16,-21 12 8 0,-12-12 15 0,0 10 16 15,-49-10 1-15,-1 12 0 0,-12-12-2 0,-14 12-5 16,-17-12 5-16,-7 7-4 0,-8-7 0 16,-10 3 3-16,4-2-3 0,3-1-1 0,5 0 0 0,7 2-1 15,18-1 0-15,13 0 2 0,13 0 5 16,18 0 5-16,9-1 1 0,16 0-3 0,12 0-7 16,0 0-4-16,40 0-6 0,-7-16 6 0,7 16 0 15,15 0-3-15,8-15 7 0,7 15-5 0,9 0-2 16,5 0 6-16,8 0-3 0,2 0-1 0,-1 0 3 15,-3 0-1-15,-4 0-1 0,-16 0-4 0,-11 0-11 16,-16 0-48-16,-12 14-6 0,-17-14-20 0,-14 0-32 16,0 11-2-16,-42-11-61 0,0 9-40 0,-9-9-36 15,-13 11-41-15,-10-6-84 0,-10-5-177 0,-3 6-89 16,-4-6 89-16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1:03:34.4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651 1465 2463 0,'-6'0'9'0,"3"0"4"0,1 0 12 0,2 0 26 16,-3 0 11-16,3 0 25 0,0 0 13 15,0 0 4-15,0 0 17 0,0 0-4 0,0 0-2 16,-3 0-16-16,3 0-29 0,0 0-18 0,0 0-14 16,0 0 2-16,0 0 7 0,0 0 13 0,0 0 5 15,0 0 15-15,0 0 2 0,0 0-1 0,0 0 7 16,0 0-9-16,0 0-1 0,0 0 1 0,0 0-3 16,20 0 0-16,-20 0 3 0,19 0 10 0,-2 0-2 15,-1 0 7-15,7 0 7 0,-1 11-4 0,6-11 3 16,3 0-8-16,3 0-7 0,8 0-6 0,-5 0-10 15,10 0 8-15,5 0-3 0,3 0-5 16,7 0-16-16,9 0-4 0,4 0 27 0,2 0 24 0,9-13 19 16,1 13-9-16,6 0-37 0,0-15-34 15,2 15-13-15,1 0-12 0,3-12-3 0,0 12 7 16,4-7 15-16,-4 7 8 0,4 0 7 0,-1-3 28 16,4 3-8-16,-1 0 9 0,7 0-8 0,1 0-29 15,4-1-7-15,2 1-16 0,13-1 1 0,-1 1 5 16,4-2 12-16,4 2 12 0,7 0 6 0,-1 0 1 15,-3-1-3-15,6 1-3 0,-5 0 2 0,1 0 1 16,2 0 4-16,-5 0 2 0,-1 0 2 0,-4 0-1 16,1 0-10-16,-5 0-10 0,1 0-9 0,-4 0-9 15,3 0-1-15,-1 0 1 0,2 0-3 0,-1 0-5 16,3 0-3-16,6 0-5 0,1 0-2 0,2 0 9 16,3 0 9-16,-1 14 17 0,-8-14 14 15,2 0 10-15,-6 10 0 0,-12-10-10 0,-7 0-6 16,-11 0-11-16,-9 6-2 0,-16-6-2 0,-3 0-9 15,-5 0-6-15,-10 0-9 0,-5 0-6 0,-5 0 0 16,-11 0 0-16,-1 0 0 0,-6 0 0 0,-10 0 0 16,-1 0 0-16,-7 0 0 0,-5 0 0 0,-1 0 0 15,-3 0 0-15,-1 0 0 0,-5 0 0 0,0 0 0 16,0 0 0-16,0 0 0 0,0 0 0 0,0 0-17 16,0 0-66-16,0 0-75 0,0 0-94 0,0 0-95 15,0 0-107-15,-12 0-117 0,12 0-66 0,0 0-62 16,0 0-40-16,0 0-13 0,0 0-143 15,-13 0-89-15,13 0 211 0</inkml:trace>
  <inkml:trace contextRef="#ctx0" brushRef="#br0" timeOffset="187450.31">12125 6851 1800 0,'4'-6'41'15,"0"0"39"-15,2 2 37 0,-1-1 45 0,-3 0-1 16,1 1-1-16,0 1-6 0,-3 0-15 0,0 2-13 16,0 1-15-16,0-1-12 0,0 1-17 0,0 0-18 15,0 0-22-15,0 0-14 0,0 0-12 0,0 0-14 16,0 0-3-16,0 0-6 0,0 0-3 15,0 0 1-15,0 0 2 0,0 0 14 0,0 0 30 16,0 19 16-16,0-19 11 0,-20 23 7 0,20-7-12 16,0 3 5-16,-16 1 1 0,16 4-18 0,-9 2-1 15,9 3 7-15,-11 2 8 0,11 0 6 0,-13 2-7 16,10 4-11-16,-3 2 4 0,-2 2-2 0,4 2-6 16,-2 2-7-16,1 1-11 0,0 2 10 0,-3 0 11 15,4 0 11-15,-1-2-4 0,-1 1-15 0,3-1-9 16,-2-1-9-16,2-1 4 0,-3 1 15 0,4-2 9 15,-1 0-6-15,0 1 0 0,-2-1-5 16,2 4 11-16,0 1 14 0,0 1 1 0,0 3-12 16,-3-1-19-16,3 0-13 0,-2 0 6 0,-3 1 32 15,2-4 8-15,-2-3-3 0,2-3-11 0,-2-2-28 16,4-3 1-16,-6-2 4 0,4-2-9 0,0-3 5 16,-2 0-15-16,4-3 12 0,-4-1 21 0,5 0 6 15,-4-4 9-15,0 0-11 0,4-1-21 0,0-2-13 16,-4-1 0-16,4-4-13 0,2 0 9 0,-1-4 0 15,1-1-5-15,-1-1 8 0,0-2-8 0,1-2 0 16,-2 1 8-16,3-4 9 0,0 1 17 0,0-1 16 16,0 0 7-16,0 1-8 0,-2-2-18 15,1 1-16-15,1-1-11 0,0 0-4 0,-2 2-1 0,2-2 0 16,0 0-4-16,0 0 8 0,0 1 3 0,0 0 5 16,0 1-3-16,0-1-1 0,0 1 1 15,0-1 7-15,0 2 14 0,0-2 4 0,0 0 4 16,0 1-9-16,0-1-3 0,0 0-8 0,0 0-1 15,0-1 13-15,0 1 10 0,0 0 7 0,0-1 13 16,0 0 11-16,0 1 1 0,0 0 8 0,0 0-12 16,16 0-21-16,-16 0-14 0,17 2-4 0,-3 0 6 15,0 0 9-15,3 0 0 0,3-2-17 0,3 2-10 16,2-2-12-16,1-1 1 0,4 1 9 0,3-1 5 16,5 0 4-16,0 0-5 0,5 0-6 0,2 0-1 15,3 0-7-15,7 0-7 0,2 0 1 0,5 0-9 16,3 0 7-16,2 0 11 0,1 0 13 15,4 0 11-15,1 0 6 0,-2 0-3 0,2 0-9 16,3 0-4-16,2 0-10 0,-1 0 1 0,6 0-8 16,2 0 1-16,-1 0 4 0,0 0-4 0,-2 0 7 15,3 0 7-15,-3 0-2 0,-4 0 4 0,0 0-4 16,-4 0-6-16,1 0 3 0,-1 0-3 0,-4 0 6 16,1 0 4-16,-5 0 8 0,-3 0 8 0,-2 0-3 15,-7 0-9-15,-3 0-12 0,-9 12-12 0,-6-12-6 16,-5 0 0-16,-9 7 0 0,-2-7 0 0,-6 0 0 15,-5 6 0-15,-1-6 0 0,-3 0 0 0,-4 0 0 16,-1 0 0-16,2 0 0 0,-1 0 0 16,-1 0-61-16,0 0-65 0,0 0-98 0,0 0-123 15,0 0-123-15,0 0-155 0,0 0-71 0,0 0-18 16,0 0 9-16,-18 0 37 0,18 0-116 0,-22 0-204 16,2 0 176-16</inkml:trace>
  <inkml:trace contextRef="#ctx0" brushRef="#br0" timeOffset="188337.94">10519 7303 3743 0,'9'-11'6'0,"4"2"1"0,-6-2 5 0,0 3 22 15,-1-3 11-15,-6 7 21 0,6 1 11 0,-6 3-16 16,0 0-15-16,0 0-24 0,0 0-1 0,0 0 18 16,0 0 1-16,-17 20 1 0,17-20-14 0,0 23-24 15,-23-9-2-15,23 6 1 0,-21 1-4 0,7 1 1 16,2 4-3-16,3 0 0 0,-4 1 2 0,2 2 2 16,-3 0-1-16,2 0 4 0,1-1-1 0,0 1-2 15,0-4 3-15,2-1-5 0,0-3 3 0,1-3-1 16,2-2 2-16,3-5 1 0,0-2 3 15,1-3 58-15,2-1 44 0,0-3 32 0,0-1 12 16,0 0-39-16,26-1-43 0,-26 1-18 0,35-1-9 16,-14 0-22-16,1 0-7 0,4 0-4 0,-1 0-12 15,-3 0 5-15,1 0-30 0,1 0-73 0,-3 0-64 16,-2 0-84-16,-2-13-81 0,0 13-67 0,-3 0-80 16,-1 0-108-16,-4 0-236 0,2-9 42 0,-5 9 146 15</inkml:trace>
  <inkml:trace contextRef="#ctx0" brushRef="#br0" timeOffset="188693.86">10792 7532 3340 0,'20'0'11'0,"-4"0"15"16,-2 0 41-16,-5 0 42 0,0 0 22 0,-4 0 14 15,-5 0-28-15,9 0-34 0,-9 0-34 0,0 0-30 16,0 0-20-16,0 0-8 0,0 0 2 0,0 0 3 15,0 0 5-15,0 0-3 0,0 0 5 0,-21 21-5 16,21-21-2-16,0 20 2 0,-16-8-3 0,16 1 4 16,-9-1 3-16,9 1 4 0,-8 0-5 0,8 1 1 15,-8-1 0-15,2 0-3 0,3-1 0 0,-5-1-6 16,2-1-24-16,0-2-27 0,-4-1-15 16,3-3-19-16,-3-1 9 0,3-3 8 0,-3 0-5 15,-2 0 11-15,4 0 15 0,-1-20 21 0,3 20 24 16,-4-22 9-16,6 22 2 0,-4-27 1 0,5 12 1 15,3 0 15-15,0 0 6 0,0 1-6 0,0 0 4 16,0 1-17-16,0 2-7 0,0 1 1 0,0 1-3 16,25 1-1-16,-25 2-3 0,18 2-34 0,-18 1-55 15,28 0-66-15,-17 3-81 0,0 0-70 0,1 0-102 16,-1 0-161-16,-2 0-52 0,1 16 105 0</inkml:trace>
  <inkml:trace contextRef="#ctx0" brushRef="#br0" timeOffset="189074.9">10946 7514 3171 0,'11'-10'26'0,"-4"5"34"0,0 1 38 16,-6 1 30-16,4-2-13 0,-1 2-36 0,-4 1-32 16,0 1-37-16,0 1-16 0,0 0 1 0,0 0-7 15,0 0 10-15,0 0 2 0,-17 16 7 0,17-16-3 16,0 16 1-16,-15-16 0 0,15 21-6 0,-13-21 6 15,13 21-7-15,-10-11 0 0,10 0 1 0,-5 0-3 16,5 0 6-16,-8-2-1 0,8 0 0 16,0-1 0-16,-3-1 1 0,3-3 2 0,0 0 3 15,0 0 45-15,0-3 26 0,0 2 31 0,0-2 22 16,0 0-34-16,0 0-21 0,0 1-21 0,17 1-9 16,-17-1 6-16,0 0 11 0,19 1-6 0,-19-1-16 15,12 2-14-15,-12-3-18 0,9 3-10 0,-9-3-3 16,0 1-7-16,5 0-3 0,-5 1 9 0,0 1 2 15,0 0 3-15,0 1 3 0,0 2-1 0,0 1-4 16,0 1 3-16,0 1-5 0,0 2-41 0,-15-1-35 16,15 2-48-16,0-1-54 0,-14 0-27 0,14-1-36 15,0 0-29-15,-14-1-29 0,14-1-27 0,-14 0-34 16,6-3-99-16,-1-3-139 0,-1-2 33 16,-1 0 109-16</inkml:trace>
  <inkml:trace contextRef="#ctx0" brushRef="#br0" timeOffset="189414.24">11045 7538 2875 0,'19'-13'25'0,"-1"2"44"16,-1 1 53-16,-1 1 44 0,-2 1 24 0,-2 1-12 15,-2 3-44-15,-4 0-46 0,-3 2-55 0,-2 2-40 16,-1 0-11-16,0 0 4 0,0 0 4 0,0 0 10 16,0 18 2-16,0-18-1 0,-20 19 0 0,20-19-2 15,0 25 2-15,-18-12-2 0,18-1 2 16,-13 0 2-16,13-1-4 0,-11-1 3 0,11-2-2 15,0 0 0-15,-6-1 0 0,6-3 2 0,0 0-1 16,-4-1 19-16,4-1 52 0,0 1 27 0,0 0 26 16,0 0 9-16,0 1-36 0,17 0-18 0,-17-1-14 15,0 3-16-15,23-1-4 0,-23 1 2 0,20 0-4 16,-20-1 0-16,20 1-4 0,-20 0-12 0,17 0-10 16,-10 1-9-16,0 0-12 0,-4-1 0 0,2 1 2 15,0 1-2-15,-4 0 9 0,-1 1 0 0,0 1-2 16,0 0-3-16,0 1-1 0,0-1 2 0,-26 2-1 15,26-2-44-15,-22 1-64 0,22-1-75 16,-28 0-86-16,11 0-66 0,-2-2-67 0,1 0-74 0,-1-1-126 16,-1-2-200-16,1-2 90 0,-2-1 146 15</inkml:trace>
  <inkml:trace contextRef="#ctx0" brushRef="#br0" timeOffset="191298.87">12302 9220 2852 0,'0'-5'70'0,"3"1"64"0,-3 2 59 16,0 0 69-16,0 0 0 0,2 1 2 0,-2 0 12 16,2 1 3-16,-2 0 5 0,0 0 29 0,1 0 12 15,2 0-5-15,-1 0-27 0,6 0-52 0,-2 0-36 16,3 0-25-16,-3 0-14 0,4 0-18 0,-1 15-24 15,0-15-27-15,-3 0-30 0,2 0-17 0,-3 0-23 16,-2 9-14-16,5-9-6 0,-5 0-9 0,0 0 1 16,2 4-5-16,-2-4-3 0,1 4 2 0,-1-2-6 15,2 1 6-15,-2-2-6 0,-1 2-20 0,1 0-7 16,-2-2-1-16,2 2-1 0,1 0 30 16,-1-3 9-16,-2 0 5 0,1 1 11 0,-2-1-7 15,1 0-2-15,1 0-4 0,1 0-1 0,3 0-5 16,-3-20 5-16,0 20 1 0,5-18-1 0,-2 18 7 15,-1-20-6-15,0 20 3 0,-2-17-25 0,-2 17-20 16,-1-13-11-16,0 13-29 0,0-8-9 0,0 8-15 16,0-5-18-16,0 5 3 0,0 0 17 0,-20-2 15 15,20 2-1-15,-23 0-7 0,7 0-25 0,-1 0-6 16,-1 17 17-16,-6-17 11 0,6 24 22 0,2-10 8 16,-1 3 10-16,3 3 14 0,0 3 17 0,5 1 18 15,1 0 8-15,2 2 0 0,0-1 0 0,4 2-4 16,1-1-21-16,1 0-35 0,0-1-38 15,0-2-32-15,0 0-19 0,23-3 1 0,-23-1-11 16,15-3-27-16,-15-1-28 0,22-3-45 0,-22-2-54 16,20-2-57-16,-7-2-66 0,-1-1-122 0,2-4-196 15,2-1 89-15,-1 0 135 0</inkml:trace>
  <inkml:trace contextRef="#ctx0" brushRef="#br0" timeOffset="191782.98">12625 9322 4261 0,'13'-14'44'0,"-6"0"63"0,0 3 77 16,-3 1 97-16,7-2 77 0,-8 2 58 0,3 4 15 16,-2 2-33-16,-4 1-78 0,0 1-95 15,0 0-86-15,0 0-65 0,0 0-52 0,0 2-26 16,0 0-3-16,0 0 0 0,-19 0 3 0,19 18 6 16,0-18-7-16,-23 24 7 0,23-7 4 0,-19 2-2 15,8 5 8-15,3-1-5 0,-1 5 8 0,-2 0-2 16,3 4-1-16,1-1 2 0,2 0-9 0,-1 1 1 15,0-2-4-15,2 1-3 0,1-2-4 0,-1-1 1 16,-1 0 5-16,4-3-4 0,-1-3 5 0,-1-1 3 16,1-3-4-16,1-5 5 0,1-1 8 0,0-4-2 15,0-3 2-15,0-1 12 0,0-2 0 0,0-2-3 16,0 0-5-16,0 0-16 0,0 0-5 16,0-22-1-16,17 22 2 0,-17-25 2 0,15 8-3 15,-15-3 0-15,16-3-2 0,-16-1-1 0,19-3-2 16,-19-4-6-16,13-1-8 0,-8-2 7 0,4 0-3 15,-4 0 7-15,6 1 11 0,-5 1-6 0,3 1 6 16,2 3 1-16,-3 1-2 0,3 3 3 0,-3 3-2 16,3 1-1-16,-2 4 3 0,-1-1-5 0,3 4 3 15,-4 2-2-15,4 3-2 0,-5 2-3 0,5 2-4 16,-8 0 0-16,5 3-7 0,-5 1 1 0,-1 0-2 16,-1 0-3-16,2 0-11 0,1 19-40 0,-3-19-40 15,2 27-39-15,-3-9-34 0,0 2-27 0,0 3-49 16,0 1-63-16,0 0-32 0,0 1-18 15,-20-2 14-15,20 1 14 0,-20-2-16 0,20-2-11 16,-19-1-29-16,19-2-27 0,-18-3-70 0,5-3-167 16,5-2-2-16,-4-5 121 0</inkml:trace>
  <inkml:trace contextRef="#ctx0" brushRef="#br0" timeOffset="192145.75">12898 9367 3071 0,'16'-5'31'0,"-5"2"28"0,-3-2 49 16,-1 2 48-16,-2-3 12 0,0 2 13 0,-2 1-13 16,0 1-26-16,-3 2-24 0,0 0-36 15,0 0-35-15,0 0-27 0,0 0-22 0,0 0 0 16,0 0 5-16,0 0 11 0,0 21 6 0,0-21-4 16,0 21-8-16,0-7-6 0,0 0-2 0,0 2 0 15,-13 0 1-15,13-2 3 0,0 1-7 0,-12 0 3 16,12 0 1-16,-9-2 1 0,1 0-1 0,3 0-1 15,-2-3-1-15,0 0-4 0,-2-2-13 0,3-2-20 16,-4-1-13-16,3-3-7 0,-3-1 3 0,4-1 5 16,-3 0 2-16,1 0 5 0,0-20 16 0,-3 20 14 15,5-23 13-15,0 9 5 0,0-1-5 0,1-1 2 16,4 1-2-16,1-1 0 0,0 0 5 16,0 2-1-16,0 0-4 0,0 1 2 0,21 3-3 15,-21 0 1-15,24 0 2 0,-24 4-3 0,18 1-2 16,-18-1-31-16,20 4-49 0,-20 1-61 0,21 1-68 15,-14 0-48-15,-7 0-42 0,13 0-48 0,-9 0-84 16,4 22-157-16,-3-22-30 0,-2 15 109 0</inkml:trace>
  <inkml:trace contextRef="#ctx0" brushRef="#br0" timeOffset="192898.04">13117 9375 3328 0,'11'-10'5'0,"-2"-1"27"0,-1 1 44 16,0 1 50-16,-2-4 32 0,-3 5 4 0,-1 2-25 16,2 2-41-16,-4 1-39 0,0 3-35 0,0-1-22 15,0-1-7-15,0 2 2 0,-15 0 5 0,15 0 3 16,-16 0-4-16,16 24-1 0,-23-24 2 0,12 22-1 16,-3-8 2-16,3 0 0 0,-1 0 0 0,0 2 0 15,-2 0 1-15,4 0-2 0,-2 2-4 0,1-3 3 16,-1 3-2-16,1 0-1 0,1-1 2 0,0 0-1 15,5 0 5-15,-1 0 1 0,0-1-1 0,4 2-1 16,2-3-1-16,0 0 3 0,0-2 11 16,0-1 29-16,19-2 12 0,-19-2 16 0,20 0 13 0,-20-3-18 15,25-3-4-15,-10-1-15 0,-1-1-20 16,2 0-6-16,-1 0-7 0,4 0-5 0,-4-23-5 16,5 23 1-16,-4-24-5 0,1 8 1 0,-1-3 7 15,1-2-7-15,-2-3 4 0,1 0 13 0,-2-4 23 16,-2 0 9-16,1-2 21 0,-1-2 8 0,0 2 0 15,-1-3 18-15,-3 3 14 0,3-2 20 0,-5 1 5 16,3 0 14-16,-2 1 4 0,0 1-10 0,-2 2-6 16,3 0-9-16,-4 5-3 0,1 2-5 0,0 2-13 15,-4 2-22-15,2 5-35 0,0 4-27 0,-3 1-17 16,0 3-20-16,0 2-15 0,0 1-2 0,0 0 9 16,0 0 13-16,0 21 7 0,0-21 3 15,0 36-1-15,-15-11-8 0,15 5 4 0,0 4 4 16,-16 4-3-16,16 2 1 0,-14 0 1 0,14 1-6 15,-10 0 5-15,10 0 0 0,-10-1-4 0,10-1 9 16,-11-2-9-16,7-1 6 0,1 0 0 0,-4-2-4 16,4-2 8-16,0-3-3 0,0-1-2 0,-2-2 6 15,4-3-6-15,-1-4 4 0,1-3 1 0,-1-3-5 16,2-4 1-16,0-2 5 0,0-3 11 0,0-4 1 16,0 0-4-16,0 0-15 0,0 0-22 0,0-19-13 15,0 19 3-15,0-23 8 0,0 9 9 16,14-3 13-16,-14-1 3 0,0-1 2 0,0-2-3 0,16 2 0 15,-16-2 0-15,6 0 2 0,-6 0 3 16,14 0-1-16,-5 1-4 0,-3 1-6 0,5 1 1 16,2 0 0-16,-4 2 3 0,5 2-1 0,0 3 0 15,2 1 0-15,-1 3-14 0,2 1-17 0,0 3-38 16,3 3-16-16,-1 0-2 0,-2 0 1 0,2 22 6 16,-1-22-29-16,-2 31-22 0,-1-12-31 0,-2 6-24 15,-2 2-7-15,-5 3-22 0,3 1-5 0,-7 2-7 16,-2 2-13-16,0 1-16 0,0-2-32 0,0 0-35 15,-25 0-28-15,25-2-30 0,-20-2-35 16,20-5-69-16,-19-5-99 0,19-7 52 0,-17-3 123 0</inkml:trace>
  <inkml:trace contextRef="#ctx0" brushRef="#br0" timeOffset="193250.27">13704 9678 3033 0,'20'-20'20'0,"-3"1"35"0,0 2 44 0,-1 2 30 16,1-1 16-16,0 2-4 0,-3 3-5 0,-3 2 3 15,-2 2-13-15,0 3-33 0,-5 0-39 0,-1 2-39 16,1 2-29-16,-4 0-2 0,0 0-2 0,0 0 13 16,0 0 3-16,0 20 4 0,0-20 1 0,-23 24-9 15,23-8 4-15,-17 1-1 0,17 3 2 0,-19-2 0 16,19 3-2-16,-18-2 0 0,18 2 1 0,-17-1 2 16,17-1 1-16,-11-1 5 0,11-2-2 15,-8-1 1-15,8-3 45 0,0-1 36 0,0-2 28 16,0-2 34-16,0 0-20 0,19-1-2 0,-19-1-4 15,24 0 2-15,-24-2 21 0,27 0 9 0,-13-1 7 16,-3 0-10-16,1-1-36 0,1 1-41 0,-4-2-33 16,-9 0-46-16,11 0-15 0,-11 1-1 0,9 3 5 15,-9 1 11-15,0 4 14 0,0 3-5 0,0 3-10 16,0 2 12-16,0 2-7 0,-28 3-4 0,28 0 8 16,-28 0-55-16,13-1-86 0,-4-2-67 0,0 0-88 15,-4-3-19-15,1 1-17 0,-2-3-41 0,-3-4-47 16,-2-1-64-16,-4-2-106 0,-1-4-226 0,0-3 67 15,-2 0 141-15</inkml:trace>
  <inkml:trace contextRef="#ctx0" brushRef="#br0" timeOffset="194374.87">14732 8968 1718 0,'0'0'27'0,"0"0"13"0,0 0 26 16,0 0 22-16,0 0-8 0,0 0 7 0,0 0 0 16,0 0 0-16,0 0 2 0,0 0-7 0,0 0-8 15,0 0-17-15,0 0-10 0,0 0-9 0,0 0-14 16,0 0-2-16,0 0-4 0,0 0 3 0,0 0 5 16,0 0 14-16,0 0 11 0,0 0 12 15,0 0 17-15,0 0 4 0,0 0 3 0,0 0 5 16,0 0-5-16,0 0-3 0,0 0 6 0,0 0-3 15,0 0-5-15,0 0-11 0,0 0-23 0,0 0-23 16,0 0-12-16,18 0 10 0,-18 0 17 0,25 0 18 16,-8 11 5-16,2-11-4 0,-2 0-7 0,5 16 0 15,-1-16 2-15,4 13-3 0,-2-13 2 0,5 11-2 16,-3-11 5-16,6 9 4 0,2-5 0 0,3 1 12 16,4 0-1-16,2-1-1 0,7-2 5 0,6 3-2 15,5-2 14-15,6 3 2 0,3-2 9 0,3 3-10 16,2-1-18-16,5 1-23 0,2 3-21 15,3 0 34-15,-3 0 24 0,4 0 22 0,-4 1-8 16,4-2-21-16,-6 0-7 0,-7-1 24 0,-4-1 26 16,-6-3-9-16,-11 0-9 0,-6-2-36 0,-6-1-22 15,-8 1-13-15,-9-1-14 0,-5 1-10 0,-3-2-4 16,-5 0-6-16,-4 1-6 0,-2-1-2 0,-1 0-6 16,-2 0-17-16,0 0-128 0,1 2-105 0,-1-2-72 15,0 1-30-15,0 3 48 0,0 2-3 0,0 1-52 16,0 1-110-16,0 1-82 0,-17 2-118 0,17 0-216 15,-17-3 157-15</inkml:trace>
  <inkml:trace contextRef="#ctx0" brushRef="#br0" timeOffset="196773.51">12278 5842 1568 0,'3'-1'35'0,"-2"0"16"16,-1-1 23-16,2 1 31 0,-1-1-14 0,4 0 16 15,-5 1 3-15,1-1-11 0,1-1 6 0,-2 2-10 16,0 1-3-16,2-1 0 0,-2 0-3 0,0 1-7 15,0 0-12-15,0 0-11 0,1 0-5 0,-1 0 6 16,0 0 3-16,0 0 8 0,0 0 1 0,0 0 0 16,0 0 4-16,0 0 5 0,0 0-2 15,0 0 0-15,0 0 2 0,0 0-3 0,0 0 1 16,0 0 1-16,0 0 0 0,0 0 0 0,0 0-4 16,0 0-5-16,0 0-5 0,0 0-7 0,0 0 0 15,0 0-2-15,0 0-3 0,0 0 0 0,0 0-1 16,0 0-5-16,0 0-2 0,0 0 0 0,0 0 1 15,0 0 0-15,0 0-3 0,0 0-1 0,0 0-12 16,0 0-5-16,0 0-3 0,0 0-7 0,0 0 1 16,0 0-4-16,0 0 1 0,0 0 0 0,0 0 1 15,0 0 5-15,0 0-4 0,0 0-6 0,0 0-2 16,0 0-8-16,0 0 3 0,0 0 0 0,0 0-3 16,0 0 0-16,0 0-7 0,0 0 4 0,0 0 7 15,0 0 72-15,0 0 16 0,0 13-5 16,0-13-3-16,0 11-68 0,0-11-12 0,0 16 0 15,0-7 7-15,0-2 1 0,0 2 7 0,0 0-3 16,0 1-8-16,0 1 0 0,0-1 0 0,0 2 4 16,0 0 8-16,0-1-4 0,0 1-12 0,0-1 13 15,0 0-8-15,0 1 17 0,0-1 48 0,0-1 1 16,-14 2 7-16,14-1-21 0,0 0-35 0,0-1-13 16,0 0-1-16,0-1 5 0,0 2-11 0,-8-2 3 15,8-1 1-15,0 2 0 0,-6-3-4 0,6 2 5 16,-1-1-4-16,1-2 0 0,-3 2 3 15,1 0-4-15,0 0 1 0,-2 0-4 0,2 0 16 16,-1 0-4-16,3-1 4 0,0-1 17 0,-3 1 6 16,3-2 8-16,-3 3-1 0,3-2-18 0,-5 2-15 15,5 1-5-15,-1-1-3 0,1 1 0 0,-2 2-5 16,1 1-1-16,1-2-6 0,0 1 9 0,0 0 2 16,-2-1-4-16,2-2 11 0,0 3-12 0,0-3-4 15,-1 1 7-15,1 0-9 0,0 0 8 0,-2 0 1 16,2 1-6-16,0 0 6 0,0-1-4 0,-2 0 6 15,2 1-2-15,-1-1-6 0,-2 1 2 0,3 0-3 16,-3-2 10-16,1 1-1 0,2 1 5 16,0 0-4-16,-1 0-1 0,1-2-1 0,-4 2-5 15,4-1 3-15,-1 0-4 0,1-1 5 0,-2 2 3 16,-1-3-8-16,3 1 6 0,0 1 4 0,-1-3 10 16,-1 3 11-16,2-1 3 0,0-1 1 0,-1 1-17 15,1-2-9-15,0 1-3 0,0 0-4 0,-2 0 0 16,2-1 5-16,-2 2-2 0,1-2-5 0,1 0 3 15,0 1 2-15,-2 1-5 0,1-2 4 0,1 0-4 16,0 1 0-16,-3-1-2 0,1 1 2 0,2 0 0 16,-1-1 0-16,1 2 4 0,-2-2 2 15,2 0-1-15,-2 1-3 0,2 0-1 0,-1 0-4 0,-1-1 1 16,2 1 5-16,-1-1 0 0,-2 1 2 0,1-1 7 16,1 1 18-16,-1 0 12 0,2-1 0 15,-1 0-7-15,-3 0-18 0,4 0-12 0,-3 1-3 16,0-2 1-16,0 1-2 0,2-3 2 0,1 3 1 15,-4-3-1-15,3 1-1 0,-2-1-5 0,0 1 5 16,3-1-2-16,-3 1 3 0,3-2 0 0,-2 1-4 16,2-1 1-16,-2 1 3 0,1-2-2 0,-1 1 0 15,2 0 2-15,-3-1-6 0,3 0 6 0,-3-1 2 16,3 1-3-16,-1-1 2 0,1 2-3 0,0-2 0 16,0 0 1-16,0 0 5 0,0 0-4 0,0 0-1 15,0 0 2-15,0 0-7 0,0 0 3 0,0 0 2 16,0 0-32-16,0 0-117 0,0 0-161 0,0 0-186 15,0 0-117-15,0 0-42 0,0 0-70 16,0 0-80-16,0 0-323 0,0 0 155 0,0-17 230 16</inkml:trace>
  <inkml:trace contextRef="#ctx0" brushRef="#br0" timeOffset="210089.85">12472 6368 1318 0,'0'-1'42'0,"4"0"32"15,-4-1 16-15,2 1 25 0,-1-1-13 0,-1 2-7 16,0-1 2-16,0 1-5 0,0-1-6 0,0 1-10 16,0-2-2-16,0 1 0 0,0 1-8 0,0 0-4 15,0-1-5-15,0 1-8 0,0 0-1 16,0 0-1-16,0 0-3 0,0 0-3 0,0 0 3 16,0 0 2-16,0 0 1 0,0 0 2 0,0 0-2 15,0 0 0-15,0 0-4 0,0 0-6 0,0 0-3 16,0 0-10-16,0 0-3 0,0 0 3 0,0 0-3 15,0 0 1-15,0 0 3 0,0 0-6 0,0 0-1 16,0 0 3-16,0 0-3 0,0 0-3 0,0 0-3 16,0 0-2-16,0 11 56 0,0-11 20 0,0 0 16 15,0 12 4-15,0-6-56 0,0 2-15 0,0 0-15 16,0 1-2-16,0 1 14 0,0-1 10 16,0 0 4-16,0-1 0 0,0 2-21 0,0-3-15 0,0 3-3 15,0-2 1-15,0 0 5 0,0 0 7 16,0-1 5-16,0 2 1 0,0-2-4 0,0 0-2 15,0 0-3-15,-14 0-3 0,14-1 3 0,0 1-3 16,0-1-1-16,0-1 0 0,0 0-6 0,0-1 5 16,0 2 3-16,0-2 6 0,0 2 8 0,0-2-2 15,0 0-5-15,0 2-2 0,0-2-5 0,0 1-5 16,0 0-4-16,0-1 2 0,0 1-3 16,0 0-3-16,0-2 5 0,0 2-11 0,0-2 6 15,0 1 7-15,-14 0 4 0,14-1 0 0,0 1-2 16,0 0 3-16,0-1-7 0,0 0 2 0,0 1 3 15,0-1 2-15,0 0 5 0,0 0-1 0,0 0-2 16,0-1-7-16,-4 1-2 0,4 0-5 0,0 0 2 16,0-1 0-16,0 0-3 0,0 0 3 0,0 1-4 15,0-2-2-15,-3 1 0 0,3 0 6 0,0 0-4 16,0-1 0-16,0 1 0 0,0-1-3 0,0 2 3 16,0-3 5-16,0 2-2 0,0 0 1 0,0 0-4 15,0-1-3-15,0 3 5 0,0-3-4 0,0 1 0 16,0 1 3-16,0 0-6 0,0-2 7 0,0 3 1 15,0-2-3-15,0 0-1 0,0 0-2 0,0 0 6 16,0 0-3-16,0 0 5 0,0 0-7 16,0 0 0-16,0 0 2 0,0 0-1 0,0 0 5 15,0 1-2-15,0-1-1 0,0 1 3 0,0-1-4 16,-11 0 3-16,11 1 2 0,0-1-4 0,0 0 2 16,0 1-3-16,0 0 1 0,0-1 0 0,0 2 2 15,0-2-2-15,-5 0 0 0,5 1 2 0,0-1 3 16,0 0-1-16,0 1-2 0,0-1 5 0,-5 1-7 15,5-2 3-15,0 2 0 0,-1 0-4 0,-1-1 3 16,2 1-3-16,0 1 4 0,0-2 1 0,0 1 2 16,0 0 4-16,0 0 0 0,0 1 3 0,-1-1-2 15,1-2 0-15,-2 2-2 0,2 0-6 0,0 0 3 16,-1 0-2-16,1-1-2 0,0 1 3 0,0 0-6 16,0 0 0-16,0 0 3 0,-2 1 1 15,2-3 0-15,0 3 0 0,-1-1 5 0,1 0-1 16,0 0 3-16,-4 1-3 0,4-1-4 0,0 0 0 15,-1 0 4-15,1 0 9 0,-2 0-1 0,2 1-2 16,0-1 2-16,0 0-5 0,0 0 7 0,0 0-1 16,0 1-7-16,0-2-6 0,-1 1-7 0,1 0 6 15,0 1-1-15,-2-1 7 0,1 2-4 0,1-2-5 16,-2 1 2-16,1 0-5 0,1 0 2 0,0-1 2 16,-5 1 2-16,5 0-4 0,0-1 1 0,0 2 1 15,0-1 8-15,-2 0-4 0,2 1 6 0,0-1-5 16,0 0-6-16,0 0 9 0,-1 0-6 15,1 1 3-15,0-2-8 0,0 1-2 0,0-1 0 16,0 2 3-16,0-2 4 0,0 2 0 0,0-1 2 16,0 0 2-16,0 1-5 0,0 0 1 0,0 0-4 15,0 0-8-15,0-1 7 0,0 2 3 0,0-2 0 16,0 2 7-16,0-1-6 0,0 1-4 0,0 0 3 16,0 0-7-16,0 1 6 0,0 0-1 0,0-1 2 15,0-1 4-15,0 0-6 0,0-1 0 0,0 0-1 16,0 0-3-16,0-1 4 0,0 0 3 0,0 2 3 15,0-1-3-15,0 2 4 0,0-1-1 0,0 1-7 16,0-1 3-16,0 1 0 0,0-2-3 16,0 1-1-16,0 0 8 0,0 0-7 0,0 0 3 0,0 1 7 15,0 0-6-15,0 0 3 0,0-1-3 16,0 1-4-16,0 0 0 0,0 0 3 0,0 0 4 16,0 0-8-16,0-3 0 0,0 1 0 0,0 2 7 15,0-3-3-15,0 1 4 0,0 0-5 0,0-1-4 16,0 1 4-16,0-1 1 0,0 1 4 0,0-1-5 15,0 1 1-15,0-1 2 0,0 0-6 0,0 0 5 16,0-1-5-16,0 1-3 0,0-1 5 0,0 1-2 16,0-1 10-16,0 0 0 0,0 2-6 0,0-1 0 15,0 1-4-15,0-2 4 0,0 2 2 0,0 0-2 16,0-1 3-16,0 2-7 0,0-2-3 16,0 1 4-16,0 0-3 0,0-1 6 0,0 1 3 0,0-1-4 15,0 1 0-15,0-1-3 0,0 0 4 16,0 0 9-16,0-2-6 0,0 2-1 0,0 0 1 15,0 0-13-15,0 0 10 0,0-1 0 0,0 1-1 16,0 0 4-16,0 0 0 0,0 1 3 0,0-1-10 16,0 0 7-16,0 1-7 0,0-1 0 0,0 1 7 15,0-1-4-15,0 1 4 0,0 1 0 0,0-1-4 16,0 2-2-16,0-1 2 0,0 1-3 0,0-1 0 16,0 0 0-16,0 1 1 0,12 0 0 15,-12-2 5-15,0 0 4 0,0 2-3 0,0-2 3 0,0 0-7 16,5 1 5-16,-5-1 21 0,0 0 33 15,6 0 12-15,-4-1 6 0,-1 3-29 0,-1-3-25 16,0 1-3-16,3-1-16 0,-3 1 11 0,0 0-11 16,0-1-4-16,0 0 7 0,3 1-3 0,-3-1 4 15,2 0-8-15,-2 0 1 0,3 1-1 0,-3 1 3 16,2-1 9-16,-1-1-9 0,-1 1 1 0,0 1-7 16,2-2-1-16,-2 1 5 0,1-1 6 0,1 2-7 15,-2-2 4-15,0 1-1 0,1 0-6 0,-1 2 10 16,3-2-7-16,-3 0 4 0,4 1 0 0,-3-1-4 15,1 0 0-15,-2 0 0 0,1 1-7 0,1-1 7 16,-2 0 4-16,1 0-5 0,-1-1 13 16,0 2-12-16,2-4 4 0,-1 3 0 0,1-1-8 0,-2 2 7 15,3-3-3-15,-3 2 4 0,2 0-4 16,-1-2-4-16,-1 2 4 0,2-1-3 0,-1 0 7 16,-1 0-1-16,2 0-3 0,-2-1 4 0,0 2-8 15,1-3 0-15,-1 3 8 0,2-2-12 0,0 1 8 16,-2-2 0-16,0 2-7 0,3-1 10 0,-2 0 5 15,-1 2-8-15,0-2 4 0,0-1-4 0,2 3-4 16,-2-2 7-16,1 0-7 0,-1 0 4 0,0 0-4 16,2-1 4-16,-2 2 4 0,1-1 4 0,-1 0 4 15,0 1-12-15,2-2 4 0,0 2-12 16,-1 0 8-16,-1 0 8 0,0-2-8 0,0 2 4 16,0 0-9-16,0 0 1 0,0-2 4 0,0 1 8 15,0 0 0-15,0 1-8 0,0-3 8 0,0 2-12 16,0-1 0-16,0 1 9 0,0 0-5 0,0 0 4 15,0-1 0-15,0 0-4 0,0 1-1 0,0 1 1 16,11-2 4-16,-11 1 9 0,0 1-1 0,0-2 14 16,0 2-4-16,0-2 4 0,0 2 5 0,0-1-10 15,8 0 5-15,-8 0-5 0,0 1-4 0,3-2-13 16,-2 2-4-16,-1-1 0 0,2 0 0 0,-1 0 5 16,-1-1-1-16,0 1 1 0,0-1-4 0,2 1 3 15,-2 1 0-15,2-1-1 0,-1 0 2 0,-1-1-5 16,5 1 0-16,-5 1-5 0,1-1 7 15,1-2 2-15,-2 2-4 0,1 0 8 0,1-1 1 16,-2 1-4-16,0 0 7 0,0-1-7 0,0 1-5 16,0 0 4-16,2 0-4 0,-2 0 1 0,1-1 3 15,-1 3 0-15,2-3 0 0,-2 1 0 0,3-1-3 16,-2 2-1-16,1-2 0 0,-2 1 4 0,1 0 0 16,-1 0 2-16,2 0-6 0,-1-1 0 0,-1 2-3 15,0-2 3-15,0 0 8 0,2 1-4 0,-2-2 4 16,0 2 0-16,2 0-11 0,-2-2 3 0,1 2-3 15,-1-1-4-15,5 2 11 0,-4-2-7 0,-1 1 8 16,2 0-1-16,-1 1-4 0,-1-1 8 0,2 0-4 16,-2 0-3-16,2 0 4 0,-2 0-1 15,1 1-3-15,1-1-1 0,-2-1 0 0,3 1-7 16,-3 0 3-16,0 0 8 0,1-1 0 0,-1-1 1 16,2 2-1-16,-2-1-8 0,0 1 4 0,1-1 0 15,1 1 8-15,-2-1 1 0,2 0-9 0,-2 2 5 16,0-3-17-16,0 2 9 0,0-1-1 0,0 1 5 15,1 0 3-15,1-2 0 0,-2 3 1 0,1-2-9 16,-1 0 4-16,3 1 0 0,-3-1-3 0,2-1 2 16,-2 1 5-16,0 0-8 0,0-1 4 0,1 2 4 15,1-1-2-15,0-1-2 0,-1 1 0 0,-1 0-8 16,0 0-1-16,0 0 6 0,0 0-1 16,0 0 4-16,2-1 4 0,-2 2 5 0,1-1-4 15,-1 0-1-15,0 0-4 0,0 1-4 0,2-1 0 16,1 1 4-16,-2-1 0 0,1 1 5 0,-2-1 4 15,1 1-9-15,1 0-3 0,0 0 7 0,-2-1-7 16,0 0 7-16,0 1 1 0,0-1-13 0,1 1 12 16,1-2-7-16,-2 0-3 0,0 2 6 0,0-2 0 15,0 1 5-15,0-1-1 0,0 0 0 0,0 0-8 16,0 1 1-16,0-1 6 0,0 0-6 0,0 0 3 16,0 0-4-16,0 0 4 0,0 0 0 0,0 2-4 15,0-2 12-15,0 1-11 0,0 0 7 0,0 0 4 16,0-1-8-16,0 2 0 0,0-2 4 0,0 2-3 15,14-1-5-15,-14-1 8 0,0 0-6 16,0 0 5-16,11 0 3 0,-11 2-1 0,0-2-1 16,4 0-9-16,-4 0 4 0,6 1-4 0,-3 1 3 15,-1-1 6-15,-2 0-8 0,2 1 4 0,-2-2-4 16,3 0-1-16,-3 0 14 0,0 2-5 0,0-2-4 16,0 0 0-16,0 2 0 0,0-2 4 0,0 1-4 15,0 1-4-15,0-2-4 0,0 3-2 0,0-2 10 16,0 0 5-16,0 1 7 0,14-1-9 0,-14 1 4 15,0 0-3-15,0 0-12 0,0 1 4 0,0-1-5 16,0 0 5-16,9 1 7 0,-9 0-3 16,0 0 8-16,3 0-4 0,-1-2-4 0,-2 2 4 15,1-2-13-15,-1 1 8 0,0 1-3 0,2-2 0 16,-1 0 4-16,2 1-3 0,-1-1 6 0,-2 0 0 16,0 0 1-16,2 0-8 0,-2 0 4 0,0 1-4 15,3-1 3-15,-3 1 7 0,0-1-9 0,0 0 6 16,0 1-10-16,0-1 7 0,0 1 4 0,0-1-8 15,0 2 11-15,0-3-7 0,0 2-4 0,0-1 3 16,0 0 1-16,0 1 0 0,0-1 6 0,0 1 0 16,0-1-7-16,0 0 1 0,0 1-1 0,0 0 1 15,0 0 4-15,0 0-5 0,0 0-7 0,0 0 5 16,0-1-6-16,0 1 5 0,0 0 0 16,0 0 0-16,0-2 7 0,0 1-3 0,0 0 8 15,0 0-4-15,0 1-4 0,0-1 4 0,0 0-4 16,0-1-1-16,0 3-4 0,0-1 5 0,12 0-4 15,-12 0 8-15,0-1 0 0,0 2-8 0,0-2 11 16,0 2-7-16,0-2-5 0,0 1 9 0,5-1-8 16,-5 2 0-16,0-1 8 0,4 0-6 0,-4 0 0 15,5-1 4-15,-5 2 3 0,2-1-2 0,-2-1 4 16,0 0 1-16,3 1-9 0,-3 0-3 0,0 0 4 16,1 0-8-16,1 0 8 0,-2 1 2 0,1-1-5 15,-1 2 5-15,2-1-5 0,1 0-1 16,-1 1 5-16,-1-1-1 0,1-2 0 0,-1 2-5 15,-1-1 8-15,2 0-7 0,-2-2 4 0,0 3 8 16,0-3-12-16,0 0 7 0,0 3 1 0,3-1-4 16,-2-1 4-16,4 0-7 0,-5 1-1 0,3 0 0 15,-1 0 3-15,-1 0 9 0,-1 0-8 0,0 0-1 16,0-1 4-16,2 1-4 0,-1 0 6 0,4 1-2 16,-5-1-7-16,3 0 4 0,-1 1 4 0,-1-1-1 15,1 1-4-15,-1 1 1 0,1-3-4 0,-1 2-1 16,3 0 10-16,-4 0-6 0,1 0 5 0,1-1-1 15,-1 1-3-15,1 0-4 0,-1 0 1 0,1 0-4 16,-1-1 3-16,1 1 3 0,1-1-3 0,-3-1 8 16,0 1-4-16,2 0 4 0,-1 0 3 15,-1-1-7-15,2 1 0 0,-2-1-4 0,1 1 1 16,1 0 2-16,-2 0-3 0,1 0 4 0,1 0 4 16,-1 0-4-16,4 1 4 0,-3-1-5 0,2 0 1 15,-2 1 4-15,1-1-4 0,0 0 3 0,0 1-3 16,-1 0 0-16,-1-2 4 0,1 1-4 0,-2-1-1 15,3 2-3-15,-3-2-1 0,5 1 3 0,-4 0-2 16,2 0 7-16,0-1 0 0,-3 2 1 0,2-1 0 16,-1 0 3-16,4 2-11 0,-3-1 7 0,1-1-1 15,0 1-8-15,-2 0 12 0,4 1-6 0,0 0 4 16,-2-1-1-16,2 0 1 0,-1 1-4 16,-1-1 0-16,0 1 4 0,1-1-4 0,0 1 6 15,-1-1-5-15,-1 0-5 0,1 0 8 0,-2 0-4 16,3-2 0-16,0 3 7 0,-2-2-11 0,-1-1 0 15,2 1 8-15,-3-2 0 0,2 3-1 0,-2-1 1 16,3-2-1-16,0 2 1 0,-1 0 3 0,-1-1 16 16,2 1 10-16,-1 0 4 0,0-1 6 0,-1 1-15 15,4 0-17-15,-4 0-4 0,1 0-4 0,1-1 3 16,-2 2 0-16,1-2-3 0,-2 2-6 0,3 0 4 16,2-2-1-16,-4 1 0 0,2 0 6 0,-1 0-10 15,-2 0 7-15,2-1-2 0,-1 0-1 0,4 1 0 16,-4-1 1-16,1-1 2 0,-1 0-4 0,-1 0 5 15,2 1-5-15,-2 0 1 0,2 0 3 16,-2-1-3-16,0 1 0 0,0 1 3 0,3-1-5 16,-3-1-1-16,4 2-3 0,-2-2 3 0,-1 2 3 15,3 0 3-15,-3-1 6 0,1 2-12 0,-1-1-1 16,4-1 1-16,-4 1-3 0,2 0 8 0,1 1 2 16,-3-2-1-16,1 1-6 0,2 0 4 0,-1 0-1 15,1 0 0-15,-3-1 4 0,1 1-4 0,-1 0-1 16,1-1 3-16,2 1 1 0,-2-2-4 0,1 2 2 15,-1 0-1-15,-1 0-6 0,1-2 13 0,2 2-5 16,-2-1-4-16,-1 1 8 0,1-1-15 0,0 0 6 16,-2 0 3-16,1 1-3 0,-1-1 7 15,2 0-4-15,-1 0 0 0,1 0 7 0,1-1-1 16,-2 3-6-16,3-3 3 0,-3 2-3 0,1-1 0 16,1 0 3-16,-2 1-2 0,2 0 2 0,1 0-3 15,-1-2 4-15,-3 1-1 0,3 1-7 0,1-1 4 16,0 0 3-16,-1 1 7 0,-2-1 3 0,1 0 1 15,4 0 8-15,-3 1-9 0,0 0-2 0,-1 0 3 16,1 0-8-16,3-1-2 0,-3 2 8 0,0-1-7 16,-1-1-8-16,-1 0 8 0,6 0-2 0,-4 1-3 15,0-1 9-15,-2 0-2 0,1 1-7 0,2-2 9 16,0 2 1-16,-3-1 1 0,2 0 10 0,-3-1-10 16,2 0 5-16,1 1-3 0,0 1 1 0,0-2 3 15,-1 0-4-15,1 2-1 0,-2-1 0 16,2 0 3-16,2 0-1 0,-3 0 1 0,1 0-2 15,0-1-1-15,0 3-4 0,3-2-1 0,-3 0 0 16,-1 1 1-16,2-2 5 0,3 3 2 0,-3-2-5 16,-2 1-1-16,1-1-5 0,3-1-3 0,-3 0 5 15,-1 0 2-15,-1 0-2 0,1 0 5 0,3 2-6 16,-2-1 0-16,-2 0 2 0,2 0-1 0,-3-1 2 16,2 1 2-16,1 0 0 0,-3-1 3 0,3 0-1 15,0 0 0-15,-1 0-2 0,1 2-4 0,-3-2 1 16,1 0-3-16,3 1-2 0,0-1 1 15,-1 1-3-15,0 0 1 0,-1-1 1 0,1 1-5 16,2 0 4-16,-1 0-1 0,0 0-1 0,-1 0 5 16,1-1-4-16,-1 0 1 0,-1 2 0 0,1-2 0 15,2 0 4-15,-2 0-3 0,0 1 1 0,-2 0-1 16,3-1-1-16,0 1 2 0,-1 0 0 0,0 0 1 16,-1 0-3-16,0-1-3 0,-1 1 1 0,5 0 2 15,-4-1-1-15,-1 2 2 0,2-2 0 0,-3 0-4 16,4 0 0-16,0 1 3 0,-1 0-1 0,-1-1 3 15,1 2 1-15,-1-2-4 0,1 0 1 0,3 1-2 16,-5 0-1-16,3 0 2 0,-1-1 2 0,1 1-1 16,-1 1-1-16,2-1 3 0,-3-1-2 15,1 0-1-15,1 1 3 0,-1 0-2 0,-1 0 3 16,0-1 0-16,-1 1-2 0,-1-1 1 0,2 0 3 16,-1 0 6-16,-1 0 3 0,0 0 4 0,0 0-5 15,0 0 0-15,3 0-5 0,-1 2-1 0,-2-2 1 16,0 0 4-16,1 0 3 0,3 0-3 0,-3 0 2 15,1 1 0-15,-1-1-2 0,4 0 3 0,-2 1-5 16,0-1-1-16,-1 2 3 0,1-2-2 0,1 0 0 16,-2 1 0-16,1 0-5 0,0-1 2 0,-3 0 1 15,3 1-5-15,-1-1 0 0,2 1 0 0,-2-1 0 16,0 0-1-16,1 0 0 0,-2 0 0 0,2 0 1 16,0 2 0-16,2-1-1 0,-3-1-1 15,1 0-3-15,0 1 4 0,2 1 2 0,-1-2 0 16,-2 0-2-16,-1 0 0 0,2 0-1 0,2 0-4 15,-2 0 4-15,0 0-2 0,-1 0 0 0,-2 1 3 16,4-1-4-16,0 0 1 0,-3 1 1 0,1-1 3 16,-2 0-1-16,1 1-3 0,1-1-3 0,1 0 4 15,0 1-1-15,-1-1-1 0,1 0 3 0,0 0-6 16,-2 0 6-16,2 0 2 0,2 2-2 0,-2-2 1 16,0 1-2-16,-1 0 0 0,1-1 1 0,0 0-2 15,0 2 1-15,-1-2-2 0,-1 0-1 0,1 0 0 16,-2 0 3-16,1 0 0 0,1 0 2 15,-1 0 1-15,-1 0-4 0,5 0 3 0,-3 0-2 16,-1 0 0-16,1 0-2 0,-1 0-1 0,1 0 0 16,-1 0 2-16,4 0 1 0,-3 0-2 0,-1 0 2 15,4 0-2-15,-4 0 3 0,2 0 3 0,1 0-4 16,0 0 2-16,-1 0-4 0,-1 0 0 0,1 0 4 16,0 0-1-16,-1 0 1 0,-1 0-1 0,2 0 0 15,-1 0 3-15,-2 0-1 0,1 0 4 0,1 0-1 16,0 0-1-16,1 0 1 0,-2 0-4 0,-1 0 1 15,2 0 0-15,-1 0-1 0,1 0 0 0,-2 0 1 16,0 0-4-16,1 0 2 0,-1 0-3 0,0 0 4 16,2 0-2-16,-2 0-2 0,0 0 1 15,3 0-2-15,-3 0 0 0,0 0 4 0,5 0 1 16,-5 0-5-16,0 0 4 0,0 0-4 0,0 0 0 16,0 0 4-16,0 0-3 0,0 0 1 0,0 0 3 15,0 0-3-15,0 0-1 0,0 0-2 0,0 0 0 16,0 0 1-16,0 0 4 0,0 0 1 0,0 0-2 15,0 0 3-15,0 0-4 0,0 0 3 0,0 0-4 16,0 0-2-16,0 0 5 0,0 0-4 0,0 0 2 16,0 0 3-16,0 0-2 0,0 0 2 0,0 0 0 15,0 0-1-15,0 0-3 0,0 0-1 0,0 0-66 16,0 0-124-16,0 0-181 0,0 0-237 0,0 0-128 16,0 0-127-16,0 0-137 0,0 0-272 15,0 0 193-15</inkml:trace>
  <inkml:trace contextRef="#ctx0" brushRef="#br0" timeOffset="-206015.81">13526 8740 1738 0,'0'0'45'15,"0"0"27"-15,0 0 16 0,0 0 14 0,0 0-28 0,0 0-13 16,0 0-2-16,0 0 2 0,0 0 1 0,0 0-5 16,0 0 3-16,0 0-3 0,0 0-3 0,0 0 3 15,0 0-8-15,0 0-9 0,0 0-7 16,0 0-6-16,0 0 0 0,0 0 9 0,0 0 7 15,0 0 6-15,0 0 2 0,0 0-2 0,0 0-10 16,0 0 3-16,0 0-1 0,0 0 0 0,0 0 6 16,0 0-4-16,0 0-4 0,0 0 1 0,0 0 2 15,0 0-1-15,0 0-6 0,0 0-8 0,0 0-11 16,0 0-3-16,0 0 1 0,0 0 6 0,17 0 11 16,-17 0 11-16,15 0 7 0,-15 0 5 0,11 0-1 15,-11 0-5-15,9 0-2 0,-9 0-4 16,13 0-3-16,-13 0-5 0,6 0-3 0,-6 0 0 15,9 0-3-15,-7 10-5 0,6-10-6 0,-2 0-4 16,-3 0-2-16,3 0 5 0,-1 0 0 0,-2 0-4 16,1 0-3-16,3 0-3 0,-3 0 5 0,-2 0-3 15,4 0 4-15,-3 0 0 0,2 0 2 0,-2 0 8 16,3 0 2-16,-1 0 3 0,-2 0-2 0,3 0 2 16,-1 0-4-16,-2 0-3 0,-2 0-1 0,3 0-2 15,-1 0-2-15,-2 0-5 0,-1 0-1 0,2 0 0 16,-1 0-5-16,-1 0 1 0,3 0 1 0,-1 0-5 15,1 0 7-15,2 0 6 0,-1 0 0 0,0 0 2 16,3 0 3-16,-4 0 0 0,4 0-6 16,-1 0 5-16,-2 0-2 0,0 0-4 0,2 0 1 15,-3 0-2-15,2 0-4 0,1 0 2 0,-3 0 1 16,-2 0-1-16,2 0 4 0,1 0-1 0,0 0 6 16,-1 0 1-16,-1 0-2 0,1 0-1 0,-1 0-7 15,1 0-7-15,1 0 9 0,1 0 1 0,-3 0-2 16,1 0 1-16,3 0-7 0,-3 0 1 0,0-7-1 15,2 7 4-15,2 0-4 0,-3 0-9 0,-1 0 8 16,3-4 4-16,0 4-3 0,-3-2 8 0,2 1-1 16,0 0-6-16,-2 0 9 0,0 0 2 15,3 0-7-15,-3-1 9 0,0 1-6 0,-1 1-1 16,1-2 0-16,3 1-4 0,-1-2 1 0,-2 2 0 16,3 0 0-16,-1 0 3 0,-2 0 0 0,5-2-6 15,-4 2 5-15,1-1-3 0,1 1-4 0,0-1 4 16,-3 1-5-16,4-2 2 0,-3 2 7 0,-1-1 0 15,5 0 4-15,-5 0 0 0,2 2 0 0,-2-3 3 16,2 2-7-16,-1 0 0 0,-1-1-3 0,4 0 0 16,-3 0-1-16,-1 0-4 0,0 1 1 0,4-2 4 15,-4 1 4-15,-2 0 7 0,4 0 4 0,1 1-1 16,-3-1 5-16,-1 0-5 0,1 0-6 0,2 1-8 16,-2-1 0-16,0 0-5 0,-2 0 5 0,2-1-1 15,-1 3-3-15,4-1 0 0,-3-1 0 16,-1 0 0-16,1 0 0 0,2 0 4 0,-2 1-1 0,0-2 1 15,-2 2 7-15,2-1-7 0,2-1 3 16,-3 1-3-16,1 2-7 0,0-3 7 0,-3 1-4 16,3 0 8-16,2 2-1 0,-4-4 1 0,2 2-8 15,0 0-4-15,-3-1 4 0,4 0-8 0,0 1 8 16,-2-1 0-16,1-1-8 0,0 1 8 0,-1 0-3 16,1 0 2-16,1 0 2 0,-1 1-5 0,0-1 0 15,-1 1 0-15,1 0 4 0,0 0-4 0,0-1 4 16,0 2 0-16,-1-2-4 0,1 1 3 0,-1-1 1 15,2 1 0-15,-1-2 0 0,1 2 0 0,-4-1-4 16,3 0-4-16,1 1 4 0,-1-2-4 16,0 1 4-16,-1 1 4 0,1-2 0 0,2 1 4 15,-4 0-4-15,2 0-4 0,1 2-4 0,-4-3 12 16,3 2-12-16,-2-1 8 0,2 1 12 0,0 0-20 16,1-1 20-16,-4-1-8 0,3 2-8 0,-2 0 9 15,4-1-5-15,-2-1 9 0,-1 1 4 0,-1 0 9 16,1 0 0-16,-1 1-4 0,4-1-1 0,-4 1-8 15,1 0-5-15,-1-1 1 0,3 0-1 0,-4 1 8 16,1-2-3-16,1 1 2 0,2 1 1 0,-1-2-3 16,-1 0 3-16,1 1-5 0,-3 0-9 0,2 0-2 15,-1 1 5-15,1-1-9 0,1 0 12 0,-2 0-1 16,1-1-6-16,0 0-5 0,-1-1 4 0,1 2 0 16,-2-1 4-16,1 1 9 0,2-1-13 15,0 2 0-15,0-1 4 0,-1 0 5 0,0 0 3 16,-1 1 0-16,1-1-8 0,-2 1 4 0,0 0 0 15,3-1-4-15,-3 0 4 0,3 2-4 0,-2-2 0 16,1 0-8-16,0 0 1 0,-2 0-1 0,1 1 5 16,1-1 6-16,-2 0-2 0,1-1 6 0,1 1-2 15,-1 0 3-15,2-2 11 0,-3 2 4 0,2-1 11 16,0 0 3-16,-1-1-5 0,1 0-11 0,-1 1-13 16,-1 0 4-16,2 1-2 0,1-2-6 15,0 1 3-15,-3-1-7 0,1 1-3 0,3 1 0 16,-3-2 1-16,1 1-4 0,-2-1 6 0,0 2 3 15,1-1-3-15,1 0 0 0,-2 0 0 0,1 2-6 16,2-1 9-16,-1 1-2 0,0-1-7 0,-2-1 9 16,1 2-9-16,1 0 9 0,-1-2 3 0,-1 1-6 15,0 0 0-15,2-1-3 0,-1 1 1 0,-1-2-5 16,5 1 5-16,-3 0-5 0,-1-1 0 0,1 0 6 16,-1 2-3-16,1-3-5 0,-2 3 6 0,1-2-9 15,-1 1 6-15,2 0 10 0,-1 0-4 0,-1 1-2 16,4-1 2-16,-4 1-3 0,1-1-5 0,-1 1 12 15,2-2-3-15,-2 3-1 0,1-2 1 0,1 1-5 16,-2 0-4-16,1 0-2 0,-1-1 7 16,2 1 1-16,-2 0-1 0,0 0 3 0,1 1-9 0,1-2 2 15,-2 1 1-15,0 0 1 0,3-1 2 16,-1 1 3-16,-2 0 1 0,1-3 0 0,-1 3-1 16,0-1 1-16,2 1-4 0,-1-1 0 0,-1 1 0 15,2-1-4-15,-2 0 0 0,0 0-4 0,0 2 0 16,1-2-1-16,1 2 3 0,-2 0 10 0,0 0 0 15,0 1-4-15,1 1 5 0,-1 0-7 0,0-2 3 16,0 2 1-16,4-1-4 0,-3-1 1 0,-1 0-1 16,0 0 2-16,2-1 1 0,-2 1 2 0,1 0-9 15,-1-1 0-15,2-1 0 0,-1 1 0 16,-1-1 6-16,0 2 1 0,0-3 0 0,3 2-4 0,-1-1 7 16,1 0-7-16,-3 1 4 0,2-1-3 15,-1 0-6-15,1 1 7 0,-2 0-5 0,1 1 7 16,1-1-1-16,-2 0 5 0,0 0-5 0,1 0 0 15,1 2-1-15,-2-2 0 0,5 1 3 0,-5 0-1 16,0 0-2-16,1 1-7 0,1-1 4 0,-2 0 2 16,1 0 1-16,1 1 6 0,-2-1-4 0,0 1-5 15,0-1 2-15,1 0-1 0,1 0 2 0,-1 0 3 16,3 1-3-16,-3-1-4 0,-1 0 3 0,2-1-3 16,-1 2 7-16,1-1-4 0,-2 0 0 0,0 0 2 15,1-1-2-15,-1 2 3 0,0-2-1 0,3 2-1 16,-3-1-4-16,0 0 0 0,5 0 6 15,-3 2-3-15,-2-3 4 0,1 2-3 0,1-1-4 16,-2 1 2-16,1-1 4 0,1 1 4 0,-2-2-7 16,0 2 4-16,0-1-6 0,0 1 3 0,0-2 2 15,0 0 0-15,0 2 1 0,0-2-3 0,0 1-3 16,0 0 2-16,14 0 4 0,-14 0-7 0,0-1 8 16,0 0-2-16,0 1-9 0,0-1 13 0,9 0-10 15,-9 1-2-15,0-1 9 0,6 0-4 0,-6 0 1 16,2 0 3-16,-1 1-4 0,1 0-3 15,0-1 3-15,2 2 1 0,-1-1 0 0,-1-1-1 0,-1 2 4 16,-1-2-4-16,2 2 4 0,1-2-1 0,0 0-4 16,-1 2 4-16,-1-2 1 0,1 1-6 0,-1 1 5 15,1-1-6-15,-1 0 0 0,3 0 3 16,-4 1-4-16,4-1-1 0,-4 1 3 0,5-1 3 16,-4 0 0-16,-1 0 5 0,2 1-6 0,0-1 1 15,2-1 3-15,-2 1 0 0,1 0 0 0,0-1-3 16,-3 0-1-16,3 1-2 0,2-1-1 0,-2 0 4 15,-2 0-1-15,3 0 1 0,-4 1 3 0,3-1 0 16,-2 0-5-16,4 1 8 0,-2-2-3 0,-2 1-4 16,1 0 3-16,1 1-4 0,2-2-4 0,-2 1 6 15,0 0 3-15,-1-1-3 0,1 1 3 16,1-1 1-16,1 2-8 0,-2-1 4 0,-1-1-1 0,1 1 1 16,1 0 0-16,-1 0 2 0,-1 0-2 15,0-1-3-15,1 1 3 0,-2 1-2 0,4-3 4 16,-2 2 1-16,-1 1-3 0,-1-1 2 0,2-2-4 15,0 2 0-15,-1-1 5 0,-1 0-6 0,3 0 3 16,-1 1-2-16,-2-3-4 0,5 3 5 0,-4-1 7 16,1 0-5-16,-1 0 2 0,-1 0-3 0,1-1-8 15,-2 2 8-15,0-1 0 0,0 0 0 0,0 1 3 16,1-1-3-16,-1 1 0 0,5-1 0 0,-5 0 1 16,3 1-1-16,0-1 0 0,-3 0 0 0,3 1-4 15,2-2 2-15,-2 0 5 0,-1 1-2 0,1 0 2 16,-2-1-2-16,5 1-3 0,-2 0 2 15,-1 0 1-15,-2-1-2 0,4 1 1 0,-1 0 0 16,3 1-1-16,-6-1 3 0,2 2-6 0,2-2 0 16,-2 2 6-16,0 0 0 0,-1-1 2 0,-1 0-4 15,6 2-1-15,-4-1 1 0,0-1 0 0,-2 2 3 16,2-2-2-16,2 2-1 0,0-2 4 0,-4 0-4 16,-1 1 4-16,3 0 3 0,-1-1 17 0,3 2 13 15,-5-2 4-15,3 0-1 0,-2-1-21 0,1 2-9 16,-2-2-4-16,3 0-6 0,-2 1 5 0,3-1-4 15,-3 1-4-15,1-2 4 0,-1 1-4 0,2 0 2 16,-3-1-4-16,2 1 1 0,-1 0 3 16,4 0-1-16,-2-1 8 0,-1 0 0 0,-1 1-3 15,1-1-1-15,-1 1-4 0,1 0 0 0,-1-1 1 16,3 0 2-16,-1 0 0 0,0 0 3 0,-2 1 0 16,1-2-3-16,1 0 4 0,2 2-8 0,-4-3 0 15,4 1 8-15,-4 0-3 0,3-1 4 0,0 1-1 16,-1-1-4-16,0 0-4 0,-1 0 7 0,0 2-2 15,1-2 4-15,-2 1 3 0,1-1-7 0,-1-1 4 16,1 1-7-16,-2-1 4 0,1 1 1 0,-1-1 3 16,2 0 1-16,-2 1-5 0,1 0 0 0,1-1-4 15,1 2-1-15,-1-2 4 0,-1 2-1 0,-1 0 2 16,2-1 1-16,-1 1-3 0,-1-1 0 16,0 1-1-16,2-1 1 0,-2 1-2 0,0 1 5 15,0 0-6-15,0 0 1 0,0 0 2 0,0 0 0 16,1 0 4-16,-1-1-9 0,0 0 6 0,0-1-6 15,0-1 2-15,0 2 7 0,0-2-4 0,0 1 2 16,0 2-12-16,2-1 3 0,-2 0 7 0,2 2-6 16,-2-2 9-16,0 0-4 0,3 2-3 0,-2-2 5 15,1 2-2-15,-1-2 2 0,1 1-3 0,-1 0 3 16,-1 0-2-16,2 0 0 0,0 0 3 0,-2 1-8 16,4-1 9-16,-2 0-1 0,1 0-3 0,-2 0 4 15,1-1-10-15,1 2 1 0,3-3 3 0,-3 2 0 16,0 0 5-16,1-2 0 0,0 2-2 15,1-1 0-15,-2 1-3 0,0-1 2 0,2 2-2 16,-2-2 2-16,2 1 5 0,-4-1-4 0,2 2 2 16,2-2-7-16,-2 2 3 0,0-1-1 0,-1 1-3 15,1-2 7-15,1 2-6 0,-1 0 1 0,1 0 1 16,-1-1 0-16,1 0 1 0,-1 0 2 0,2 0 1 16,-2-1-1-16,-1 0-2 0,4 0 1 0,-1 1-3 15,-5-1 9-15,4 1 1 0,1-1 1 0,-2 1 0 16,0 0-10-16,-1 0-1 0,1 0 0 0,0 0 1 15,0 0 2-15,-1 1 2 0,1-1-4 0,-3 1 2 16,1 0 2-16,2 0-4 0,0-1 4 0,-3 2-1 16,4-2-1-16,-3 2-4 0,1-1-1 15,-1 1 4-15,-1-2-2 0,2 2 2 0,4 1-2 16,-5-2 2-16,1 0 4 0,1 0-3 0,-1 0-2 16,-2 1-5-16,1 0-2 0,1 0 4 0,1 0 10 15,-3 0-3-15,1 0-1 0,1 0 0 0,0 0-6 16,-1 0 2-16,-1-1 0 0,2 2 3 0,-2-1 3 15,0-1-2-15,0 2-2 0,0 0-3 0,1-1 0 16,-1-1 2-16,0 1 2 0,0 0 4 0,0 0-3 16,0 1-6-16,0-1 6 0,0 1-5 0,0-1 0 15,0 3 7-15,0-2-8 0,0 0 4 0,0 1-3 16,0 0 6-16,0-1 1 0,0 2 0 0,0-1 0 16,0-1-3-16,0 1 1 0,0-1-5 15,0 1-1-15,0-1 2 0,0 2-3 0,0-3 7 16,-9 1 3-16,9 1-8 0,0 0 4 0,0 0-5 15,0-1 2-15,-8 2 3 0,8-1-1 0,0 1 0 16,0-1 1-16,0 1-1 0,0 0-3 0,0 0-1 16,0 0 0-16,0 0 2 0,0 0 5 0,0 0-1 15,0 0-1-15,0 0 0 0,0 0-6 0,0 0 1 16,0 0 2-16,0 0 3 0,0 0 0 0,0 0 7 16,0 0-11-16,0 0 4 0,0 0 8 0,0 0-10 15,0 0 14-15,0 0-7 0,0 0-4 0,0 0 0 16,0 0-7-16,0 0 3 0,0 0 1 15,-14 0 7-15,14 0 4 0,0-13-6 0,0 13-3 16,0 0-1-16,-11 0-1 0,11-8-1 0,0 8 7 16,0 0-4-16,-6-5 0 0,6 5 5 0,-3-7-2 15,1 7-1-15,1-3 3 0,1 0-4 0,-3 2-3 16,3-2 5-16,-2 0-2 0,2 1 1 0,0-1-2 16,0 1-2-16,-1-2 4 0,1 1-4 0,0-1 6 15,0 1 0-15,0 0-7 0,0 0 6 0,0 0-8 16,0 0 0-16,0 1 3 0,0 0-6 0,0-1 4 15,0 1 6-15,0-1-2 0,0 0 3 0,15 0-1 16,-15 0-4-16,0 0-2 0,0-1 5 0,14 0-3 16,-14-1-2-16,8 2 5 0,-8-2-6 0,8 2 2 15,-2 0 6-15,-1-1-3 0,-2 0-2 16,1 1 6-16,3 0-8 0,-3 0 5 0,-1 2 3 16,3-2-4-16,-1 0 0 0,-3 1-2 0,1 1 2 15,1-2-4-15,-2 2 6 0,1-2 0 0,0 1-2 16,-3 1 3-16,3-2-3 0,-1 2 0 0,-2-2-2 15,5 1 3-15,-2 1-3 0,0-2-1 0,-3 1 3 16,3-1-1-16,-2 0 4 0,4 0-2 0,-2 0-5 16,0-1 2-16,-3 2-2 0,3-1 1 0,-1-1 7 15,1 1-2-15,0 1-4 0,-3 0 4 0,2-2-1 16,-1 3-8-16,1-1 8 0,-2-2-1 16,1 2 3-16,-1 1 0 0,2-2 0 0,-1 0-5 15,3 0 0-15,-4 1 6 0,0 1-5 0,1-2 1 16,-1 1-2-16,2 0-4 0,-2 1 6 0,1-2 3 15,-1 2-2-15,2 0 2 0,-2-2-2 0,1 1-3 16,-1 0 2-16,0 0 1 0,2 0-7 0,-2-1 4 16,1 2 2-16,1-1-2 0,-2 0 10 0,0 1-8 15,3 0-2-15,-3 0 2 0,0-1-5 0,0 1 5 16,2 0-39-16,-2 0-100 0,0 0-93 0,1 0-124 16,-1 1-82-16,0-3-21 0,0 3-62 0,0 0-59 15,0 0-94-15,0 0-243 0,2 0 6 0,-1 0 184 16</inkml:trace>
  <inkml:trace contextRef="#ctx0" brushRef="#br0" timeOffset="-201698.78">13709 8808 2772 0,'1'0'19'0,"1"0"2"0,-2 0 7 0,1 0 8 16,-1 0-13-16,0 0 2 0,0 0 2 0,0 0-6 15,0 0-5-15,0 0-5 0,0 0-11 16,0 0-2-16,0 0-3 0,0 0 4 0,0 0 1 16,0 0-8-16,0 0-12 0,0 0-17 0,0 0-12 15,0 0-1-15,0 0 11 0,0 0 15 0,0 0 9 16,0 0 5-16,0 0 4 0,0 0 1 0,0 0 4 16,0 0 7-16,0 0-3 0,0 0 0 0,0 0 3 15,0 0 1-15,0 0 10 0,0 0 14 0,0 0 7 16,0 0 7-16,0 0 2 0,0 0 1 0,0 0 0 15,0 0-7-15,0 0-7 0,0 0-9 0,0 0 4 16,0 0 8-16,0 0 8 0,0 0 0 16,0-11-9-16,0 11-12 0,0 0-4 0,0 0-3 15,0-8-3-15,0 8 0 0,-14 0-6 0,14 0-4 16,0-6-2-16,0 6-4 0,0 0-2 0,0 0-2 16,0 0-1-16,0 0 3 0,0 0 2 0,0 0-16 15,0 0-19-15,0 0-28 0,0 0-26 0,-17 0-6 16,17 0 3-16,0 0 10 0,0 0 14 0,-12 0 20 15,12 0 18-15,0 0 14 0,0 0 13 0,0 0 3 16,-8 0 0-16,8 0 4 0,0 0 2 0,0 0 9 16,0 0 25-16,0 0 31 0,0 0 26 0,0 0 24 15,0 0 1-15,0 0-5 0,0 0-15 0,0 0-22 16,0 0-18-16,0 0-14 0,0 0-4 0,0 0-5 16,0 0-7-16,0 0-10 0,0 0-14 15,16 0-4-15,-16 0-4 0,0 0 0 0,0 0 5 16,0 0-1-16,0 0-2 0,0 0-2 0,0 0-7 15,0 0-11-15,0 0-12 0,0 0-9 0,0 0-6 16,0 0 14-16,0 0 6 0,0 0 8 0,0 0 5 16,0 0-8-16,-14 0 10 0,14 0-1 0,0 0 7 15,-10 0 6-15,10 0 2 0,-7 0 0 0,7 0 1 16,-7 0 1-16,7 0-2 0,-1 0 4 0,1 0 8 16,0-12 19-16,0 12 17 0,0 0 19 15,0 0 0-15,0 0-15 0,0 0-12 0,0-7-21 16,0 7-4-16,0 0-3 0,0 0-10 0,0 0 0 15,0-3-1-15,0 3-8 0,0 0 5 0,15-2-1 16,-15 2-23-16,0 0-38 0,0 0-63 0,10 0-80 16,-10 0-78-16,0 0-74 0,0 0-148 0,4 0-228 15,-4 0 78-15,0 0 116 0</inkml:trace>
  <inkml:trace contextRef="#ctx0" brushRef="#br1" timeOffset="-196176.86">14153 8797 1648 0,'0'0'49'0,"-8"0"22"0,8 0 23 0,0 0 20 16,-5 0-25-16,2 0-5 0,2 0 4 0,-3 0-5 16,0 0 6-16,1 0 0 0,-5 0-5 0,2-15 2 15,-4 15-21-15,7 0-15 0,-4 0-22 0,2-11-18 16,2 11-10-16,0 0 14 0,-4 0 16 0,4 0 5 16,2 0 2-16,-2 0-9 0,0 0-16 0,-2 0-9 15,2 0 2-15,1 0-3 0,2 0 3 0,-3 0 6 16,3 0 19-16,0 11 20 0,0-11 25 0,0 0 33 15,0 0 14-15,0 0 12 0,0 0-18 0,0 0-32 16,0 0-35-16,20 0-31 0,-20 0-7 0,31 0 12 16,-4 0 16-16,4 0 11 0,6 0 17 15,7-15-9-15,7 15-15 0,5 0-13 0,6 0-20 16,4-13-5-16,9 13-1 0,3 0 7 0,9 0 12 16,3 0 16-16,6 0 6 0,3 0 2 0,5 0 1 15,3 0-8-15,2 0-8 0,-7 0-4 0,-4 17-6 16,-8-17-7-16,-8 0 9 0,-7 0 6 0,-13 12-1 15,-6-12-1-15,-16 0-12 0,-4 0-12 0,-11 0-5 16,-2 0-2-16,-14 0-5 0,2 0-9 0,-8 0-48 16,-3 0-38-16,0 0-49 0,0 0-53 0,-24 0-32 15,2 0-53-15,-3 0-53 0,-12 0-52 0,-5 0-59 16,-14 0-122-16,-14 0-74 0,-8 0 116 0</inkml:trace>
  <inkml:trace contextRef="#ctx0" brushRef="#br1" timeOffset="-195591.81">13903 8727 2056 0,'15'0'22'0,"-15"0"28"0,16-16 36 16,-4 16 46-16,-1 0 22 0,-5-12 14 0,5 12 6 16,-3 0-7-16,0-9-10 0,-2 9-3 15,0 0-16-15,0-5-2 0,-1 5-4 0,0 0-11 16,-1-4-7-16,-2 4-20 0,1 0-23 0,-2-2-21 16,3 2-17-16,-3 0-8 0,1 0-11 0,-2 0-6 15,0 0-8-15,0 0-10 0,0 0-2 0,0 0 0 16,0 0 2-16,0 0 6 0,0 0 6 0,-16 0-1 15,16 14 6-15,-17-14-2 0,17 0-1 0,-26 18 3 16,9-18-3-16,-5 15-3 0,3-7 0 0,-3-1 3 16,-2-1-2-16,3 1 1 0,-3-2-1 0,3 0-4 15,4 0-1-15,2-1 0 0,1-1 0 0,3-2 2 16,5 2-2-16,3-2 3 0,-2 1 3 16,5-2-2-16,0 3 1 0,23 0-1 0,-23-1-3 15,36 1 2-15,-8 1 4 0,5 2-4 0,1-1-2 16,8 0-2-16,0 2-5 0,-4-2-37 0,3 2-51 15,-7-2-71-15,-3 1-81 0,-5 1-58 0,-6 0-43 16,-4 0-27-16,-4 1-70 0,-8 1-120 0,-4-1-44 16,0-2 99-16</inkml:trace>
  <inkml:trace contextRef="#ctx0" brushRef="#br1" timeOffset="-194539.83">16433 8468 3170 0,'9'-4'13'16,"-6"0"-4"-16,5 0-4 0,-5-1-2 0,-1 1-20 16,-1 0 7-16,-1 1 2 0,0 1 5 0,0 2 5 15,0 0-3-15,-20 0 3 0,20 0-2 0,-26 18-1 16,9-18 3-16,-4 17-1 0,-2-17-22 0,0 24-24 16,-2-7-30-16,-3 1-27 0,-1 2-4 0,4 1 5 15,-2 1 16-15,3 0 15 0,3 1 12 0,3 0 16 16,2-1 9-16,4-1-4 0,-1 0 12 0,9-2 0 15,1-2 9-15,-2 0 8 0,5-4 6 0,0-1 10 16,0-3 20-16,0-3 30 0,26 0 24 16,-26-4 20-16,19-1-7 0,-19-1-12 0,28 0-10 15,-13 0-19-15,-1 0-4 0,0 0-3 0,2-19-3 16,-2 19-5-16,1 0-12 0,-5-17-10 0,1 17-11 16,-1-10-6-16,-2 10 0 0,0 0-3 0,-5-10-2 15,0 10-3-15,-1 0-24 0,1-4-19 0,-2 4-14 16,-1 0-13-16,0 0 3 0,0 0 10 0,0 0 16 15,0 0 19-15,0 0 20 0,0 0 12 0,0 0 0 16,0 0-1-16,0 0 7 0,0 0 6 0,0 0 7 16,0 0 5-16,0 0 8 0,0 0 3 0,0 0 11 15,0 0 17-15,21 0 9 0,-21 0 11 16,17-18 4-16,-17 18 3 0,23-13 3 0,-12 13 7 16,1-15 4-16,2 15 0 0,-1-13-3 0,-4 6-4 15,2 0-8-15,-2 1 1 0,-3 1-9 0,4 0-13 16,-6 3-23-16,-1-1-25 0,0 1-18 0,-3 2-17 15,0 0-7-15,0 0-2 0,0 0 7 0,0 0 7 16,0 0 10-16,0 19 3 0,-17-19-1 0,17 19-6 16,-18-5 2-16,18 1-1 0,-20 1 1 0,20 2-35 15,-24 1-49-15,16 2-61 0,-2-2-77 0,2 2-55 16,0 0-56-16,2-2-57 0,0-2-101 0,6 0-190 16,-7-4 45-16,4-2 118 0</inkml:trace>
  <inkml:trace contextRef="#ctx0" brushRef="#br1" timeOffset="-194332.06">16583 8589 3596 0,'13'-16'19'16,"-1"0"39"-16,-4 0 56 0,1 2 47 0,-1-2 14 16,-2 2-8-16,-3 4-40 0,0 3-50 0,-3 3-39 15,0 1-34-15,0 1-21 0,0 2 4 0,0 0 4 16,0 0 5-16,0 22 0 0,-21-22 8 0,21 32-31 15,-14-9-43-15,14 3-31 0,-19 3-66 0,19 3-37 16,-11 2-29-16,11 2-67 0,0 1-55 0,0 1-70 16,0-1-166-16,0-1-128 0,0-5 112 15</inkml:trace>
  <inkml:trace contextRef="#ctx0" brushRef="#br1" timeOffset="-193960.83">16686 8692 3184 0,'22'-10'25'16,"-5"-1"7"-16,-2 1 27 0,1 0 29 0,-4 0 3 15,1 0 13-15,-6 1-8 0,3 3 7 0,-7 1-7 16,3 2-7-16,-3 0-22 0,-1 1-38 16,-1 2-25-16,-1-1-17 0,0 1-6 0,0 0 2 15,0 0 3-15,0 0 6 0,0 0 3 0,0 15 9 16,0-15-5-16,0 18-1 0,0-4 0 0,-15 1-11 15,15 2-26-15,0 1-36 0,0 2-30 0,-17-1-32 16,17 2-15-16,-13 0-6 0,13-1-2 0,-12 0-1 16,12-3 10-16,-8-3 15 0,0 0 24 0,5-4 31 15,0-3 44-15,-3-4 24 0,1-3 15 0,2 0 4 16,-6 0-8-16,6-18 12 0,-4 18-2 0,0-24 14 16,3 8 7-16,1-1-4 0,2 0 11 0,-1 0-6 15,2 0 0-15,0 1-1 0,0 0-16 0,0 1-7 16,24 2-3-16,-24 0-7 0,17 2 8 15,-17 1-5-15,26 1-2 0,-26 2-10 0,22 3-41 0,-11 0-43 16,-1 1-77-16,3 3-91 0,-4 0-107 16,-1 0-131-16,1 0 3 0,-1 0 101 0</inkml:trace>
  <inkml:trace contextRef="#ctx0" brushRef="#br1" timeOffset="-193476.36">16908 8551 3482 0,'12'-3'13'0,"4"-2"-2"0,-5 0 23 15,-4 1 40-15,-7-5 25 0,16 4 32 0,-10-1 2 16,-6 5-33-16,3-1-31 0,-3 1-35 0,0 1-31 16,0 0-11-16,0 0-6 0,0 0 5 0,0 0 5 15,-14 18 5-15,14-18 1 0,0 27 2 0,-18-8-2 16,18 3 1-16,-14 2 2 0,14 1-6 0,-13 3 0 15,13-1-2-15,-4 2 1 0,4-2 2 0,0 1 3 16,0 0-29-16,0-2-27 0,0-1-22 0,0-3-19 16,0-2 16-16,0-4 28 0,0-3 29 0,0-5 24 15,0-3 10-15,0-5-1 0,9 0-6 0,-9 0-4 16,14-18-1-16,-14 18-2 0,17-26-1 0,-6 9 0 16,0-1 4-16,-4-1-2 0,4 1-1 15,-5-1-1-15,2 0-3 0,-3 2 1 0,4 2 7 16,-3 0-4-16,-2 3 7 0,2 0 11 0,-2 3 8 15,1 2 14-15,0 1 0 0,-1 2-8 0,-1 2-14 16,-3 0-9-16,5 2-6 0,-5 0-6 0,0 0-1 16,0 0-5-16,0 0 2 0,5 0 0 0,-2 0 5 15,0 15 3-15,2-15-1 0,1 16 0 0,-1-16 0 16,2 23 0-16,-4-10 0 0,-1 1-1 0,1-1 0 16,-3 3 0-16,0-2 2 0,0 3 1 0,0 0 1 15,0 1 1-15,-23-1 4 0,23 2-5 16,-14-3-68-16,14-1-49 0,-20-1-63 0,9-1-67 15,-2 0-4-15,-1-3-37 0,0 0-31 0,-1-5-70 16,-4 1-118-16,2-3-79 0,-5-3 90 0</inkml:trace>
  <inkml:trace contextRef="#ctx0" brushRef="#br1" timeOffset="-192803.46">17279 8729 2405 0,'11'0'21'0,"-7"0"13"16,3 0 17-16,-4-16 9 0,0 16-17 15,-3 0-11-15,0 0-22 0,0 0-12 0,0 0-5 16,0-10-3-16,0 10 8 0,0 0-2 0,-25 0 6 16,25 0-16-16,-20 0-24 0,6 0-20 0,0 19-23 15,-5-19-1-15,5 14 3 0,-1-14 8 0,-1 20 4 16,1-10 1-16,1 1 12 0,0 1-2 0,3-2 2 15,0 1 17-15,0-1 4 0,5-1 9 0,-2-1 10 16,5-2 4-16,0-1 25 0,1-2 36 0,2 0 32 16,0-2 16-16,0-1-5 0,0 0-5 0,24 0-12 15,-24 0-7-15,23-15 6 0,-23 15-17 0,23 0-10 16,-23-19-9-16,27 19-21 0,-18-11-2 0,0 11 0 16,4-12 4-16,-4 12 4 0,-1-9 10 15,1 9 2-15,-3-10 6 0,5 4 7 0,-8 3 0 16,-1-1-9-16,1 1-16 0,-3 2-13 0,3-1-17 15,-3 1-3-15,0 1-11 0,0 0 0 0,0 0 3 16,0 0 7-16,0 0 8 0,0 0 1 0,0 17-2 16,0-17-3-16,-16 17 3 0,16-17 2 0,0 23 1 15,0-9 0-15,0 3-1 0,0-1 0 0,0 2 1 16,0 0 1-16,0 0 0 0,0-3-1 0,0 0-3 16,16-2-2-16,-16-2 2 0,0-1 1 0,19-3 5 15,-19-2 1-15,14 0 1 0,-14-3-1 0,14-2 1 16,-7 0 4-16,3 0 6 0,-3 0 4 15,6-21 2-15,-2 21 5 0,0-25 8 0,-1 9 2 16,4-2 9-16,0-2 10 0,-6-2-5 0,3-2 1 16,3-1 6-16,-3 0-3 0,-2 0 0 0,2-1 12 15,-3 2 3-15,-1 0-5 0,-3 1 1 0,3 0-9 16,-2 4-16-16,-3-1 11 0,1 3 5 0,1 1-6 16,-2 2-1-16,-1 3-19 0,1 0-17 0,-2 4-13 15,0 1-9-15,0 3-5 0,0 3-4 0,0 0 5 16,0 0 6-16,0 0 4 0,0 27 4 0,0-27-1 15,-19 30 0-15,19-8 3 0,0 2-5 0,-17 1 3 16,17 4-9-16,-12-1-44 0,12 3-22 16,0 0-44-16,-13 3-46 0,13-1-9 0,-4 0-36 15,4 2-37-15,-10 0-34 0,7 2-66 0,-1-1-110 16,-1-1-170-16,2-5 64 0,0-1 115 0</inkml:trace>
  <inkml:trace contextRef="#ctx0" brushRef="#br1" timeOffset="-191883.54">17817 8740 2897 0,'0'0'10'0,"0"0"18"0,0 0 30 0,17 0 44 15,-17 0 28-15,0-13 15 0,19 13-8 0,-19 0-30 16,0 0-33-16,0 0-33 0,0 0-27 0,0 0-18 15,0 0-10-15,0 0-2 0,0 0 5 0,0 0 8 16,0 0 3-16,0 0 3 0,0 21 2 16,-12-21-6-16,12 19 2 0,-11-6-2 0,11-1 2 15,-17 2 2-15,17-1-2 0,-11 1 4 0,11 1-7 16,-6 0 0-16,6 0-14 0,0 1-20 0,0-2-5 16,0-1-8-16,0-2 4 0,0 1 19 0,0-6 9 15,17 0 15-15,-17-2 10 0,0-2-3 0,0-2-32 16,0 0-20-16,8 0-16 0,-8-18 2 0,0 18 21 15,12-22 10-15,-12 7 8 0,0-3-1 0,0-1 4 16,0 0 5-16,0 0 12 0,0-1 0 0,0 1 2 16,0 0 1-16,0 1-3 0,0 2 5 0,0 1 10 15,0 1 10-15,0 2 6 0,0 1 4 0,0 1 8 16,19 1-12-16,-19 2-7 0,14 3-6 0,-14-2-20 16,14 4-1-16,-14 1-2 0,15 1-4 15,-15 0 4-15,14 0 4 0,-5 0-3 0,-1 0 0 16,3 17 7-16,-5-17-3 0,3 18 0 0,-1-18 3 15,2 25-7-15,-1-12 2 0,-1 1 1 0,-1 2-5 16,-2-1-15-16,0 1-14 0,1 0-7 0,-3-1-14 16,0-1 5-16,-1-1-4 0,1 0-2 0,-3-4 6 15,0-2 4-15,0 0 18 0,0-2 13 0,0-3 17 16,0-1 14-16,0-1 2 0,0 0-7 0,0 0-3 16,0 0-2-16,0-22-1 0,0 22 16 0,0-22 12 15,0 7 13-15,-14-1 17 0,14-1 11 0,0 0 9 16,0-2 3-16,0 1 5 0,0 2-4 15,0-1-6-15,0 3-6 0,0 0-10 0,22 1-15 16,-22 2-16-16,13 2-14 0,-13 2-14 0,14 2-9 16,-14 1-3-16,16 3-1 0,-16 1-5 0,20 0 2 15,-9 0 1-15,-3 20 1 0,4-20 8 0,-2 26 0 16,-1-8 4-16,2 2-4 0,0 2-30 0,-5 1-28 16,-3 2-39-16,0 0-45 0,-3 0-21 0,0 0-35 15,0 0-42-15,0-3-54 0,0-1-73 0,-12-2-100 16,12-3-94-16,0-5 103 0</inkml:trace>
  <inkml:trace contextRef="#ctx0" brushRef="#br1" timeOffset="-191676.86">18250 8764 2900 0,'16'-9'22'0,"-2"-1"9"15,3 0 34-15,-6 2 40 0,0-2 9 0,-3 3 23 16,-4 3-17-16,1 1-37 0,-2 2-34 0,-3 1-39 15,0 0-23-15,0 0-4 0,0 0 2 0,0 0 5 16,0 0 6-16,0 25 5 0,-17-25-1 0,17 28 3 16,0-10-6-16,-14 6-53 0,14 0-48 0,0 2-52 15,-8 1-53-15,8-1-24 0,0 1-41 0,-8 0-68 16,8-2-116-16,-4-4-151 0,-1-3 91 0</inkml:trace>
  <inkml:trace contextRef="#ctx0" brushRef="#br1" timeOffset="-191528.2">18306 8591 2991 0,'0'-13'-2'0,"21"2"0"0,-21 1-1 0,0 2-5 16,21 0-21-16,-21 2-51 0,0 5-35 0,11 1-34 16,-11 0-52-16,0 0-78 0,0 23-160 0,11-23-151 15,-11 26 73-15</inkml:trace>
  <inkml:trace contextRef="#ctx0" brushRef="#br1" timeOffset="-191044.81">18438 8773 3422 0,'0'-17'9'16,"24"17"6"-16,-24-15 40 0,18 15 40 0,-18-16 21 15,17 16 5-15,-17-12-30 0,0 12-42 0,0 0-32 16,0 0-16-16,0 0-14 0,0 0-5 0,0 0 2 15,0 0 1-15,0 0 5 0,0 0 3 0,0 0 5 16,-17 0 2-16,17 23 4 0,-15-23 0 0,15 23-6 16,-17-11 5-16,6 3-4 0,8-1 2 15,-8 4 2-15,6 1-6 0,0 1 7 0,2 1-2 16,-4-1 0-16,5 1 2 0,0 2-2 0,2-1 0 16,0-1-4-16,0-1-1 0,0-2-5 0,0-1-4 15,0-1 1-15,18-2 6 0,-18-3-2 0,0-3 14 16,17-4 0-16,-17-1-2 0,0-2 9 0,14-1-10 15,-14 0 1-15,9 0-5 0,-9 0-5 0,6-22 0 16,-6 22 1-16,0-23 3 0,3 8 1 0,-3-1-4 16,0 0 1-16,0-2 1 0,0-1 0 15,0-1 7-15,0 0-5 0,0 0 1 0,-17-1-3 0,17-1 0 16,0-2 0-16,-14 3-3 0,14-2 7 16,0 2-2-16,0 1 3 0,-8 0 2 0,8 3-8 15,0 0 4-15,0 3-6 0,21 1-2 0,-21 2 4 16,18 3-6-16,-18 1 3 0,30 3-4 0,-13 3-1 15,5 1 5-15,-5 0-2 0,3 0 6 0,3 22-4 16,-4-22-4-16,-1 28-7 0,1-11-8 0,-5 2-10 16,1 2-17-16,-2 1-12 0,-7 2-22 0,2 0-22 15,-5 2-31-15,-3 0-30 0,0-1-23 0,0 2-35 16,-20 0-40-16,20 0-62 0,-25 1-107 0,25-3-148 16,-30-2 91-16</inkml:trace>
  <inkml:trace contextRef="#ctx0" brushRef="#br1" timeOffset="-190820.73">18685 8816 3021 0,'25'-13'9'0,"-3"1"24"0,-2 1 42 0,-2 2 29 16,0-1 23-16,-8 3-2 0,-6 2-33 0,2 3-31 15,-2 1-40-15,-4 0-30 0,2 1-16 0,-2 0 0 16,0 0 5-16,0 0 13 0,0 0 10 0,0 21-3 15,-20-21 7-15,20 27-6 0,0-10 2 0,-17 5-13 16,17 0-50-16,-14 3-46 0,14 0-61 0,-10 0-53 16,10 1-38-16,-12 1-57 0,6-1-78 0,-2-2-123 15,2-3-66-15,-4-4 104 0</inkml:trace>
  <inkml:trace contextRef="#ctx0" brushRef="#br1" timeOffset="-190664.64">18752 8678 3143 0,'15'-16'4'0,"-8"3"11"0,-4 2 13 16,4 2 2-16,1-1-6 0,-2 3-13 0,-2 3-16 15,-4 3-9-15,1 0-40 0,-1 1-52 0,0 0-32 16,0 0-56-16,0 0-61 0,0 20-129 0,0-20-253 16,0 25 30-16,0-8 102 0</inkml:trace>
  <inkml:trace contextRef="#ctx0" brushRef="#br1" timeOffset="-190127.14">18854 8807 3452 0,'25'-16'5'16,"-25"16"41"-16,19-18 48 0,-19 18 38 0,21-20 10 16,-21 13-16-16,10 7-31 0,-10-8-28 0,0 8-12 15,0-3-27-15,0 3-20 0,0-2-13 0,0 2-9 16,0 0 1-16,0 0 1 0,0 0 4 15,0 0 7-15,0 0-3 0,-19 0 2 0,19 15 0 16,-12-15 2-16,12 16 0 0,-17-16-3 0,17 25 0 16,-11-11 0-16,11 1 3 0,-8 2-1 0,8 2 2 15,-8 1-4-15,8-1-7 0,0-1-1 0,0 0-6 16,0 0-5-16,0 0 3 0,0-1-8 0,0-3-11 16,0 0-2-16,16-3 1 0,-16 1 11 0,0-3 14 15,0-2 13-15,14-1 6 0,-14-3 5 0,0-2 3 16,0-1-2-16,0 0-12 0,8 0-12 15,-8 0 0-15,0-24-4 0,0 24 9 0,0-23 9 0,0 8-1 16,0 0-2-16,0-3 1 0,0-1-4 0,0 1 2 16,-16-1 2-16,16 0-5 0,0-1 7 15,-11-1-3-15,11 2 3 0,0 0 6 0,0 1-5 16,0 0 1-16,0 1-3 0,0 2 1 0,0 0 1 16,0 3 0-16,16 0-2 0,-16 2 1 0,15 2-3 15,-15 1-2-15,14 3 2 0,-14 0-8 0,16 2 3 16,-16 2-2-16,14 0 0 0,-10 0 0 0,6 0 4 15,2 20-3-15,-4-20 2 0,1 21 2 0,5-7-2 16,-6 2 2-16,4 1 2 0,-1 3-1 0,-3 0-3 16,0 0-21-16,-2 1-29 0,2 1-26 15,-5 1-15-15,0-2-6 0,-3-2 2 0,0 0-10 0,0-1-9 16,0-2-1-16,0 1-5 0,0-3 0 16,-17-2-6-16,17-2 3 0,0 2 2 0,0-4 3 0,-13-3 8 15,13 0 9-15,0-3-4 0,0-2-21 16,-11 0-74-16,11 0-114 0,-3 0-110 0,3-22 53 15</inkml:trace>
  <inkml:trace contextRef="#ctx0" brushRef="#br1" timeOffset="-189683.65">19064 8981 2460 0,'0'0'40'16,"0"0"20"-16,0 0 32 0,0 0 31 0,17 0-4 16,-17 0 13-16,0-16-19 0,0 16-6 0,0 0-19 15,0-16-15-15,0 16 0 0,0-18-13 0,0 8-17 16,0-2-14-16,0 2-8 0,0-2-12 0,0 1 3 15,0 0 16-15,0 0 4 0,0 0-1 0,-16 0-1 16,16-1-13-16,0 0-2 0,0 0-4 0,0-1 2 16,0 3-7-16,0-3-2 0,0 1 3 15,0 0-8-15,0 2 0 0,0 0-1 0,24 0-6 16,-24 2 5-16,12 0 0 0,-12 2-3 0,20 0 0 16,-10 4-3-16,0-1-6 0,4 3 5 0,0 0 1 15,-4 0 0-15,5 0 4 0,-4 0-3 0,3 20-3 16,-3-20 4-16,-2 20 4 0,4-20-4 0,-7 26 5 15,0-9 1-15,-1 1-3 0,-1 4 5 0,-4 0 0 16,0 3-4-16,0 1-11 0,0-1-42 0,0 5-36 16,-26 0-50-16,26 1-49 0,-22 2-22 0,22 0-50 15,-20-1-61-15,6 1-88 0,14-3-147 0,-18-3-16 16,7-4 113-16</inkml:trace>
  <inkml:trace contextRef="#ctx0" brushRef="#br1" timeOffset="-189208.47">19441 8840 2735 0,'12'-14'31'16,"1"0"12"-16,-2 0 30 0,-3 2 33 0,4 0-10 16,-7 2 11-16,2 2-16 0,-4 2-18 0,-3 1-25 15,0 1-24-15,0 0-20 0,0 3-17 0,0-1 3 16,0 1 1-16,0 1 5 0,-23 0-11 15,23 0-27-15,-29 0-22 0,10 0-17 0,-1 0-11 16,-2 0 15-16,0 0 4 0,4 14 3 0,1-14 18 16,0 0-1-16,0 13 11 0,-1-13 5 0,5 11-3 15,0-11 4-15,1 12 9 0,4-12 3 0,2 11 9 16,1-5 12-16,5 3-2 0,0-1 6 0,0 1 0 16,0-1 3-16,22 2 3 0,-22 0-4 0,28-1 3 15,-11 1-7-15,5-2 1 0,-1 0 3 0,4-3 1 16,-3-1 18-16,-2-1 12 0,5-2 10 0,-8-1 18 15,2 0-2-15,-1 0-8 0,-1 0 7 0,-3-20-2 16,-3 20 2-16,1-19 2 0,-4 19-8 0,0-26-17 16,0 12 4-16,-4-2 13 0,0 0 13 15,-3-1 25-15,2 0 9 0,-3 1-3 0,0 2 0 16,0 0-3-16,0 1-7 0,0 5-19 0,0 0-25 16,0 2-28-16,0 4-28 0,0 0-3 0,0 2-2 15,0 0 3-15,0 0 6 0,0 21 5 0,0-21 3 16,0 34 4-16,0-10-1 0,0 6 2 0,0 6 2 15,0 6-9-15,0 5-49 0,0 6-62 0,-12 3-67 16,12 3-75-16,-10 2-44 0,-2-2-62 0,0-1-94 16,-1-4-143-16,-1-7-39 0,0-8 123 0</inkml:trace>
  <inkml:trace contextRef="#ctx0" brushRef="#br1" timeOffset="-184531.82">19925 8493 2942 0,'5'-6'50'0,"3"-2"74"0,-5 2 84 15,0 1 69-15,5-3 22 0,-5 2-13 0,0 2-11 16,-3-2 19-16,1 3 26 0,1-1 53 0,-2 1 7 15,0 0-24-15,3-1-60 0,-3 2-83 0,0 0-53 16,5 1-41-16,-5-1-26 0,0 1-12 0,3 1-26 16,-3 0-15-16,0 0-11 0,0 0-21 0,0 0-5 15,0 0-11-15,0 0-6 0,0 0 6 0,0 0-1 16,0 0 4-16,0 0 2 0,-17 24 3 16,17-24-2-16,-25 25 6 0,6-6-1 0,-1 4-2 15,-3 2 6-15,0 3-7 0,-1 3 1 0,-2 0 2 16,4 3 0-16,-6 1-3 0,8 0 3 0,-2 0-1 15,5 3-5-15,2-2 12 0,1 1-3 0,9 2-5 16,0-1-26-16,5 1-41 0,0-2-20 0,21 0-18 16,-21-3 2-16,32-3-13 0,-10-2-25 0,-5-5-44 15,5-6-57-15,0-4-48 0,-2-4-52 0,-2-4-33 16,3-3-10-16,0-3-25 0,-1 0-36 0,-1 0-54 16,-2-25-79-16,2 25-180 0,-5-33-49 15,-7 10 150-15</inkml:trace>
  <inkml:trace contextRef="#ctx0" brushRef="#br1" timeOffset="-184144.48">20146 8712 3218 0,'3'0'49'0,"6"0"53"0,-4 0 60 16,3 0 61-16,-4 0 4 0,6 0-4 0,-7 0-10 0,0-16-20 15,-2 16-7-15,1 0 1 0,3-12 1 16,-5 12 0-16,0-8-15 0,0 8-15 0,0-8-14 16,0 8-27-16,0-5-21 0,0 5-30 0,0 0-32 15,0-4-16-15,0 4-15 0,0 0-11 0,0 0-7 16,0 0-12-16,0 0 6 0,0 0 2 0,0 0 5 15,0 0 10-15,0 21-2 0,-14-21 3 0,14 18-4 16,0-7 4-16,-22 2 1 0,22 2 0 0,-9 3 8 16,9 1 5-16,-10 3 1 0,10 0-4 0,-6 1-8 15,6 3 0-15,0-2 6 0,-6 2-78 16,6-1-81-16,-2 1-86 0,2-2-94 0,0-3-13 0,0 1-16 16,-3-6-40-16,3 0-37 0,0-4-26 15,-3-2-21-15,3-6-110 0,0-4-159 0,0 0 120 16</inkml:trace>
  <inkml:trace contextRef="#ctx0" brushRef="#br1" timeOffset="-183995.75">20222 8603 3388 0,'4'-11'18'0,"-4"4"26"0,8-1 30 0,-6 2 22 16,-1-2-12-16,-1 2-25 0,0 3-32 0,0 0-29 15,0 2-29-15,0 1-79 0,0 0-56 0,0 0-59 16,0 0-84-16,0 0-72 0,0 0-187 15,0 21-146-15,0-21 103 0</inkml:trace>
  <inkml:trace contextRef="#ctx0" brushRef="#br1" timeOffset="-183716.72">20452 8577 3594 0,'15'-5'34'16,"-1"0"31"-16,-3 0 46 0,-3 0 46 0,1-2-4 16,-1 2 1-16,-1 1-29 0,-5 1-29 15,-2 2-31-15,0-1-35 0,0 2-20 0,0 0-19 16,0 0 4-16,0 0-1 0,0 0 4 0,-17 0 0 16,17 25 1-16,-14-25 6 0,14 28 0 0,-25-10-3 15,16 2-2-15,0 3 1 0,-4 2 2 0,5 2 2 16,8 1-14-16,-11 2-58 0,5 1-48 0,6 0-74 15,-4 1-67-15,4-3-36 0,0 0-43 0,0-1-30 16,0-2-41-16,0-2-89 0,0-5-161 0,0-6 61 16,0-3 121-16</inkml:trace>
  <inkml:trace contextRef="#ctx0" brushRef="#br1" timeOffset="-183468.39">20354 8814 2957 0,'15'-6'2'15,"-15"1"18"-15,0-1 23 0,13 1 19 0,-13-1 4 16,0 2-23-16,11 2-26 0,-11 1-24 0,0 1-9 16,0 0 5-16,0 0 2 0,0 0 8 0,-24 0 0 15,24 0 0-15,-21 15-7 0,5-15-17 0,2 17-21 16,-3-17-19-16,3 21-11 0,3-9-2 0,-3 1 16 16,5 0 10-16,1 1 8 0,0 0 10 15,8-1 10-15,-3 0 9 0,3-2 12 0,0-1 3 16,0-3-2-16,19 0 8 0,-19-2-5 0,23-4 2 15,-23-1-2-15,28 0-5 0,-9 0-26 0,-7 0-53 16,7 0-81-16,-4-20-140 0,2 20-170 0,-3-18-102 16,0 18 81-16</inkml:trace>
  <inkml:trace contextRef="#ctx0" brushRef="#br1" timeOffset="-183060.74">20507 8771 3248 0,'0'0'29'0,"17"0"18"0,-17 0 52 0,18 0 55 16,-4 0 15-16,-5 0 19 0,2 0-27 0,-2 0-39 15,-4 0-41-15,-5 0-36 0,7-11-25 0,0 11-21 16,-6 0-12-16,1 0 5 0,-2 0-9 0,0 0 4 16,0 0 4-16,0 0-5 0,0 0-17 0,0 0-23 15,0 0-18-15,0 0-22 0,0 19 10 0,0-19 15 16,0 0 23-16,0 0 24 0,1 10 20 0,-1-10 4 15,3 0-12-15,2 0-1 0,3 0-8 0,-7 0 7 16,7 0 12-16,1-22-3 0,2 22 6 0,-1-15 1 16,-4 15-2-16,2-17 1 0,-1 17 1 0,-2-19-5 15,0 12 4-15,1-2 4 0,-6 3-8 0,0 0 0 16,0 0 0-16,1 2-7 0,-1 0 0 0,0 2 0 16,0 1 1-16,0 0 1 0,0 1 6 15,-21 0-2-15,21 0-2 0,-25 0 3 0,11 16-5 16,-2-16 5-16,-1 17 4 0,2-17-3 0,-1 24 0 15,4-9-30-15,-2 0-21 0,5 1-15 0,1 1-23 16,3 1-6-16,2 1-21 0,-3 1-22 0,6 0-12 16,0-1-4-16,0 0-13 0,0-2-18 0,0 1-26 15,0-3-66-15,26-1-95 0,-26-4-163 0,24-1 54 16,-24-5 103-16</inkml:trace>
  <inkml:trace contextRef="#ctx0" brushRef="#br1" timeOffset="-182475.59">20840 8753 2409 0,'12'-9'2'15,"-6"0"-1"-15,5 1 1 0,-6 0 2 0,1 2-3 16,-1-1-2-16,-2 4-1 0,1 0-11 0,-4 2 1 16,0 1 5-16,0 0-2 0,0 0 7 0,0 0-16 15,-26 0-22-15,26 20-10 0,-25-20-14 0,25 17 7 16,-23-17 18-16,10 23 13 0,-1-12 14 0,1 2 6 15,-1-3-2-15,4 3 4 0,-2-3-2 0,2-2 2 16,1 1 2-16,0-4 0 0,3 1 19 0,1-3 48 16,2-2 27-16,3-1 11 0,0 0-2 15,0 0-30-15,0 0-1 0,28 0 1 0,-28-17-7 16,18 17-8-16,-18 0-20 0,21-20-8 0,-21 20 5 16,18-14 6-16,-18 14 6 0,17-14 7 0,-17 14-5 15,11-10-5-15,-11 10-12 0,11-7-19 0,-11 7-11 16,3-4-9-16,-3 4-4 0,0 0 4 0,0 0-1 15,0 0 4-15,0 0 2 0,0 0 3 0,0 0 3 16,0 18-1-16,-17-18-1 0,17 13 0 0,0-13-1 16,-12 21 0-16,12-9 3 0,0 0-5 0,-10 1 4 15,10 1-2-15,0 1 3 0,-7 1-3 0,7-2 1 16,0 0 3-16,0-1-4 0,0-4 7 0,0-1-1 16,0-1 4-16,0-3-3 0,21-1 3 15,-21-2-2-15,21-1-8 0,-6 0 5 0,-1 0 10 16,0-23 8-16,3 23 26 0,2-27 25 0,-2 10 12 15,0-2 9-15,1-3-1 0,-2 2-7 0,-4-1-7 16,1 0 6-16,-1 1-5 0,-2 0 5 0,-3-1-2 16,-2 2-10-16,1 0 3 0,-1 1-11 0,3 1-6 15,-5 1-5-15,1 0-10 0,-4 3-11 0,0 1-10 16,2 3-9-16,-2 2-20 0,0 3-7 0,0 1 0 16,0 3-1-16,0 0 8 0,0 0 4 0,0 23 0 15,-17-23 6-15,17 35-17 0,-16-10-34 0,16 3-41 16,-14 5-48-16,14 4-33 0,-17 3-18 15,17-2-37-15,-14 4-54 0,14 3-55 0,-9-1-89 16,1-1-154-16,8-2-119 0,-6-4 106 0</inkml:trace>
  <inkml:trace contextRef="#ctx0" brushRef="#br1" timeOffset="-182208.82">21135 8527 3743 0,'10'-17'56'0,"-3"1"31"0,3 2 45 0,-2 2 49 16,0 1-16-16,4 0 17 0,-7 3-10 0,-2 5-35 15,2 1-40-15,-5 2-48 0,3 0-39 0,-3 0-22 16,0 0 1-16,0 0 1 0,1 24 2 0,1-8 6 16,1 7-4-16,2 3 3 0,-2 5 2 0,0 5 7 15,-1 3 0-15,-1 2-6 0,2 2 3 0,-3 1-8 16,0 0 9-16,0 4 1 0,0 1 1 0,0 1-6 15,-20 1-79-15,20-1-60 0,-15-2-77 0,15-5-78 16,-21-3-38-16,10-4-62 0,-3-7-68 0,-3-6-104 16,3-6-213-16,-3-8 66 0,-1-6 142 0</inkml:trace>
  <inkml:trace contextRef="#ctx0" brushRef="#br1" timeOffset="-181375.88">20714 8754 1304 0,'0'-1'70'15,"0"1"57"-15,0-1 42 0,0 0 34 0,0 0-29 16,0 1-30-16,0-1-10 0,0 0-6 0,0 0 1 16,0 0 10-16,0 1 7 0,0-1-1 0,0 1-3 15,0 0-18-15,0-1-15 0,0 1-11 0,0 0-25 16,0 0-12-16,0 0-14 0,0 0-17 0,0 0-10 16,0 0-15-16,0 0-7 0,0 0 0 0,0 0-2 15,0 0-1-15,0 0-5 0,0 0 1 0,0 0 3 16,0 0 8-16,0 0 1 0,0 0 3 15,-17 0-2-15,17 0-1 0,-17 12 0 0,4-12-2 16,1 0-2-16,4 8 0 0,-3-8-1 0,-1 9-1 16,4-9 2-16,-1 8 1 0,-1-5 1 0,3 2-3 15,4 0-2-15,-7 0 5 0,9 1 1 0,1-1 1 16,0 1 6-16,0-1-4 0,0 1 0 0,0 0-2 16,26-1-26-16,-26 1-23 0,20-1-34 0,-20-1-38 15,19-2-26-15,-19 1-36 0,22-1-37 0,-22-1-50 16,9-1-103-16,-9 0-192 0,14 0-73 15,-14 0 94-15</inkml:trace>
  <inkml:trace contextRef="#ctx0" brushRef="#br1" timeOffset="-164372.86">5322 2916 1473 0,'0'0'25'0,"0"0"27"0,0 0 24 0,0 0 26 15,0 0-8-15,0 0 2 0,0 0-10 0,0 0-3 16,0 0 3-16,0 0-16 0,0 0-4 0,0 0-15 15,0 0-17-15,0 0-11 0,0 0-5 0,0 0-3 16,-14 0 6-16,14 0 12 0,0 0 4 0,0 0 5 16,0 0 4-16,-11 0-1 0,11 0 4 0,0 0 2 15,-9 0 4-15,9 0 2 0,0 0 1 16,0 9 2-16,0-9-1 0,0 0-2 0,0 0 0 0,0 0-1 16,0 0-3-16,0 0-6 0,0 0-4 15,0 0 5-15,0 0 4 0,0 0 2 0,0 0-2 16,0 0-10-16,0 0-11 0,12 0-2 0,-12 0-7 15,0 0-4-15,0 0 3 0,0 0-7 0,0 0 1 16,8 0 0-16,-3 0-1 0,-2 0 4 0,6 0 1 16,0 0 5-16,2 0 7 0,3 0-1 0,2 0-2 15,-1 0-9-15,2 0-7 0,5 0-4 0,-2 0-3 16,-1 0 4-16,7 0-5 0,-4 0-1 0,6 0 2 16,-2 10-8-16,-1-10 9 0,5 0-5 0,-2 0 1 15,3 0 1-15,0 0-7 0,0 0 7 16,0 0-1-16,0 0 8 0,1 0-4 0,-1 0-2 15,-1 0-1-15,-1 0 2 0,-1 0 2 0,-4 0 5 16,2 0-5-16,2 0-2 0,-3 0 1 0,-2 0-6 16,2 0 9-16,-3 0-1 0,3 0-3 0,-4 0 5 15,4 0-5-15,-2 0-1 0,2 0 3 0,-1 0-1 16,0 0 5-16,3 0-5 0,-4 0 6 0,2 0 1 16,0 0-6-16,0 0 5 0,1 0-8 0,-3 0 1 15,4 0 2-15,-1 0-2 0,-1 0 4 0,0 0-5 16,-2 0 2-16,3 0 8 0,-6 0-2 0,4 0 10 15,-6 0-7-15,-1 0 0 0,1 0-1 16,3 0-2-16,-5 0 1 0,1 0-4 0,-2 0 2 0,1 0-3 16,1 0-1-16,-1 0 2 0,1 0-3 15,-2 0 3-15,2 0 0 0,2 0-2 0,1 0 3 16,-1 0-6-16,-2 0 7 0,6 0 0 0,-4 0-5 16,1 0 3-16,-3 0-5 0,5 0-2 0,-2 0 0 15,0 0 1-15,2 0 1 0,-2 0 0 0,2 0-1 16,1 0-4-16,-5 0 2 0,3 0 0 0,0 0-2 15,-2 0 6-15,0 0-3 0,-2 0 3 0,4 0 5 16,-3 0-3-16,2 0 3 0,0 0 6 0,2 0-3 16,-2 0 2-16,5 0-1 0,-2 0-6 0,3 10 3 15,-4-10-3-15,4 0 0 0,1 0 9 0,-7 8 1 16,5-8 1-16,-3 3 0 0,4-3-6 0,2 3 26 16,1-2 16-16,-1 0 4 0,3 0 4 15,7-1-25-15,-3 0-17 0,-1 0-3 0,4 0-1 16,-3 0-6-16,0 0 2 0,2 0 0 0,0 0-6 15,2-14 7-15,-2 14 7 0,2 0-1 0,-2 0 7 16,-3-9-10-16,4 9-10 0,-6 0-5 0,1 0-5 16,-4 0 3-16,-4-6 0 0,2 6-6 0,-4 0-6 15,0 0 6-15,-3 0 3 0,-1 0 7 0,-2 0 2 16,-3 0-3-16,0 0-6 0,-3 12 3 0,1-12 0 16,-4 0 1-16,0 0 3 0,-1 0 7 0,-2 0 28 15,-2 0 18-15,-1 0 11 0,-1 8 8 0,1-8-6 16,-2 0-9-16,0 0 4 0,0 0-6 0,3 0 1 15,-3 0-8-15,0 0-7 0,0 0-12 16,0 0-13-16,0 0-8 0,0 0 4 0,0 0-2 16,0 0-5-16,0 0-1 0,0 0-12 0,0 0 1 15,0 0 6-15,0 0-3 0,0 0 4 0,0 0 0 16,0 0-8-16,0 0 8 0,0 0-4 0,0 0-8 16,0 0-60-16,0 0-76 0,0 0-84 0,0 0-85 15,0 0-34-15,0 0-44 0,0 0-51 0,0 0-52 16,0 0-53-16,0 0-61 0,0 0-151 0,0 0 85 15,-19 0 146-15</inkml:trace>
  <inkml:trace contextRef="#ctx0" brushRef="#br1" timeOffset="-163088.52">9662 2868 1179 0,'-2'6'0'0,"-1"-6"7"16,0 3 5-16,-1-1 20 0,4-2 35 15,0 0 15-15,0 0 36 0,0 0 8 0,0 0-11 16,0 0 6-16,0 0-28 0,0 0-1 0,0 0-15 16,0 0-8-16,0 0 5 0,0 0-13 0,0 0 4 15,0 0-4-15,0 0-3 0,0 0 1 0,0 0-4 16,0 0-3-16,0 0 6 0,0 0-3 0,0 0 4 16,0 0-2-16,0 0-10 0,0 0-2 0,0 0-11 15,0 0-5-15,0 0-5 0,14 0-1 0,-14 0 3 16,14 0 10-16,-5 0 11 0,-1 0 1 0,4 0-1 15,4 0-2-15,-1 0-7 0,4 0 0 0,4 10 4 16,-3-10 1-16,5 0-6 0,0 0-3 0,6 0 1 16,3 0-3-16,3 0 9 0,5 0 0 15,5 0-1-15,4 0-5 0,5 0-8 0,4 0-4 16,4-13-11-16,4 13-5 0,4 0-7 0,-2 0 2 16,6-11-3-16,1 11 4 0,7 0 2 0,0 0-2 15,6-6 6-15,3 6 1 0,2 0 16 0,7 0 10 16,-2 0 9-16,-1 0 3 0,-4 0-5 0,-4 0-4 15,-5 0-9-15,0 0-7 0,-6 0-10 0,-3 0-7 16,-2 0-1-16,2 0 5 0,-1 0 5 0,-1 0 8 16,-5 0 4-16,1 0-2 0,-7 0-2 0,-4 0-1 15,-7 12-8-15,-2-12-4 0,-10 0-3 0,-3 0-4 16,-5 0-1-16,-5 7 2 0,-3-7-4 0,-5 0 2 16,-6 0-2-16,-2 0-3 0,-1 0 2 15,-6 4 3-15,1-4-2 0,-3 0-1 0,-3 0 0 16,0 0-9-16,0 0-22 0,0 0-40 0,0 0-52 15,0 0-67-15,0 0-56 0,0 0-26 0,0 0-14 16,-17 0-8-16,17 0-22 0,-20 0-81 0,8 0-146 16,-7 0-66-16,-6 0 106 0</inkml:trace>
  <inkml:trace contextRef="#ctx0" brushRef="#br1" timeOffset="-161620.66">1440 3505 1073 0,'-9'0'17'0,"9"6"16"0,-4-6 37 16,4 3 48-16,-1-3 9 0,1 0 23 0,0 0-10 15,0 0-14-15,0 0-8 0,0 0-21 0,0 0-9 16,0 0-16-16,0 0-8 0,0 0-4 0,0 0-10 16,0 0-10-16,0 0-4 0,0 0-4 0,0 0-3 15,0 0-5-15,0 0 0 0,0 0-6 0,0 0 6 16,0 0 0-16,0 0-1 0,0 0-1 0,0 0-8 16,0 0-2-16,0 0 1 0,17 0 11 0,-17 0 7 15,19 0 6-15,-7 0 5 0,0 0-5 0,-1 0-3 16,6 0 1-16,-1 0-3 0,-2 0-3 15,-2 0 3-15,2 0-6 0,8 0-3 0,-5 0 0 16,5 0-7-16,3 0-1 0,-2 0 5 0,3 0 1 16,8 0 2-16,4 0 2 0,-1 0-1 0,-1 0-1 15,2 0 5-15,3 0 7 0,-2 0-1 0,4 0 3 16,-6 0-4-16,5-15-10 0,-6 15-3 0,3 0-7 16,-4 0-3-16,4 0-6 0,-5-8-1 0,1 8 8 15,-1 0 8-15,1 0 11 0,0 0 6 0,-1 0-7 16,0 0-2-16,-3 0-7 0,5 0 4 0,1 0 2 15,2 0-7-15,1 0-6 0,8 0-6 0,8 0 1 16,3 0 22-16,8 0 19 0,-4 0 3 0,10 0-5 16,-4 0-19-16,4 0-12 0,-4 0-15 15,0 0 1-15,-3 0-2 0,1 0-6 0,0 0 12 16,0 0 16-16,3 0 13 0,-5 0 6 0,0 0-5 16,-3 0-15-16,-1 0-12 0,-1-8-5 0,-1 8-2 15,-1 0-4-15,-6 0 4 0,4 0 8 0,-6 0 20 16,0 0 10-16,-4 0 9 0,-1 0-3 0,-5-6-8 15,-5 6-7-15,-3 0-6 0,-1 0-3 0,-3 0-8 16,-6-3 2-16,-2 3-9 0,-6 0 0 0,-3 0-6 16,1 0 2-16,-1 0-2 0,-6 0 1 0,0 0 2 15,-2 0-4-15,3-1 0 0,-5 1-3 0,1 0-1 16,3 0-1-16,-5 0 2 0,0 0 4 16,0 0-1-16,0 0 1 0,0 0-1 0,0 0-16 15,0 0-30-15,0 0-51 0,0 0-56 0,0 0-79 16,0 0-65-16,0 0-73 0,0 0-90 0,0 0-145 15,0 0-187-15,0 0 121 0</inkml:trace>
  <inkml:trace contextRef="#ctx0" brushRef="#br1" timeOffset="-159357.18">5823 3474 1404 0,'-1'9'36'0,"-2"-9"16"16,1 0 24-16,1 0 24 0,1 0-21 15,0 0-5-15,0 0-1 0,0 0-6 0,0 0 7 16,0 0 14-16,0 0-6 0,0 0-1 0,0 0-6 16,0 0 0-16,0 0-1 0,14 0-2 0,-14 0 6 15,0 0-11-15,9 15 0 0,-9-15 3 0,11 0-10 16,-11 0-3-16,14 0-2 0,-10 9-3 0,4-9 0 16,-2 0 4-16,1 0 1 0,2 0-5 0,-3 5 13 15,3-5-6-15,-2 2-2 0,3-1 1 0,0 1-12 16,-1-2 4-16,4 0-3 0,-1 1 0 0,2 0-3 15,0-1-2-15,1 0 1 0,4 0-7 0,-2 0-4 16,3 0-8-16,4 0-4 0,-4 0-1 16,5 0 2-16,-1 0 2 0,3 0 3 0,4 0 1 15,-2 0 0-15,2 0 6 0,0 0-5 0,2 0 7 16,1 0-3-16,2 0-7 0,-2 0-3 0,0 0-8 16,0 0-7-16,0 0 0 0,-1 0-5 0,1 0 3 15,-1 0 8-15,-1 0-3 0,-2 1 7 0,1 0-2 16,0 1 5-16,0-1 9 0,0 2 2 0,-1 0-1 15,-3 1-3-15,5 0 1 0,-3 1 1 0,2 0 6 16,0-2 9-16,2 1 1 0,-2 0-2 0,0-1 6 16,0 0-13-16,0 1-5 0,-2-3-3 0,-1 2-13 15,-1-1-1-15,-1-1 4 0,-1 1 10 16,0 0 8-16,1 0 2 0,-1 0-7 0,-2-1-7 16,5 2-5-16,-3 0 0 0,0-2 5 0,1 1 0 15,-4-1 5-15,6 1 0 0,-8-1 3 0,2 0-5 16,-2 1 4-16,5-2 0 0,-5 0-3 0,5 0 5 15,-2 0 7-15,2 0 9 0,5 0-8 0,1 0-4 16,0 0-20-16,0 0-17 0,1 0 4 0,-1 0-4 16,2 0-4-16,-1 0 4 0,0 0 0 0,0 0 0 15,1 0 4-15,1 0-4 0,-2 0-4 0,1 0 0 16,-2 0 8-16,0 0-4 0,-1 0 13 16,-1 0-5-16,-4 0-8 0,3 0 9 0,-2 0-9 0,-1 0 13 15,2 0 9-15,-1 0-1 0,-1 0 11 0,3 0-1 16,0-15-3-16,0 15 0 0,-5 0 0 15,3 0-9-15,4 0 0 0,-4-10-1 0,4 10-4 16,-2 0-5-16,1-10 5 0,2 10-1 0,3-8-7 16,0 8 8-16,-1-9-9 0,-2 7 13 0,-1-2-1 15,-1 2 6-15,0 0-1 0,-4 0-19 0,2-1 12 16,-2 3-15-16,-2-2 6 0,3 1 3 0,-2-1-7 16,2 0-1-16,0-1-1 0,-1 3 4 0,2-2 5 15,0 0 7-15,1 2-9 0,-3-1-1 0,3 1 2 16,2 0-4-16,-2 0 5 0,0 0-5 0,-2 0 5 15,3 0-1-15,-1 0 7 0,2-1 4 0,-4 1-4 16,-4-1 8-16,3 1 1 0,-3-2-3 16,-1 1-6-16,1 0-6 0,-3-1-6 0,2 1-4 15,3 0 4-15,2 0-4 0,-6 0 1 0,8-1 0 16,-6 2-1-16,4-1 8 0,4-2-10 0,-5 3 9 16,-1-1-6-16,6 0 4 0,-2 0 6 0,0 0-9 15,3 1 6-15,-2-2-7 0,1 1 0 0,4 1 3 16,-1 0-3-16,1-1 6 0,5-1 1 0,-4 2 3 15,2-1 12-15,4 1 5 0,-4-2 14 0,3 1 1 16,-4-1-3-16,3 1-10 0,-5 0-9 0,2 0-7 16,1-1-9-16,-1-1 2 0,-1 3-2 0,4-1-3 15,2-1 6-15,1 1-5 0,1 0-1 0,4 0 4 16,-1 0-5-16,1 1-1 0,2 0-3 0,4-2 5 16,-2 1 1-16,1 1 2 0,0-1 2 15,0 1 1-15,2 0 0 0,-3 0 7 0,-3-2 2 16,-1 2 2-16,-4 0 2 0,-1 0-9 0,-1 0-4 15,0 0-4-15,-2 0-8 0,0 0 5 0,-3 0-1 16,6 0 2-16,0 0-1 0,0 0 0 0,-4 0-2 16,7 0 1-16,-1 0-1 0,-1 0 2 0,4 0 5 15,1 0-4-15,2 14 3 0,-1-14-2 0,6 0 1 16,-4 0 1-16,0 12 0 0,2-12-3 0,-3 0-6 16,-4 9 4-16,1-9 1 0,-1 6 0 0,1-3 8 15,-1 0-4-15,1 0 0 0,-1-2 0 0,3 1-2 16,2-1-3-16,0 0 0 0,-1-1 3 15,-1 0 0-15,1 0 6 0,-2 0-4 0,-3 0 5 16,-3 0-5-16,0 0 2 0,-3 0-2 0,-3 0-1 16,-2 0-1-16,-2 1 0 0,1-1 0 0,-4 1-5 15,-1-1 6-15,-4 0-6 0,-4 0 5 0,-3 0 1 16,-5 0-2-16,-4 0 3 0,0 0-2 0,-4 0 1 16,-4 0 0-16,2 0 0 0,0 0 3 0,-1 0-4 15,-1 0-5-15,0 0-66 0,0 0-79 0,0 0-125 16,0 0-138-16,0 0-61 0,0 0-48 15,0 0-26-15,0 0-25 0,0 0-45 0,0 0-110 0,-28 0-164 16,5 0 164-16</inkml:trace>
  <inkml:trace contextRef="#ctx0" brushRef="#br1" timeOffset="-158100.8">1164 4110 2270 0,'0'0'3'0,"0"0"-3"0,-4 9 0 16,4-9 4-16,0 0 4 0,0 0 25 0,0 0 27 15,0 0 25-15,0 0 17 0,0 0-2 0,0 0-13 16,0 0-13-16,0 0-16 0,0 0-11 15,0 0-5-15,0 0 0 0,0 0 3 0,0 0 6 0,0 0 4 16,0 0-6-16,0 0-8 0,16 0-8 16,-16 0-4-16,22 0 0 0,-7 0-3 0,4 0 5 15,6 0 6-15,3 0 3 0,3 0 16 0,1 0-5 16,4 0-9-16,7 0 1 0,-1 0-9 0,6 0 0 16,2 0 2-16,6 0-5 0,5 0-7 0,1-13-7 15,3 13-8-15,5 0-4 0,9-8 2 0,-2 8 2 16,3 0 3-16,-1-8 9 0,2 8 11 0,-4-5 16 15,-2 5 13-15,-9-5 1 0,3 3-1 0,-6-1-12 16,-5 1-13-16,-7-1-7 0,-4 2-8 0,-4-1 0 16,-6 1 1-16,1 1 5 0,-6 0 1 0,-6 0 0 15,1 0 3-15,-7 0-4 0,-1 0-1 0,-2 0 0 16,-8 0-7-16,3 0-2 0,-2 0-6 0,-7 0-5 16,2 0 3-16,1 0-8 0,-5 0 0 15,-1 0 4-15,0 0-5 0,2 0 5 0,-2 0-5 16,0 0-8-16,0 0-26 0,0 0-48 0,0 0-65 15,0 0-90-15,0 0-98 0,0 0-103 0,0 0-88 16,0 0-178-16,-14 0-85 0,14 0 153 0</inkml:trace>
  <inkml:trace contextRef="#ctx0" brushRef="#br1" timeOffset="-56152.36">5438 4131 1845 0,'-1'2'15'0,"1"-2"-3"0,0 0 10 0,0 0 17 16,0 0 11-16,0 0 35 0,0 0 21 15,0 0 6-15,0 0-11 0,0 0-19 0,0 0-23 0,0 0-17 16,0 0-10-16,0 0-5 0,17 0-3 0,-17 0 2 16,0 0-1-16,17 0-5 0,-17 0 1 15,14-11 5-15,-3 11 1 0,-3 0 9 0,2 0 5 16,6 0-2-16,-2 0 0 0,1 0-5 0,1 0-4 16,0 0 1-16,1 0 2 0,1 0-5 0,2 0 3 15,2 0-6-15,3 0-1 0,-2 0-1 0,5 0-5 16,2 0 0-16,1 12-3 0,0-12 4 0,1 0-2 15,-1 0 5-15,2 0 5 0,1 7 1 0,3-7 5 16,-2 0 1-16,3 0-6 0,1 3 0 0,3-3-5 16,2 0-5-16,-3 0 8 0,6 0 4 0,4 0 2 15,-1 0 6-15,0 0-3 0,-2 0-9 16,0 0-4-16,2 0-4 0,-2 0-7 0,0 0 0 16,-2 0-1-16,-1 0-9 0,3 0 0 0,1 0-2 15,-1 0-2-15,4 0 7 0,0 0 1 0,-3 0 2 16,-1 13 0-16,1-13 1 0,0 0 0 0,-8 0 4 15,1 9 3-15,-4-9 0 0,3 0-3 0,-3 0-1 16,1 7 4-16,2-7 0 0,-4 4 7 0,5-4 1 16,-2 2-1-16,1-1-2 0,0 0-8 0,0 1-2 15,-1-2-9-15,1 0 2 0,-1 1 0 0,3-1-3 16,1 1 4-16,-2-1-3 0,1 0-3 0,2 1 4 16,0-1 2-16,2 0 5 0,-1 2 10 0,-1-2 3 15,0 0 5-15,2 0-2 0,-2 2-4 16,-2-2-1-16,4 0-7 0,-5 0 4 0,-2 0 0 15,4 0-6-15,1 0 4 0,-2 0-3 0,1 0 1 16,-2 0 4-16,-1 0-4 0,6 0-6 0,0 0-3 16,1 0-2-16,0 0 2 0,3 0 2 0,0 0-1 15,1 0-5-15,0-11 1 0,0 11-1 0,2 0 4 16,-1 0 0-16,-2 0-3 0,3 0 2 0,-4 0-1 16,-2 0 0-16,2 0-4 0,-2 0 0 0,-2 0-1 15,2 0-1-15,-3 0 8 0,2 0-4 0,1 0 0 16,2 0 0-16,-1 0-3 0,6 0 2 0,-2 0 1 15,2 0 0-15,0 0-1 0,4 0-2 0,-3 0-1 16,0 14 2-16,-1-14 2 0,-3 0 0 16,-1 0 2-16,-3 11-2 0,-1-11-4 0,-2 0 4 15,-4 7-3-15,1-7 4 0,3 0 0 0,-3 2 0 16,5-1-3-16,-2-1-2 0,0 0 2 0,1 0 0 16,-1 0 6-16,-1 0-4 0,-1 0-1 0,2 0-6 15,-3 0 6-15,0 0-1 0,-3 0 5 0,0 0 3 16,-2 0-10-16,-4 0 4 0,6 0-5 0,-5 0 3 15,-3 0 2-15,-2-10-1 0,-4 10 0 0,1 0-4 16,1 0 5-16,-5 0-4 0,-4 0 2 0,4 0 2 16,-3 0-4-16,-1 0 4 0,2 0 1 0,-4 0 1 15,-1 0-8-15,-2 0-16 0,-1 0-30 0,1 0-45 16,-9 0-46-16,4 0-63 0,-3 0-59 0,-4 0-65 16,-1 0-71-16,0 0-43 0,0 0-79 15,0 0-131-15,-29 0 126 0</inkml:trace>
  <inkml:trace contextRef="#ctx0" brushRef="#br1" timeOffset="-52459.76">1354 5345 2102 0,'5'0'10'16,"-2"0"-1"-16,0 0 5 0,-1 0 9 0,-1 0 12 16,1 0 33-16,-2 0 28 0,0 0 23 0,0 0 3 15,0 0-14-15,0 0-24 0,0 0-19 0,0 0-17 16,0 0-6-16,0 0 4 0,0 0-6 0,0 0 2 15,0 0-1-15,0 0-6 0,0 0 3 0,0 0-2 16,20 0-3-16,-20 0 6 0,17 0-2 0,-17 0 5 16,24 0-1-16,-9 0-4 0,1 0-3 15,5 0 2-15,0 0 3 0,-3 0 5 0,4 0 5 16,1 0-2-16,2 0-4 0,0 0-11 0,1 0-6 16,1 0-2-16,4 0 0 0,1 0-1 0,2 0 3 15,2 0 2-15,3 11 3 0,-2-11 5 0,5 0-5 16,-3 0-2-16,3 5-2 0,3-5-11 0,0 0-2 15,3 0-5-15,5 3-9 0,-1-3 8 0,9 2 6 16,1-1 11-16,-1 0 6 0,2 0 4 0,1-1-4 16,0 3-12-16,1-2 2 0,-9 0-7 15,0 0-8-15,-7 2-1 0,1 1-7 0,-2-1 4 0,2 2-1 16,-1-1 1-16,1 0 4 0,12 0-3 0,8-2 37 16,0 0 17-16,9-1 8 0,5-1 2 15,1 0-31-15,5 0-14 0,3 0-9 0,-1 0-1 16,3 0-3-16,2 0-8 0,0-15-2 0,0 15 2 15,0 0-4-15,-4 0 11 0,-3 0 7 0,-2-11 11 16,-9 11 13-16,-3 0-6 0,-4 0-2 0,-8 0-14 16,-7 0-10-16,-3 0 1 0,-2 0 0 0,-6 0-6 15,-4 0 5-15,-2 0 0 0,-4 0-2 0,-5 0 17 16,-1 0 3-16,-4 0-4 0,-6 0-1 0,-3 0-8 16,-1 0-6-16,-4 0-5 0,-3 0 5 0,-2 0-6 15,-3-13-4-15,1 13 8 0,-3 0-7 16,-2 0 4-16,0 0 2 0,1 0-4 0,-1 0-4 15,0 0-21-15,0 0-56 0,0 0-57 0,0 0-81 16,0 0-90-16,0 0-81 0,0 0-89 0,-17 0-117 16,17 0-240-16,-22 0 63 0,5 0 147 0</inkml:trace>
  <inkml:trace contextRef="#ctx0" brushRef="#br1" timeOffset="-51168.82">6092 5317 2178 0,'0'0'14'0,"0"0"0"16,0 0 7-16,0 0 23 0,0 0 19 0,0 0 38 15,0 0 37-15,0 0 17 0,8 0 4 0,-8 0-5 16,0 0-13-16,0 0-24 0,0 0-13 0,0 0-18 15,0 0-8-15,0 0 1 0,0 0 0 0,0 0-1 16,0 0 3-16,0 0-6 0,0 0-8 0,0 0-6 16,0 0-12-16,0 0-12 0,0 0-13 0,0 0-13 15,0 0-12-15,0 0 3 0,24 0 3 0,-24 0 10 16,24 0 6-16,-7 0 4 0,3 0 9 0,0 0 0 16,2 0 8-16,4 0-3 0,1 0-4 0,2 0 7 15,2-9-5-15,2 9 6 0,-1 0 7 0,3 0-7 16,0 0-1-16,4-3 1 0,-6 3-4 15,1-4 2-15,2 3 7 0,-2-1-9 0,1 0 0 16,0 1-7-16,3-1-8 0,-4 0-1 0,8 1-7 16,2-1 14-16,-2 0-4 0,4 1-3 0,7-1-4 15,0 2-11-15,7-2 0 0,4 2 43 0,7-1 20 16,2-1 5-16,-3 1 12 0,6-2-31 0,0 1-15 16,0 0-13-16,2-1-12 0,1 0-5 0,-3-1-3 15,10 1 0-15,1 1 8 0,4 0 4 0,4 1 23 16,1 0 26-16,-9 0 22 0,3 1 19 0,-5 0 5 15,-1 0 2-15,-5 0-10 0,-3-1-8 0,-1 0 5 16,-1 0-13-16,1-1 2 0,-4-1-20 0,4 1-22 16,-4-2-9-16,-1 1-12 0,3-2 4 15,-9 1-4-15,-1 1-6 0,-2-1 10 0,-1 0 5 16,-4 1 15-16,-4-1 3 0,-4 1-17 0,-3 0-10 16,0 0-16-16,-5 3-4 0,-6-1 2 0,-3 1-1 15,-3-2-2-15,-5 1 2 0,-5 1-3 0,-4 0-6 16,0-1-2-16,-8 1-1 0,1 0-3 0,-3 0 0 15,-4 0 2-15,1 0-4 0,1 0 4 0,-2 0-4 16,0 0-2-16,0 0 3 0,0 0-5 0,0 0-7 16,0 0-65-16,0 0-93 0,0 0-136 0,0 0-163 15,0 0-94-15,0 0-43 0,0 0 33 16,0 0 27-16,0 0-12 0,0 0-84 0,-14 23-289 16,14-23 141-16,0 20 174 0</inkml:trace>
  <inkml:trace contextRef="#ctx0" brushRef="#br1" timeOffset="-46324.66">5930 6035 1278 0,'-6'0'18'0,"-3"0"5"16,6 0 0-16,-2 0 3 0,1 0 7 0,2 0 31 15,0 0 24-15,2 0 28 0,-3 0-9 0,2 0-23 16,-2 0-11-16,-2 0-22 0,3 0-9 0,1 0-5 16,1 0-3-16,-2 0-5 0,2 0-3 0,0 0-9 15,0 0-4-15,0 0-1 0,0 0 3 0,0 0 4 16,0 0-1-16,0 0 1 0,0 0-4 0,0 0 0 16,0 0 4-16,0 0-5 0,0 0 8 0,0 0 10 15,0 0-3-15,0 0 13 0,0 0 4 0,0 0-3 16,0 0 5-16,0 0-3 0,13 0-1 15,-13 0-1-15,0 0 5 0,14 0 0 0,-8 0 0 16,3 0 1-16,-3 0-7 0,5 0-2 0,-3 0-8 16,5 0-4-16,2 0-4 0,1 0-5 0,-1 0-1 15,7 0 3-15,-2 0 0 0,2 0 8 0,4 0-2 16,0 0 1-16,-1 0 6 0,3 0-1 0,3 0 1 16,-1 0 3-16,-1 0-4 0,2 0 4 0,-1 0 3 15,1 0 4-15,-2 0 3 0,1 0-2 0,-1 0 8 16,-2 0 5-16,1 0 1 0,0 0 1 15,-2 0-5-15,-3 0-10 0,2 0-6 0,-3 0-3 0,4 0-2 16,-4 0 0-16,6 0 5 0,-5 0-2 0,4-10-13 16,1 10-2-16,9 0-19 0,-2 0 2 15,4 0 16-15,3 0 17 0,3-4 28 0,0 4 7 16,3 0-9-16,-1-2-16 0,-2 0-15 0,0 0-6 16,-2 2-3-16,-4-2 6 0,5 1-8 0,-1-1 9 15,2 0 7-15,-1 1-5 0,-2-1 2 0,-2-1-4 16,0 0-16-16,-1 1 2 0,5 2-5 0,-3-3-8 15,4 0 1-15,2 2 0 0,1-1 1 0,6 2 7 16,5 0 3-16,4 0-5 0,-3 0 2 0,2 0-2 16,2 0 0-16,-1 0 5 0,7 0 0 0,-5-1-2 15,-4 1 6-15,0-1 4 0,1 0 1 0,0 1 6 16,-2-2-7-16,2 0-6 0,-3 2-2 0,5-1-9 16,1 1 3-16,8-3-3 0,-6 2-2 15,6 1 1-15,1-1-3 0,-2 1 0 0,1-1 0 16,1 0 4-16,-2 1-7 0,-3 0 3 0,1-1 1 15,0 1-8-15,3 0 7 0,2-1-3 0,-1 1-4 16,1 0 4-16,5 0 0 0,1 0-6 0,-2 0 2 16,-1 0 7-16,-2 0-3 0,-2 0 6 0,-4 0-3 15,3 0 2-15,-6 13 4 0,1-13 0 0,-1 0 3 16,3 0-5-16,-2 8-7 0,4-8 7 0,-3 0-7 16,4 0 4-16,-3 5 1 0,0-5-8 0,3 0 10 15,-8 0 0-15,0 0 4 0,-1 0-4 16,3 0 0-16,-5 0-7 0,3 0 0 0,-1 0 11 15,1 0-1-15,5 0 8 0,-2 0 0 0,3 0-1 16,1 0 2-16,-2 0 0 0,0 0 14 0,-2 0-3 16,-6-9 16-16,0 9-9 0,-3 0-10 0,-3 0-8 15,-3 0-11-15,-2-8-5 0,0 8 1 0,-3 0 4 16,2 0-8-16,-4-4 0 0,-1 4-4 0,-1 0 4 16,-7 0 1-16,0 0 10 0,-9 0-3 0,-1 0-1 15,-9 0 1-15,-1 0-8 0,-4 0 4 0,-4 0-8 16,-4 0-4-16,-2 0-3 0,-3 0-1 0,0-1 1 15,0 1-20-15,0 0-63 0,0 0-66 0,0 0-59 16,0 0-38-16,0 0-1 0,-19 0-21 0,19 0-59 16,-20 15-72-16,2-15-86 0,-6 15-128 15,-7-15-229-15,-4 19 133 0</inkml:trace>
  <inkml:trace contextRef="#ctx0" brushRef="#br1" timeOffset="-45000.89">1061 6618 1314 0,'0'0'32'16,"0"0"15"-16,0 0 19 0,0 0 24 0,0 0-2 16,0 0 12-16,0 0 5 0,0 0-7 0,0 0-14 15,0 0-14-15,0 0-8 0,0 0-7 0,0 0-10 16,0 0-9-16,0 0-13 0,0 0-6 15,0 0-5-15,0 0-2 0,0 0 3 0,0 0-2 16,0 0-4-16,0 0 4 0,0 0-4 0,0 0-6 16,0 0 3-16,0 0-4 0,0 0-4 0,0 0 5 15,0 0-1-15,0 0-1 0,0 0 5 0,0 0-1 16,0 0 1-16,0 0 9 0,0 0 4 0,0 0 7 16,0 0 7-16,0 0 1 0,0 0-1 0,0 0 2 15,0 0 2-15,0 0-8 0,0 0-1 0,0 0-4 16,0 0-1-16,0 0 3 0,0 0 1 0,0 0 0 15,0 0-4-15,0 0 1 0,0 0-7 0,11 0-4 16,-11 0-4-16,0 0 0 0,14 0 8 16,-9 0 6-16,4 0 7 0,-1 0-2 0,3 0 0 15,-1 0-3-15,0 0 1 0,2 0 0 0,4 0 2 16,-2 0-2-16,1 0-2 0,-1 0 7 0,3 0-7 16,-1 0 2-16,1 0-4 0,0 0-5 0,0 0 4 15,5 0 0-15,-2 0 14 0,3 0 13 0,0 0 9 16,5 0 10-16,2 0-1 0,1 0 0 0,2 0-2 15,-1 0-5-15,7-11-4 0,3 11-10 0,3 0-8 16,1-10-4-16,7 10-7 0,3-8-4 0,6 2 1 16,5 2 2-16,0 0 9 0,4-1 3 0,-1 0 4 15,6 1-3-15,3-1-9 0,-4-1-6 0,4 3 0 16,2-2 4-16,2 1 10 0,0-1 14 16,4 2-3-16,1-1-2 0,0-1-11 0,6 1-7 15,-1 0-4-15,-2-1 2 0,-2 2-5 0,-7-2-4 16,3 1 1-16,-5 2-11 0,-3-2 3 0,1 2 3 15,-2 0 8-15,-2-2 7 0,2 4 2 0,1-3 1 16,-3 2-3-16,-6-1-4 0,-1 2-2 0,-5-1-2 16,-4 1-8-16,-9-1 6 0,-4 1-11 0,-4 0-1 15,-9 0 3-15,-5 0-6 0,-7 0 3 0,-5 0-3 16,-4 0-4-16,-5 0-3 0,-4 0-5 0,1 0 5 16,-3 0-5-16,0 0-33 0,0 0-44 0,0 0-67 15,0 0-86-15,0 0-32 0,0 0-34 0,0 0-50 16,0 0-66-16,0 22-180 0,-20-22-195 15,20 15 116-15</inkml:trace>
  <inkml:trace contextRef="#ctx0" brushRef="#br1" timeOffset="-40391.73">7036 6582 1806 0,'0'0'20'0,"0"0"-1"0,0 0 1 16,0 0-3-16,0 0-10 0,0 0 27 0,0 0 18 16,0 0 30-16,0 0 8 0,0 0-9 0,0 0-7 15,0 0-12-15,0 0-11 0,0 0-10 0,0 0-9 16,0 0-9-16,0 0 5 0,0 0 6 0,0 0 12 16,0 0 16-16,0 0 8 0,0 0 7 0,0 0 0 15,0 0-5-15,0 0-7 0,0 0 0 0,0 0-4 16,0 0-11-16,0 0-6 0,18 0-16 0,-18 0-6 15,0 0 3-15,17 0 9 0,-17 0 7 0,24 0 5 16,-12 0-1-16,4 0-8 0,-1 0-5 0,5 0 1 16,-1 0-5-16,0 0 1 0,4 0 8 15,-1 11-2-15,1-11 10 0,0 0 11 0,2 0-3 16,0 0-3-16,3 6-5 0,0-6-10 0,-2 0-2 16,4 0 1-16,-4 0-3 0,5 1-7 0,-2-1 0 15,1 0-8-15,-2 0 1 0,0 3-2 0,3-3-3 16,1 1 4-16,3 1-3 0,0-1 5 0,7 2 0 15,5 0-4-15,7 0-1 0,2-1-4 0,8 1 3 16,2 2 8-16,1-2 4 0,6 0 9 0,2-1-4 16,-4 2-1-16,0-2-7 0,-5-1-6 0,2 0 6 15,-3 0 1-15,0 0 5 0,-3-1 4 0,2 0 1 16,1 0 2-16,7 0 0 0,-3 0-7 0,4 0 1 16,3 0-10-16,2-13-3 0,1 13 5 15,-1 0-5-15,3 0 4 0,-2 0-2 0,0-10 10 16,2 10 0-16,2 0-1 0,1 0 4 0,3 0-6 15,5 0 1-15,-1 0 1 0,-1 0 1 0,2 0 1 16,-4 0 12-16,-1 0 0 0,-4 0 7 0,-6 0-3 16,1 0 2-16,-4 0 0 0,-5 0 4 0,1 0 3 15,1 0-9-15,-3 0 23 0,-1 0-11 0,3 0 1 16,-3 0 1-16,1 0-22 0,-5 0-2 0,-2-14 2 16,-5 14-4-16,3 0 4 0,-5-11-4 0,-3 11-13 15,-2-10-4-15,-1 10-7 0,-2-7 7 16,4 7-7-16,-2-7 4 0,-4 7-7 0,-3-6-4 15,1 4 6-15,-6-1 1 0,0 1-1 0,-2-1 0 16,-5 2-10-16,-2-1-1 0,-1-1 5 0,-4 3-5 16,0-1 4-16,-5 0-4 0,-2 1-3 0,-4 0-1 15,-2 0 4-15,-2 0 1 0,-1 0 2 0,-5-1-3 16,-1 1-60-16,0 0-99 0,0 0-96 0,0 0-105 16,0 0-24-16,0 0 29 0,0 0-21 0,-17 0-28 15,17 26-79-15,-31-26-180 0,3 29-204 0,-4-15 138 16</inkml:trace>
  <inkml:trace contextRef="#ctx0" brushRef="#br1" timeOffset="-36478.18">3500 7131 1094 0,'0'0'26'0,"0"-2"19"15,0 2 35-15,0 0 34 0,0 0 6 0,0-1 12 16,0 1-2-16,0 0-8 0,0 0-4 16,0 0-17-16,-11 0-17 0,11 0-16 0,0 0-19 15,0 0-9-15,-13 0-3 0,13 13-1 0,0-13 9 16,-9 0 11-16,9 0 11 0,0 0 9 0,-3 8 4 15,0-8-7-15,1 0-12 0,-1 0-8 0,0 4 0 16,0-4 5-16,1 3 6 0,-2-2 1 0,4 1-2 16,-2-1 2-16,-2 1 1 0,0 1-2 0,3-1-6 15,1-1 0-15,-2-1-3 0,2 0 11 0,-1 0 5 16,-1 0-1-16,2 1 7 0,-1-1-11 0,1 2 3 16,0-2-4-16,0 0 0 0,0 0 5 15,0 0-2-15,0 0-2 0,0 0 6 0,0 0-3 0,0 0 9 16,0 0-8-16,0 0-17 0,17 0-5 15,-17 0-22-15,20 0-3 0,-3 0 17 0,8 0 10 16,1 0 21-16,8 0 18 0,4 0-20 0,7 0-9 16,1 0-17-16,15 0-23 0,2 0 5 0,9 0-6 15,5 0 7-15,6 0 14 0,8 0-3 0,1 10 4 16,1-10-10-16,3 0-15 0,4 7 11 0,-1-7 0 16,6 8 12-16,4-3 28 0,3 0 2 0,7 0 1 15,4 0 5-15,1-1-8 0,2 1 10 0,4-1 2 16,1-1-9-16,4 1 5 0,1 1-15 0,-1-3 5 15,-3 1-1-15,-1 0-2 0,-2 0 7 0,-8-3 6 16,-8 0 19-16,-6 0 3 0,-8 0 1 0,-10 0 2 16,-4 0-11-16,-9-19-16 0,-9 19-4 15,-8 0-12-15,-9-17-10 0,-7 17 0 0,-10-11-9 16,-7 11-14-16,-6-10-5 0,-6 10-14 0,-4 0-6 16,-4-7 1-16,-5 7-4 0,1 0-1 0,-2 0-3 15,0 0-11-15,0 0-70 0,0 0-80 0,0 0-122 16,0 0-116-16,0 0-53 0,0 0-42 0,-19 17-12 15,19-17-33-15,-17 25-60 0,3-6-85 0,-4 4-224 16,-6 2 31-16,-2 1 182 0</inkml:trace>
  <inkml:trace contextRef="#ctx0" brushRef="#br0" timeOffset="-20042.58">9904 10628 895 0,'-15'0'11'0,"15"0"7"0,0 0 8 0,0 0 0 0,0 0-15 16,-11 0-4-16,11 0-4 0,0 0 0 15,0 0 4-15,0 0 0 0,0 0-3 0,0 0-7 16,0 0-15-16,0 0-29 0,0 0-54 0,0 0-88 16,0 0-45-16,0 0 24 0</inkml:trace>
  <inkml:trace contextRef="#ctx0" brushRef="#br0" timeOffset="-10433.75">7205 11366 2180 0,'1'0'6'16,"2"0"9"-16,-1 0 20 0,4 0 31 0,-4-16 32 16,1 16 26-16,0 0 16 0,-1 0-4 0,-1 0-11 15,1-9-13-15,1 9-16 0,-3 0-9 0,0 0-14 16,0 0-7-16,0 0-4 0,0 0-1 0,0 0 0 16,0 0 4-16,0 0 0 0,0 0-3 0,0 0-3 15,0 0-7-15,0 0-13 0,0 0-4 0,0 0-3 16,0 0-11-16,0 0 5 0,0 0-7 15,0 0-8-15,0 0 3 0,0 0-7 0,0 0-2 16,0 0 5-16,0 0-3 0,0 0 8 0,0 0 6 16,-24 0 12-16,24 0 3 0,-32 12-4 0,9-12-5 15,-1 0-10-15,-4 0-2 0,-3 7 2 0,-1-7 12 16,-2 6 4-16,-4-1 6 0,1-2 6 0,-2 3-3 16,-1-1-1-16,-4 1-3 0,1 0-4 0,-2 1 19 15,-3 2 42-15,-6-1 40 0,-7 2 20 0,-7 1-7 16,-8-1-26-16,-7 3-24 0,-8 1 4 15,-12 2 12-15,-1-1 5 0,-3 3-17 0,-6 0-21 0,0 1-13 16,-5 2-17-16,6-1 10 0,-3 0 1 16,3 1-14-16,2 2-1 0,0 0-16 0,9 1-9 15,3-1 3-15,7 1-13 0,5-1 4 0,7 1-3 16,5-1-4-16,5-2 7 0,7-3-12 0,8-1 3 16,1-4-1-16,11-1 2 0,2-2 25 0,7-2 17 15,4-2 12-15,2-1 9 0,9-2 1 0,2-1-7 16,4-1-1-16,4-1-8 0,0 0-7 0,5 0-8 15,2 0-14-15,1 0-3 0,0 0-13 0,0 0-8 16,0 0-20-16,0 0-69 0,0 0-85 0,0-15-118 16,0 15-129-16,17-15-73 0,-17 4-48 0,14-2-35 15,-14-1-50-15,21-1-57 0,-5 0-200 0,7-3-14 16,4-2 195-16</inkml:trace>
  <inkml:trace contextRef="#ctx0" brushRef="#br0" timeOffset="-9442.65">7045 11222 2529 0,'-6'-3'29'0,"0"-1"9"0,-1 2 4 15,6 1 6-15,-1-1-4 0,2 1 18 0,-1 1 33 16,-1 0 25-16,2 0 8 0,0 0 5 15,0 0-15-15,0 0-9 0,0 0-16 0,0 0-23 16,0 0-10-16,0 0-5 0,0 0 14 0,0 0 17 16,0 0 13-16,0 12 0 0,19-12-11 0,-19 0-10 15,15 13-12-15,-15-13 0 0,22 11-6 0,-8-11-6 16,1 9-4-16,3-4-14 0,2-1-5 0,-2 2 4 16,4-1 2-16,3 0 20 0,0 0 11 0,0 2 5 15,3-1-1-15,-2 1-6 0,-1 1-12 0,3-2-15 16,-5 0-8-16,-3 2-14 0,0-2-3 0,-6 1-1 15,0-2-7-15,-3 0-3 0,-6-1-7 0,-1-2-6 16,3 1 3-16,-7-1 7 0,0 2 41 0,0 0 33 16,0 0 37-16,-24 2 41 0,24 2-14 15,-29 1-21-15,9 1-30 0,-2 2-47 0,-6-2-19 16,-1 1-13-16,-2-1 0 0,-2 0 1 0,0-1-5 16,1 0 5-16,-2 0-1 0,4-1-3 0,2 1 3 15,5-1-7-15,0-2-4 0,-1 1 4 0,9-2-3 16,-1 0 2-16,4-1-49 0,6-1-50 0,-4-1-34 15,7 0-46-15,2 0-10 0,-1-2-2 0,2 0-18 16,0 0-12-16,0 0-6 0,0 0-20 0,0 1-36 16,0-1-22-16,0 2-40 0,19 0-31 0,-19 0-43 15,15 2-119-15,-15-2-168 0,20-1 104 16</inkml:trace>
  <inkml:trace contextRef="#ctx0" brushRef="#br0" timeOffset="-7342.61">1825 11927 1229 0,'0'-2'0'16,"3"-1"0"-16,-2 2 0 0,3-1 0 0,-3 1 24 15,2 0 24-15,-1 1 39 0,-2-1 34 0,0 1 0 16,1 0 5-16,-1 0-11 0,0 0 2 0,0 0 13 15,0 0 13-15,0 0 20 0,0 0 21 0,0 0 11 16,0 0 10-16,0 0 2 0,0 0-4 0,0 0-4 16,0 0-8-16,0 0-3 0,0 0-11 0,0 0-6 15,0 0-9-15,0 0-7 0,0 0 8 0,0 0-7 16,0 0 15-16,0 0-5 0,0 0-21 0,0 0-7 16,0 0-28-16,0 0-23 0,0 0-29 0,0 0-27 15,0 0-24-15,0-9-11 0,0 9 4 0,0 0-7 16,0 0 6-16,-15 0-2 0,15 0-5 0,-22 0 11 15,10 0-3-15,-10 20-1 0,3-20 17 16,-9 20-10-16,0-8 6 0,4 2-2 0,-3 0-14 16,-4 3 6-16,2 0-6 0,-2 2 2 0,0 0 5 15,0-2-8-15,3 4 5 0,-2-2 4 0,4 0-11 16,2 0-4-16,1 0-19 0,5-1-21 0,5 0-2 16,4 0 3-16,-1-1 11 0,7 1 19 0,3-1-2 15,0-2 3-15,0 0 0 0,27-1-1 0,-27-1 7 16,32-2-1-16,-7 1 4 0,0-2-4 0,3-2 4 15,3-2 6-15,0 0 0 0,-1-2 4 16,1-1 0-16,-5-1-3 0,-1-2 6 0,-2 0 3 16,-4 0-5-16,-8 0 2 0,3 0-3 0,-8-16-2 15,-2 16 8-15,-4 0-6 0,5-15 0 0,-5 15-9 16,0-14-3-16,0 14-10 0,0-14 4 0,-23 6 6 16,23 2 4-16,0-2 8 0,-20 1 3 0,20 2 7 15,0 0-7-15,-11 0 3 0,11 2-6 0,0-2-1 16,0 1 1-16,0 0-3 0,0 1-3 0,0 0-3 15,0-1 6-15,20 2-1 0,-20-2 7 0,19 3 15 16,-19-3 17-16,21 4 15 0,-10-2 14 0,-2 1-3 16,2 1-4-16,-1 0-9 0,-4 0-17 0,3 0-20 15,-3 0-21-15,-4 0-1 0,1 0-7 16,5 0 4-16,-5 0 14 0,-3 15 0 0,0-15 4 16,3 19 10-16,-3-8-14 0,0 4 7 0,0 0-7 15,0 4-3-15,0-1 11 0,0 1-19 0,0 1 15 16,0 1 0-16,0 0-79 0,0-1-75 0,-17 1-88 15,17-1-89-15,0-1-11 0,-14 0-36 0,14-3-50 16,0-3-51-16,-16-1-89 0,16-4-149 0,-6-1-69 16,6-4 137-16</inkml:trace>
  <inkml:trace contextRef="#ctx0" brushRef="#br0" timeOffset="-7101.73">2044 12040 4396 0,'3'-6'9'16,"3"-1"0"-16,-3 1 23 0,-1 1 50 0,-2-1 44 16,3 0 45-16,-3 2 30 0,0 3-31 0,0 0-48 15,0 1-53-15,0 0-58 0,0 0-24 0,0 0 4 16,0 0 1-16,0 16 6 0,0-16 5 0,0 27-7 16,-16-9 5-16,16 6 4 0,0 3 0 0,-15 4-1 15,15 1 5-15,0 4-7 0,-11 0-55 0,11 2-75 16,0 1-84-16,0-1-81 0,0 0-54 0,0 1-52 15,0-1-42-15,0-4-44 0,0-2-58 0,0-2-142 16,22-7-14-16,-22-4 129 0</inkml:trace>
  <inkml:trace contextRef="#ctx0" brushRef="#br0" timeOffset="-6747.22">2373 12330 3931 0,'9'-13'27'15,"-3"3"73"-15,0 1 72 0,-1 0 65 0,8-3 18 16,-10 4-32-16,0 1-28 0,3 3-44 0,-4 2-43 16,-2 1-42-16,1 1-50 0,-1 0-35 0,2 0-4 15,-2 0 3-15,0 0 7 0,0 0 10 0,0 18 9 16,0-18-3-16,0 21-1 0,0-8 1 16,0 2-7-16,-21 2 0 0,21 0 2 0,0 0 0 15,-17 1 4-15,17 1-1 0,-10-1-3 0,10 1 3 16,-18-2-30-16,9-1-40 0,-3-1-20 0,1-1-17 15,2-4 10-15,-5-1 23 0,-2-4 8 0,4-1 2 16,-4-3 8-16,1-1 11 0,-2 0 9 0,3 0 16 16,0-27 4-16,1 27 9 0,1-27 2 0,4 11 2 15,5 0 2-15,0-2 0 0,3 1 0 0,0 0-3 16,0 1 5-16,21 2-4 0,-21 1-2 0,27 0 3 16,-10 2-9-16,3 1-24 0,2 1-37 0,-4 1-51 15,1 2-63-15,0 0-59 0,2 2-53 16,-3 1-59-16,-3 2-50 0,-3 0-92 0,1 1-189 15,-4 0 9-15,2-1 120 0</inkml:trace>
  <inkml:trace contextRef="#ctx0" brushRef="#br0" timeOffset="-6246.51">2579 12101 4389 0,'6'0'10'0,"5"0"15"0,-6 0 65 0,-4 0 91 15,7-20 82-15,-5 20 67 0,-3 0-5 0,2-11-37 16,-2 11-80-16,0 0-77 0,0 0-60 0,0 0-58 16,0 0-16-16,0 0-6 0,0 0 9 15,0 0 33-15,0 0 35 0,0 24 13 0,0-24 2 16,-19 30-1-16,19-11-16 0,0 4-5 0,-15 2 0 16,15 1-9-16,-11 3-1 0,11 1 12 0,-6 3-3 15,6-1-10-15,0 4-16 0,0 0-16 0,0-1-6 16,0 1-3-16,0 0 1 0,0-1 0 0,0 0-3 15,0-1-7-15,0-3 0 0,0-3-1 0,0-4 1 16,0-4 6-16,0-4 2 0,0-5 6 0,0-4 6 16,0-2 8-16,0-5-6 0,0 0-8 0,0 0-7 15,0-20-11-15,0 20 2 0,0-30-3 0,0 10 1 16,0-4-2-16,0 1 4 0,17-3-1 16,-17 1-2-16,0 0 2 0,12 3-5 0,-12 1 7 15,0 3 1-15,9 0 0 0,-9 1 2 0,16 4-3 16,-7 1 0-16,-2 1 2 0,3 3-4 0,1 1-2 15,-3 1-2-15,6 3-5 0,-6 0 2 0,1 2-2 16,-1 1-3-16,0 0 7 0,-1 0-2 0,0 0 2 16,2 21 3-16,-3-21-2 0,-1 20 1 0,3-7 4 15,-5 2 2-15,-3 1-1 0,1 2 0 0,-1 1 0 16,0-1-4-16,0 2-50 0,-18 1-40 0,18 0-56 16,-27 0-83-16,10-1-51 0,0-4-68 0,1 2-46 15,-2-2-9-15,-1-3 7 0,-3-3-1 0,5-3-23 16,2-1-36-16,-1-4-45 0,2 0-104 15,-1-2-211-15,9 0 131 0</inkml:trace>
  <inkml:trace contextRef="#ctx0" brushRef="#br0" timeOffset="-5582.49">2840 12436 3052 0,'6'-2'8'16,"-3"-1"1"-16,3 0 12 0,-4 1 36 0,1 0 32 16,-1-4 25-16,-2 5-3 0,0 1-35 15,0-3-47-15,0 3-31 0,0 0-10 0,0-1-1 16,0 1 6-16,-16 0 5 0,16 0-1 0,-18 0-2 16,18 0-6-16,-28 19-1 0,11-19-7 0,-4 16-7 15,3-16-7-15,-2 20-4 0,4-10 2 0,-1 0 1 16,0 0 2-16,1-1-2 0,2 1-1 0,4-3 9 15,3-2 10-15,3 1 17 0,-1-3 17 0,5-2 10 16,0-1 10-16,0 0 8 0,0 0 6 0,25 0 11 16,-25 0 2-16,20-15-2 0,-20 15-10 0,33 0-7 15,-18-17-4-15,1 17 6 0,-2-10 10 0,0 10 3 16,-2-10-2-16,-1 10-11 0,-3-10-11 16,1 10-7-16,-3-7 3 0,-1 7-2 0,1-6 0 15,-3 6-7-15,-1-4-15 0,-2 4-4 0,0-1-15 16,0 1-2-16,0 0 3 0,0 0-4 0,0 0 11 15,0 0-1-15,0 0 5 0,0 0 0 0,0 18-5 16,0-18 2-16,-16 16-3 0,16-16 5 0,0 21 0 16,0-9-3-16,0 0 6 0,-6 1-6 0,6-2 0 15,0 0 4-15,0 0-1 0,0-3-1 0,0 0 4 16,0-2-1-16,0 0 4 0,0-3 2 0,17-1 1 16,-17-1-3-16,14-1-1 0,-14 0 2 0,25 0 16 15,-11-18 25-15,3 18 3 0,2-24 3 16,-2 9-10-16,1-2-9 0,-1-2 18 0,-3-1 9 15,0-1 5-15,-1 0-2 0,-4 0 15 0,0 0-5 16,-3-1-9-16,2 3 19 0,-2-2-18 0,-4 1 24 16,1-1 15-16,0 3-20 0,-1-2-2 0,-1 2 18 15,-1 2 11-15,0 3 8 0,0 2-17 0,0 2-49 16,0 2-46-16,0 2-20 0,0 3-30 0,0 2 7 16,0 0 11-16,0 0 7 0,-14 0 22 0,14 29-10 15,0-13 3-15,-11 4 0 0,11 4 0 0,-4 4 3 16,4 3 3-16,-5 3 0 0,5 2-5 0,0 3-21 15,-4 0-107-15,2 1-87 0,0 1-75 0,2 3-63 16,-3 0 0-16,3-1-51 0,-3-3-79 0,2-2-98 16,-6-2-234-16,6-6-30 0,1-5 157 15</inkml:trace>
  <inkml:trace contextRef="#ctx0" brushRef="#br0" timeOffset="-4678.64">3402 12535 3557 0,'11'-3'15'0,"-5"-1"8"0,3-1 35 15,-4 0 50-15,0 1 35 0,-1 1 33 0,-2-1-1 16,1 4-24-16,-3-2-29 0,0 2-36 0,0 0-36 16,0 0-27-16,0 0-23 0,0 0-8 0,0 0 4 15,0 0-2-15,0 0 5 0,-14 20 7 0,14-20-2 16,0 22 2-16,-16-22-2 0,16 29-2 0,-12-9-3 15,12 1 6-15,-5 1-6 0,5 2 3 0,-6-1 3 16,6 1-8-16,-5 2 9 0,5-4-8 16,-1-1 4-16,1-4 8 0,-2-2-11 0,2-4 9 15,0-3-3-15,0-3 2 0,-1-1 5 0,1-3-3 16,0-1-16-16,0 0-15 0,0 0-3 0,0-23-1 16,0 23 15-16,0-25 4 0,0 9-1 0,15-3-2 15,-15-2-2-15,0 1 1 0,0-3 5 0,0 2 9 16,0 1-1-16,0-1 3 0,0 2-5 0,10 0-6 15,-10 2 2-15,0 0 1 0,7 3 10 0,-7 0-4 16,5 1-1-16,0 2 0 0,-1 1-3 0,-2 0-1 16,6 4 0-16,-5 2 3 0,1 0-2 0,-2 2-2 15,1 1-5-15,0 1-5 0,0 0 7 0,2 0 0 16,0 0 6-16,2 25 1 0,1-25-3 16,3 27 2-16,1-11 2 0,-1 1-1 0,-1 3-3 15,2-1 5-15,-4 1-5 0,1-1-6 0,-1 0-19 16,-3-4-18-16,-2 1-4 0,0 0-10 0,1-5 10 15,-4-2 13-15,0-2 8 0,0-3 21 0,0-2 13 16,0-1 7-16,0-1-6 0,0 0-4 0,0 0-4 16,0-20-4-16,0 20 1 0,0-24 7 0,0 7 2 15,-14 2 0-15,14-3 7 0,0 1-7 0,0-2 11 16,0 1 17-16,0 1 8 0,0 0 6 0,0 1-3 16,19 0-13-16,-19 2-11 0,0 0 4 0,17 3-8 15,-17 2-4-15,16 2-2 0,-16 2-12 0,14 1-2 16,-14 3-4-16,17 1-5 0,-5 0 8 15,1 0 0-15,-3 25 2 0,4-25 5 0,-1 33-5 16,-1-14 8-16,1 4-4 0,-7 3-6 0,2 2-35 16,-5 2-43-16,0 0-52 0,-3 1-65 0,0-1-46 15,0 1-64-15,0-2-39 0,-19-3-47 0,19-3-89 16,-15-4-158-16,15-4-17 0,-14-6 117 0</inkml:trace>
  <inkml:trace contextRef="#ctx0" brushRef="#br0" timeOffset="-4454.09">3838 12604 2997 0,'5'-17'15'0,"-2"1"44"15,-2 3 64-15,1 0 64 0,1 1 41 0,2 0 3 16,-4 3-32-16,-1 4-48 0,0 1-58 0,0 1-51 16,0 2-37-16,0 0-23 0,0 1 3 0,0 0 7 15,0 0 3-15,0 20 6 0,0-20-1 0,0 23-1 16,0-8 7-16,0 5 4 0,-15 4-2 0,15 2-1 15,0 3-8-15,0 1-21 0,0 2-52 0,0-1-78 16,0 1-90-16,-10-2-91 0,10-5-61 0,0-1-59 16,-6-5-101-16,6-5-143 0,-4-5 88 0,4-6 134 15</inkml:trace>
  <inkml:trace contextRef="#ctx0" brushRef="#br0" timeOffset="-4310.04">3852 12485 3125 0,'16'-14'9'0,"-16"3"12"0,14 3 21 0,-14 1 14 16,10-1-11-16,-10 3-13 0,5 1-27 0,-5 3-25 16,0 1-40-16,0 0-20 0,0 0-47 0,0 0-70 15,0 0-74-15,0 21-168 0,0-21-202 0,0 20 20 16,0-20 116-16</inkml:trace>
  <inkml:trace contextRef="#ctx0" brushRef="#br0" timeOffset="-3838.73">3987 12668 3334 0,'3'0'21'0,"2"0"41"0,-2 0 84 16,0-19 69-16,0 19 44 0,0-16 11 0,2 16-24 15,-2-13-21-15,-3 13-28 0,0 0-30 0,0-10-59 16,0 10-44-16,0 0-41 0,0 0-26 0,0 0-2 16,0 0-11-16,0 0 0 0,0 0 2 0,0 0 8 15,-14 0 8-15,14 0-2 0,0 0 1 0,-14 14-2 16,14-14-5-16,-11 19 9 0,11-6 1 0,-11 0-10 15,11 4 9-15,-7 1-3 0,3 0-2 0,1 1 6 16,2 1-1-16,-2 2-3 0,3-1 2 16,0-1 1-16,0 0-7 0,0 0 3 0,0-3-1 15,0 0-9-15,0-4-10 0,20 0-8 0,-20-3 2 16,0-3 6-16,0-2 10 0,9-2 14 0,-9-2 4 16,0 0 0-16,0-1-36 0,0 0-30 0,0 0-17 15,0-21 2-15,0 21 35 0,0-26 24 0,0 8 15 16,-17-1-2-16,17-3 4 0,0-2 2 0,-15-2-3 15,15-1 2-15,-10 0-2 0,10-1 4 0,0 2 0 16,0 1 0-16,0 2 1 0,0-1-5 0,0 4 2 16,0 1-1-16,17 4-7 0,-17 2 3 0,22-1-7 15,-22 3 2-15,23 2 3 0,-7 4-4 16,-2 1 2-16,1 3-3 0,1 1 6 0,-4 0-1 16,4 0-3-16,-2 18 3 0,0-18-1 0,0 23 6 15,-2-7-1-15,-1 2-41 0,-3 2-33 0,3 4-37 16,-7 2-32-16,1 1 0 0,1 1-21 0,-3 2-26 15,-1 3-36-15,-1-3-31 0,1 1-24 0,-2-2-18 16,0-2-23-16,0-1-51 0,0-4-87 0,0-2-149 16,0-4 89-16,-17-5 122 0</inkml:trace>
  <inkml:trace contextRef="#ctx0" brushRef="#br0" timeOffset="-3638.69">4234 12768 2703 0,'19'-17'36'16,"1"2"36"-16,-2 2 64 0,-2-1 58 15,1 2 10-15,-5 1 15 0,-2 4-37 0,-1 2-46 16,-6 1-49-16,-1 1-55 0,-2 2-33 0,0 1-15 16,0 0 3-16,0 0 10 0,0 17 1 0,0-17 4 15,0 24 1-15,-17-5 0 0,17 1 0 0,0 5 1 16,-16 2 0-16,16 2-1 0,0-1 3 0,0 1-39 16,0 2-59-16,0-4-72 0,0 0-80 0,0-3-57 15,0-1-55-15,0-6-89 0,0-2-139 0,0-6-78 16,0-5 111-16</inkml:trace>
  <inkml:trace contextRef="#ctx0" brushRef="#br0" timeOffset="-3480.94">4265 12445 3440 0,'0'-12'1'0,"0"3"-1"0,0 2 2 0,17 1 0 15,-17-1 0-15,0 3-4 0,14 2-3 0,-14 2-5 16,0 0-27-16,0 0-15 0,0 0-60 0,0 0-79 15,0 19-103-15,0-19-183 0,8 24-231 0,-8-10 48 16,11 2 127-16</inkml:trace>
  <inkml:trace contextRef="#ctx0" brushRef="#br0" timeOffset="-2806.83">4468 12635 3314 0,'11'0'23'15,"-2"-18"57"-15,-1 18 79 0,-3-11 60 0,6 11 15 16,-8-10-40-16,1 10-67 0,-4 0-58 0,0 0-36 16,0-7-24-16,0 7-16 0,0 0-3 0,0 0-4 15,0 0 6-15,0 0 9 0,0 0-7 0,-15 0 9 16,15 16-2-16,0-16-4 0,-16 20 10 0,16-6-4 16,-10 1-2-16,10 2-1 0,-10 4-1 0,10 1-3 15,0 2 5-15,0-1 0 0,0 3 0 0,0-2 3 16,0 2-8-16,0-2 3 0,0-1-3 15,20 0 1-15,-20-3 5 0,0-2-1 0,21-1-10 16,-21-3-16-16,10-4-6 0,-10-1-2 0,0-3 13 16,11-2 19-16,-11-2 7 0,0 0 7 0,0-2-5 15,0 0-7-15,0 0-2 0,0 0-6 0,0-17 3 16,0 17 3-16,7-19 3 0,-7 7-2 0,0-4-7 16,0 1 6-16,0-4-3 0,0 0 1 0,0 1 9 15,-21-3-10-15,21 1 6 0,0-1-3 0,-10 0-1 16,10 0 5-16,0 1 0 0,0-2-4 0,0 3 2 15,0-1 0-15,0 1 3 0,0 2 2 0,0 3 0 16,15 3-6-16,-15 2-6 0,22 2 5 16,-10 1-5-16,4 5-1 0,-4 0-1 0,4 1-4 15,-2 0 7-15,-2 0-1 0,2 0 8 0,-2 25-4 16,2-25-3-16,-1 27 7 0,-1-9-5 0,-4 1-1 16,3 2-2-16,-5-1 0 0,0 0-1 0,-3 0 7 15,0-2 4-15,-3 0-9 0,0-4 4 0,0 1 0 16,0-2-1-16,0-3 3 0,0-1 1 0,-17-3-5 15,17-1 5-15,0-3 2 0,0-2-2 0,0 0 8 16,0 0-4-16,-12 0 24 0,12 0-3 0,0 0-5 16,0-15 2-16,0 15-21 0,0-22 10 0,0 9 11 15,0-4-3-15,0-2 3 0,0-1-8 16,0 0-4-16,0-1-1 0,0 1-4 0,19 0 3 16,-19 0-3-16,14 3 0 0,-14 2-1 0,15 1-8 15,-15 5-5-15,16 0 2 0,-16 2-3 0,14 3 5 16,-7 3-5-16,0 1-2 0,2 0 0 0,-3 0 4 15,3 0 4-15,1 21 4 0,2-21 2 0,-1 34-6 16,-2-8-10-16,4 3-28 0,-1 4-29 0,-4 3-42 16,0 1-39-16,-5-1-34 0,1-1-37 0,-4 1-31 15,0-2-40-15,0-3-31 0,0 0-66 0,0-4-108 16,-24-2-168-16,24-5 92 0</inkml:trace>
  <inkml:trace contextRef="#ctx0" brushRef="#br0" timeOffset="-2321.93">4957 12752 2867 0,'17'-26'23'15,"-1"2"24"-15,-2 1 37 0,-2 3 31 0,2 0 2 16,-5 0-6-16,1 2-22 0,-7 5-29 0,0 3-20 16,-1 1-18-16,-2 1-19 0,0 2-8 0,0 2-5 15,0 1 2-15,0 0 4 0,-19 3 0 0,19 0 2 16,-22 0-2-16,22 0 2 0,-26 0 4 0,10 0-2 15,1 20 0-15,-1-20-4 0,1 13-2 0,1-13 0 16,4 11 2-16,-2-11 2 0,3 13-2 16,1-13 0-16,0 17 2 0,4-7 0 0,-3 0 2 15,4 3 0-15,2 2-2 0,1 1 0 0,0 0 2 16,0-1-1-16,0-1 1 0,17-1 0 0,-17-1 1 16,15-1 7-16,-15-1-4 0,24-2 1 0,-15-3-1 15,3-1-4-15,1-1 4 0,-1-2-2 0,-3-1 4 16,2 0-2-16,2 0-2 0,-1 0 4 0,-4 0 16 15,3-22 6-15,0 22 6 0,-4-21 3 0,1 7-21 16,-2-1 2-16,-1-2 1 0,4-3 20 0,-6 2 16 16,1 0 8-16,2-2 15 0,-3 0-3 0,0 1 5 15,-2 1-2-15,3 0-15 0,0 2-20 0,1 0-15 16,-2 0 1-16,0 4 5 0,2 2-2 16,-2 1-3-16,-2 3-15 0,1 1-15 0,0 2-10 15,-2 1-3-15,1 2-1 0,-1 0 9 0,3 17 3 16,-1-17 0-16,-2 34 11 0,3-11-5 0,0 8 2 15,0 8 2-15,3 6-8 0,-1 3-1 0,-2 5-43 16,3 1-45-16,-1 4-48 0,0-1-66 0,-2-1-49 16,1-5-54-16,-2-5-65 0,-2-4-65 0,1-6-118 15,-1-6-154-15,4-7 109 0</inkml:trace>
  <inkml:trace contextRef="#ctx0" brushRef="#br0" timeOffset="2874.23">9920 10631 1995 0,'-3'0'7'0,"1"0"1"0,-1 0-1 0,1 9 12 15,2-9 12-15,0 0 28 0,0 0 30 0,0 0 17 16,0 0 5-16,-1 0-8 0,-1 0-16 0,2 0-14 15,0 0-10-15,0 0-12 0,0 0-7 0,0 0 1 16,0 0-1-16,0 0 2 0,0 0 7 0,-1 0-6 16,1 0-3-16,0 0-7 0,0 0-2 0,0 0-10 15,0 0-11-15,0 0-1 0,-2 0-5 0,2 0 4 16,0 0 8-16,0 0 8 0,-1 0 9 0,1 0 14 16,0 0 10-16,0 0 6 0,0 0 2 15,0 0 4-15,0 0-2 0,0 0-2 0,0 0-1 16,0 0-3-16,0 0 6 0,0 0 4 0,0 0-1 15,0 0-3-15,0 0-7 0,0 0-14 0,0 0-4 16,0 0-10-16,0 0-11 0,0 0-5 0,31 0-4 16,-14 0 17-16,3 23 9 0,8-23 23 0,4 27 21 15,7-12-2-15,3 2-6 0,8 1-2 0,3 4-12 16,4 2 13-16,8 3 6 0,2 2-11 0,3 2 1 16,0 2-17-16,3 0-5 0,0 2 7 0,-7-1-13 15,3-1-3-15,-6-1-6 0,-2-4 1 16,-4 0 12-16,1-2-3 0,-4-1-4 0,-3-2-8 15,-1 0-22-15,0-3 1 0,-1 1-5 0,2 1-8 16,-1-3 21-16,0 3 12 0,-1-4 12 0,0 2-1 16,-7-2-19-16,1 0-13 0,-3 1-10 0,-4-4 0 15,-2 2 0-15,-4-3-5 0,-2-1 4 0,-2 0-1 16,-6-3 2-16,-1 0-2 0,-5-4-4 0,-2-1-16 16,-6-1-96-16,1-2-98 0,-4 0-97 0,-3-2-61 15,0 2 28-15,0-2-19 0,0 0-32 0,-36 0-85 16,14 0-122-16,-7 0-197 0,-7-18-4 0,-10 18 162 15</inkml:trace>
  <inkml:trace contextRef="#ctx0" brushRef="#br0" timeOffset="3509.91">10118 10590 2863 0,'0'-3'38'0,"0"0"31"0,0 0 36 0,0 3 38 16,0-1 3-16,0 0 9 0,0 1 0 0,0 0-15 15,0 0-23-15,0 0-36 0,0 0-34 0,0 0-27 16,0 0-17-16,0 0-4 0,0 0 3 0,0 0 3 16,-24 0 3-16,24 14-3 0,-32-14 1 0,14 0-2 15,-10 11 0-15,-2-11 1 0,-1 0-2 0,-1 6 1 16,2-6 2-16,-1 0-1 0,0 0-1 0,8 0 3 15,0 0 27-15,4 0 30 0,7 0 41 16,4 0 41-16,0 0 22 0,7 0 25 0,1 0 7 16,0 0-1-16,0 0-25 0,0 0-39 0,0 0-45 15,18 0-29-15,-18 0-10 0,23 0-4 0,-7 0 5 16,1 0-9-16,0 21-21 0,2-21-17 0,-2 20-4 16,1-8-12-16,3 3 9 0,-6 1 5 0,-1 2-1 15,0 1 13-15,-2 4-104 0,1 2-88 0,-4 4-105 16,-1-1-114-16,1 5-40 0,-4 0-95 0,3 1-108 15,-4 4-248-15,1-5-71 0,1-2 183 0</inkml:trace>
  <inkml:trace contextRef="#ctx0" brushRef="#br0" timeOffset="4133.23">12214 11306 4369 0,'22'-9'-4'0,"-22"-1"18"0,18 2 33 0,-18-1 32 16,20-1 34-16,-20 4 12 0,8 1 4 0,-8 3-18 16,0 2-23-16,0 0-38 0,0 0-40 0,0 0-15 15,0 0-3-15,0 0 13 0,-15 22 3 0,15-22 3 16,-16 26-5-16,16-7-2 0,-22 3-2 16,22 5-1-16,-21 1 8 0,13 2-11 0,-1 4 14 15,2 0-4-15,7 2-44 0,-10 2-64 0,6-1-101 16,-2 2-108-16,2 1-98 0,-1-2-78 0,2 2-80 15,-3-3-168-15,2-3-121 0,1-4 151 0</inkml:trace>
  <inkml:trace contextRef="#ctx0" brushRef="#br0" timeOffset="4505.29">12492 11555 3813 0,'21'-8'9'0,"-2"0"18"0,-2 2 49 16,-4 1 49-16,1-5 29 0,-4 6 8 0,-5 1-38 16,-2 1-42-16,-3 2-43 0,0 0-29 0,0 0-12 15,0 0-9-15,0 0 8 0,0 0 3 0,-18 0 2 16,18 24-1-16,0-24-2 0,-16 23 6 0,16-7-2 16,-16 2-1-16,16 1-1 0,-15 1-9 0,15 0 5 15,-14 3 0-15,6 1 4 0,-1-1 5 0,3-1-8 16,-5 0-9-16,0-3-25 0,0 0-21 0,-1-2-13 15,1-7 1-15,-5-3 3 0,2-4-1 0,0-3-2 16,-1 0-8-16,1-20 0 0,-2 20 11 16,2-34 17-16,5 17 19 0,-3-4 19 0,1 0 9 15,6 0 6-15,2 1-1 0,3 1 2 0,0 2-5 16,0 2-5-16,20 1 6 0,-20 1-4 0,31 1 2 16,-12 4-1-16,4 1 0 0,0 3-1 0,4 0-3 15,-1 2-38-15,-1 2-65 0,0 0-76 0,-3 0-86 16,1 0-56-16,-6 0-70 0,0 0-108 0,-3 18-167 15,-2-18 82-15,-4 0 132 0</inkml:trace>
  <inkml:trace contextRef="#ctx0" brushRef="#br0" timeOffset="4833.35">12822 11571 3560 0,'14'0'4'0,"-3"0"12"0,-3 0 37 0,0 0 29 16,-1-21 26-16,0 21 14 0,-6 0-26 0,1 0-30 16,-2-11-26-16,0 11-29 0,0 0-11 0,0 0-1 15,0 0-2-15,-25 0 3 0,25 0 1 0,-20 17 2 16,7-17-4-16,-4 19 3 0,0-19-4 0,2 25 3 16,-1-9-4-16,1 0 1 0,-1 3 3 15,2-1-3-15,0 3 6 0,0 2-2 0,5 0-1 16,-2 1 3-16,2 0-3 0,1 1-3 0,0-2 5 0,7-2-2 15,-1-2 3-15,2-4 4 0,0-3-4 16,0-3 2-16,0-2-1 0,25-4-3 0,-25 0 5 16,22-3-5-16,-22 0 2 0,24 0 0 0,-10 0-2 15,-3 0-28-15,2-16-42 0,-1 16-63 0,-1 0-89 16,-2-15-73-16,4 15-77 0,-7 0-78 0,5-11-128 16,-3 11-157-16,-1 0 117 0</inkml:trace>
  <inkml:trace contextRef="#ctx0" brushRef="#br0" timeOffset="5457.74">12988 11711 3137 0,'16'-6'24'16,"1"1"18"-16,0 1 34 0,-1-2 35 0,-2 0-2 16,3-2 0-16,-6 2-16 0,-4-1-31 0,1 2-18 15,-5-1-22-15,-3 0-23 0,0 0-7 0,0 0-2 16,0 2 3-16,-26-2 4 0,26 1-4 0,-34 1-15 15,13 1-5-15,-5 0-6 0,3 0 2 0,-4 3 7 16,1 0 3-16,3 0-6 0,-2 0-7 0,5 0-13 16,-2 0-10-16,6 18 1 0,2-18 5 0,5 16 19 15,0-16 12-15,4 18 14 0,4-18 2 0,-1 18 10 16,2-18-1-16,0 11-2 0,0-11 10 16,26 7 11-16,-26-7 22 0,30 0 16 0,-13 0 18 15,2 0-1-15,1 0 7 0,-3 0 0 0,2 0-8 16,-2 0 5-16,1 0-15 0,-2 0-12 0,-4 0-9 15,-1 0-18-15,1 0-9 0,-7 0-5 0,3 0-6 16,-5-14-6-16,0 14-12 0,-3 0-5 0,0 0-5 16,0 0 4-16,0 0 10 0,0 0 0 0,0 0 8 15,0 0-1-15,0 24 0 0,-19-24 0 0,19 27-2 16,0-10-1-16,-15 3-2 0,15 0 4 16,0 1 3-16,-14 2-1 0,14-3-3 0,0-1 4 0,-11-2-1 15,11-4-2-15,0 0 8 0,0-5-4 16,0-3-2-16,22-1 0 0,-22-4-5 0,25 0 6 0,-5 0-3 15,2-20-2-15,2 20 4 0,3-28-8 16,1 11 5-16,1-3 44 0,1-2 17 0,-1 0 19 16,-1 0 19-16,-1 0-29 0,-1 1-2 0,0 1-16 15,-2-3-3-15,-1 3-14 0,-4 0 3 0,-4-1 14 16,1 2-11-16,-2-3 18 0,-4 2-9 0,-3 0-1 16,-3 0 4-16,1 1-19 0,-2 2-3 0,-3 3-14 15,0 0-8-15,0 4-5 0,0 1-11 0,0 4-9 16,0 2-3-16,0 2 7 0,-15 1 0 0,15 0 7 15,0 17 6-15,-19-17-5 0,19 29-5 0,-20-6 3 16,12 4 3-16,-4 3 0 0,4 9 14 0,-3 5-1 16,0 4-8-16,3 6-63 0,-1 1-65 15,1 2-76-15,-4 0-91 0,-1-1-52 0,1-6-59 16,-2-6-43-16,5-6-31 0,-4-5-72 0,4-7-147 16,3-7 69-16,0-6 126 0</inkml:trace>
  <inkml:trace contextRef="#ctx0" brushRef="#br0" timeOffset="6530.46">13824 11772 3873 0,'18'-11'26'0,"-2"0"19"0,1 0 49 16,-3 1 32-16,-2-1 1 0,-1 1 1 0,-3 2-30 15,0 1-10-15,-7 4-20 0,1 1-10 0,-2 0-24 16,0 0-21-16,0 2-13 0,0 0-9 0,0 0 9 16,0 0 12-16,0 0 21 0,-21 21 5 15,21-21 6-15,-17 31-13 0,17-9-8 0,-20 4 1 0,20 4-10 16,-17 1-2-16,17 2-7 0,-15-1-8 16,15 0 5-16,-13-1-1 0,9-2 1 0,-3-3 3 15,0-3-2-15,3-1-1 0,0-7-2 0,-1 1 1 16,4-6 3-16,-1-4 4 0,0-1 10 0,2-2-7 15,0-3-7-15,0 0-12 0,0 0-27 0,0 0-3 16,0-22 2-16,18 22 3 0,-18-26 12 0,0 8 2 16,23-3-9-16,-23-4-2 0,15 1 4 0,-15-5 8 15,10 1 5-15,-10-1 6 0,9 1 5 0,-9-1-3 16,11 2 10-16,-6 1-2 0,-2 2 3 0,4 5-2 16,0 1-5-16,-3 5 4 0,4 1-10 0,0 3 5 15,0 2-2-15,-2 4-4 0,2 2 5 0,-2 1-6 16,3 0 3-16,-3 0 4 0,4 0-3 15,-3 0 4-15,3 25-1 0,-3-25-3 0,4 30 4 16,-3-10 4-16,-2 4-2 0,-1 1 2 0,3 2 2 16,-5 2-6-16,0-1-1 0,3-1-15 0,-3 0-25 15,0-2-8-15,0-2-1 0,-1-1 0 0,-1-1 7 16,4-5 6-16,-3-1-10 0,-2-2 13 0,0-5 10 16,0-1 7-16,0-2 17 0,0-4 5 0,0-1 4 15,0 0-3-15,0 0-7 0,0 0-5 0,0-25-3 16,0 25 3-16,0-30 7 0,-13 11 2 0,13-2-3 15,0-2 2-15,-14-3 0 0,14 0-4 16,0-1 8-16,-7-2-9 0,7 2 4 0,0-3 5 16,0 2-2-16,0 3 12 0,0 3 2 0,23 0 5 15,-23 2 5-15,25 3-7 0,-11 2 2 0,1 4-10 16,2 3-9-16,0 0 0 0,2 2-4 0,-2 3 0 16,2 3 1-16,1 0-3 0,-2 0-3 0,0 0 3 15,-5 23 0-15,3-23-1 0,-5 30 6 0,-2-10 2 16,0 3-13-16,-4 4-41 0,-3 5-47 0,-2-2-63 15,0 6-65-15,0-1-51 0,0 2-56 0,-19-3-50 16,19-1-89-16,-20-2-161 0,20-4-46 0,-25-2 111 16</inkml:trace>
  <inkml:trace contextRef="#ctx0" brushRef="#br0" timeOffset="6769.28">14357 11884 3039 0,'14'-18'23'0,"2"1"40"0,-4 2 53 0,4 2 52 16,-2-1 20-16,-2 4 1 0,-2 2-25 0,-4 3-44 15,-3 2-45-15,-2 3-43 0,3-1-36 0,-4 1-9 16,0 0 3-16,0 0 2 0,0 18 12 0,0-18 4 16,0 31-6-16,-21-11 2 0,21 7-2 15,0 3-2-15,-18 3 1 0,18 2 3 0,0 2-22 0,-14-2-48 16,14-1-59-16,-8 0-87 0,8-4-73 15,-11-2-53-15,7-5-66 0,-3-3-97 0,4-3-150 16,-1-7 12-16,0-4 128 0</inkml:trace>
  <inkml:trace contextRef="#ctx0" brushRef="#br0" timeOffset="6913.87">14500 11740 3271 0,'17'-17'4'16,"-3"2"0"-16,2 4-1 0,-5 1 13 0,0 2-3 15,-1 1-1-15,0 3-1 0,-6 1-27 0,-2 1-69 16,-2 2-51-16,0 0-73 0,0 0-105 16,0 0-153-16,0 0-231 0,-19 20 75 0</inkml:trace>
  <inkml:trace contextRef="#ctx0" brushRef="#br0" timeOffset="7405.6">14618 11940 3221 0,'8'-26'4'16,"-3"26"56"-16,4-21 75 0,-4 21 55 0,6-23 47 16,-7 23-15-16,1-17-40 0,-4 17-29 0,2-11-40 15,-3 11-37-15,0-7-32 0,0 7-26 16,0-6-19-16,0 6-7 0,0 0 3 0,0 0-1 16,0 0 7-16,-13 0 3 0,13 0-9 0,0 18 8 15,-22-18-3-15,22 18 4 0,-14-4 4 0,14-1-9 16,-14 2 3-16,14 3 0 0,-11 1-2 0,6 3-1 15,5-1 5-15,-7 4-4 0,3 0 2 0,4 1 0 16,0-2-2-16,0-1 3 0,0 1-5 0,0-1 4 16,0-2-1-16,0-2-2 0,0-1 8 0,0-4-5 15,0 0 1-15,0-4-1 0,16-1 0 0,-16-4 5 16,0-3 0-16,0 0 1 0,0-1 1 16,0-1-2-16,0 0-5 0,0 0-3 0,0 0-4 0,0-24 1 15,0 24 3-15,8-25 1 0,-8 9 1 16,0-2 1-16,8-2-7 0,-8 1 1 0,4-2 3 15,1 0 0-15,-2-2 9 0,-2 1 0 0,3-2-9 16,-1 0 0-16,3 0-2 0,-1 0 1 0,-1 0 6 16,6 1-5-16,-1 1 22 0,0 3 22 0,4-1-2 15,1 3 9-15,3 5-22 0,-2 0-24 0,4 5-1 16,1 4-13-16,2 2 2 0,-4 1 5 0,4 0-4 16,-3 0 6-16,-2 28-6 0,-2-28-1 0,-2 30 7 15,-6-10-3-15,4 2 5 0,-8 3-4 0,1 2-19 16,-1 1-26-16,-3 5-42 0,0-2-54 0,0 1-50 15,-22 0-61-15,22 0-63 0,-23-2-59 0,23-1-64 16,-31-1-106-16,12-2-224 0,3-4 81 0,1-4 131 16</inkml:trace>
  <inkml:trace contextRef="#ctx0" brushRef="#br0" timeOffset="7641.27">15016 12037 3362 0,'12'-19'3'16,"2"0"37"-16,-5 2 51 0,-1 3 50 0,3-2 42 16,-5 6-11-16,0 3-33 0,-3 3-46 0,-3 2-43 15,0 0-31-15,0 2-24 0,0 0-3 0,0 0 1 16,0 0 4-16,0 27 7 0,0-11 0 16,0 5 0-16,-18 4-3 0,18 3 2 0,0 4-1 15,-20 4-2-15,20 0 5 0,-11 0-6 0,11 0-52 16,-14-1-67-16,5-3-98 0,-1-2-99 0,1-2-67 15,-2-3-61-15,2-3-86 0,-1-5-139 0,0-5 34 16,3-6 127-16</inkml:trace>
  <inkml:trace contextRef="#ctx0" brushRef="#br0" timeOffset="7793.46">15101 11810 3280 0,'16'-23'10'0,"-2"1"-2"16,-2 5 5-16,-3 4 2 0,2 1-12 15,0 0-2-15,-5 4-32 0,-4 5-40 0,1 0-53 16,-3 3-45-16,0 0-4 0,0 0-18 0,0 0-45 16,0 26-117-16,0-26-238 0,0 31 18 0,0-14 100 15</inkml:trace>
  <inkml:trace contextRef="#ctx0" brushRef="#br0" timeOffset="8413.95">15200 12138 3207 0,'0'0'1'0,"21"0"18"16,-21 0 35-16,0-16 36 0,18 16 17 0,-18 0-12 15,0 0-31-15,0-12-38 0,0 12-22 0,0 0-8 16,0 0-8-16,0 0 1 0,0 0 5 0,0 0 0 16,0 0 5-16,0 0 5 0,0 24 0 0,-15-24 4 15,15 23-4-15,-13-8-4 0,13 0-2 0,-12 0-2 16,12 1-2-16,-6 0 4 0,6 2 4 0,-5-3-16 15,5 1-15-15,0-3-20 0,0 1-16 0,0-2 9 16,0-3 18-16,0-1 15 0,0-3 22 0,0-2 5 16,0-1 2-16,0-2-4 0,0 0-15 0,12 0 0 15,-12-17-2-15,11 17 6 0,-11-18 5 0,16 18 3 16,-16-24 1-16,15 9 2 0,-10 0-1 16,3-2-1-16,-4-1 2 0,3-1-6 0,-1-1 12 15,0 0 4-15,0-2 14 0,-1 0 21 0,-2 1 9 16,3-1 13-16,-3 1 4 0,0 2-13 0,2 0-6 15,0 3-8-15,-1 4-4 0,-2 2-4 0,1 2-18 16,2 4-5-16,-2 2-28 0,-2 2-1 0,2 0 5 16,-1 0-2-16,4 19 14 0,-3-19-6 0,2 33 0 15,0-13-3-15,4 5 1 0,-4 3 1 0,2 0 5 16,-2 2-1-16,1-2 0 0,-3 2-2 0,0-4-3 16,-1-1-8-16,-1-2-15 0,-1-3-8 0,0-1-12 15,2-5 0-15,0-3 15 0,-2-3 13 0,0-3 16 16,0-1 14-16,0-3-4 0,0-1 0 15,3 0-6-15,0 0-4 0,-3-24 3 0,3 24-3 16,-2-26 2-16,3 7 3 0,0 0-1 0,1-2 2 16,-2-2 6-16,0-1 3 0,3-1 16 0,1-1 8 15,-3 1 0-15,5 2 2 0,1 0-1 0,-2 1-2 16,2 3 0-16,3 2-8 0,-2 3-13 0,1 3-7 16,4 3-8-16,-2 4-5 0,0 2-5 0,0 2 3 15,-2 0 4-15,3 19 3 0,-5-19 3 0,4 34-1 16,-2-12-5-16,-2 6-1 0,-3 1-3 0,-4 4-34 15,2 1-41-15,-3 2-46 0,-2-1-63 0,0 1-39 16,0-1-40-16,-22 1-61 0,22-2-91 16,-17-2-186-16,17-2 3 0,-17-4 109 0</inkml:trace>
  <inkml:trace contextRef="#ctx0" brushRef="#br0" timeOffset="23221.75">2739 10428 3358 0,'26'0'18'0,"-4"0"4"0,3 0 32 0,-5-19 50 15,2 19 22-15,-5-12 37 0,-3 12-1 0,-6 0-26 16,3-10-25-16,-7 10-37 0,-1 0-33 0,-3 0-28 15,0 0-20-15,0 0-2 0,0 0 2 0,0 0 4 16,0 0 5-16,0 0-1 0,-21 18-2 0,21-18 1 16,-24 16-4-16,24-16 3 0,-21 24 1 0,5-13 1 15,2 2 1-15,-1 1-12 0,1 2-21 0,-2-4-18 16,1 3-22-16,1-1-13 0,0 0-9 16,0-2-10-16,-2-1-11 0,4 1-5 0,-7-3 3 0,7-1 2 15,1 0 16-15,-2-5 21 0,3-1 30 16,3 0 29-16,-4-2 16 0,7 0 8 0,4 0-2 15,-3-17 4-15,3 17 19 0,0-20 18 0,0 20 20 16,0-26 3-16,0 12-4 0,28 0-6 0,-28 0-10 16,26 1 0-16,-12 0-12 0,8 2-8 0,-5 0-16 15,3 2-10-15,-3 0-4 0,-1 2-5 0,-1 3-17 16,-2-2-36-16,-6 4-56 0,1-1-79 0,-5 3-89 16,-3 0-76-16,0 0-113 0,0 0-160 0,0 0 9 15,0 0 114-15</inkml:trace>
  <inkml:trace contextRef="#ctx0" brushRef="#br0" timeOffset="23629.57">2998 10399 3458 0,'17'-8'11'16,"0"-1"51"-16,-1 1 64 0,-2-1 60 0,0-1 26 15,-3 2-23-15,-5 3-46 0,-3 2-48 0,-3 1-36 16,2 1-29-16,-2 1-22 0,0-1-16 0,0 1-1 15,0 0 3-15,0 0 4 0,-16 0 3 16,16 0 0-16,-15 19 2 0,15-19-2 0,-21 17 2 16,7-17-3-16,-1 24-2 0,1-12 0 0,0-1-3 0,-2 2 7 15,7-1 0-15,0 0-2 0,1 0 4 16,0-1-4-16,5 0 1 0,0 0 0 0,3 0 3 16,0-2 1-16,0 0 4 0,0-1 26 0,20-1 24 15,-20 1 28-15,20-3 20 0,-20 1 1 0,22-2 6 16,-11 1-1-16,1-3-1 0,1 1-5 0,-2 0-17 15,-3-1-15-15,-2 0-28 0,1 0-17 0,-3-1-23 16,-4 0-10-16,6 0-5 0,-6 0-10 0,0-1 6 16,0 1 5-16,0 2 6 0,0 1 1 0,0 2 8 15,0 1-5-15,0 3 4 0,-22 0 7 0,22 2-15 16,-11 0 1-16,11 1 4 0,-22 0-9 16,13 0 4-16,-5 1-73 0,3-1-65 0,-3 1-44 15,0-1-50-15,2-2-11 0,0-1-30 0,-2 0-57 16,1-2-66-16,1-2-50 0,-2-1-73 0,4-5-151 15,1 0-107-15,-2 0 129 0</inkml:trace>
  <inkml:trace contextRef="#ctx0" brushRef="#br0" timeOffset="23977.65">3231 10351 3620 0,'17'-16'26'15,"-3"1"20"-15,-1 0 74 0,-4 1 61 0,0 2 17 16,1 0 15-16,-4 4-52 0,-6 3-43 15,1 2-37-15,-1 2-32 0,0 1-27 0,0 0-24 16,0 0-9-16,0 0-1 0,0 0 3 0,-17 0 12 16,17 22 0-16,0-22-4 0,-18 28 8 0,18-10-9 15,-17 2 2-15,7 3 6 0,10 2-12 0,-17 0 5 16,11 1-1-16,-2 0-1 0,2 1 4 0,-2 0 0 16,4 0-2-16,-6-1 1 0,9-2 4 0,-2-1-1 15,-1 1 4-15,1-5-9 0,0 1 5 0,3-3-4 16,0-4 6-16,0-2 9 0,0-1-10 0,0-3 8 15,19-1-6-15,-19-2 1 0,20-3 1 16,-20 1 2-16,30-1-8 0,-12-1-3 0,1 0 0 0,4 0-6 16,-3 0 9-16,0-16-3 0,2 16 3 15,-2 0 3-15,-1-16-48 0,-3 16-28 0,1-10-47 16,-5 10-53-16,2-10-18 0,-5 10-43 0,1-8-40 16,-1 8-45-16,-4-10-46 0,1 10-65 0,-3-6-108 15,-2 0-162-15,-1 1 71 0,0-2 139 0</inkml:trace>
  <inkml:trace contextRef="#ctx0" brushRef="#br0" timeOffset="24226.25">3109 10472 3326 0,'0'0'6'0,"0"0"12"15,0 0 37-15,0 0 53 0,0 0 46 0,20 0 28 16,-20 0-4-16,0 0-23 0,0 0-28 0,0 0-21 15,0 0-23-15,0 0-20 0,0 0-21 0,0 0-19 16,0 0-9-16,14 0-12 0,-14 0 2 0,14 0-4 16,-4 0-1-16,1 0 1 0,-1 0 2 0,5-11-1 15,1 11 1-15,-1 0-2 0,2 0-3 0,-1-6-23 16,1 6-36-16,-3-5-42 0,-2 5-76 16,1-2-65-16,-7 0-71 0,3 2-79 0,-7-1-94 0,-1 1-178 15,1-1-119-15,-2 0 125 0</inkml:trace>
  <inkml:trace contextRef="#ctx0" brushRef="#br0" timeOffset="30129.36">2394 10208 2701 0,'5'-5'30'0,"-3"-1"38"16,1-1 52-16,0 1 56 0,2 0 17 16,-2 1 12-16,-3 0-9 0,1 2-29 0,-1 0-17 15,2 3-32-15,-2 0-31 0,0 0-23 0,0 0-29 16,0 0-18-16,0 0-11 0,0 0 8 0,0 0 35 16,0 0 13-16,-19 0 13 0,19 15-1 0,-15-15-26 15,15 14-11-15,-22-14 6 0,8 18-3 0,-3-18-6 16,-2 21-4-16,2-8-19 0,2-1-8 0,-6 2-6 15,1 1 5-15,-1 1-1 0,2 2 0 0,2-1 3 16,-3 2-6-16,1 0 3 0,2 1-3 0,3-1 4 16,3 2 0-16,2-2-6 0,1 1 12 0,0 1-4 15,8-3 0-15,0 1 11 0,0 0-16 0,0-1 5 16,31-1 0-16,-15-1-6 0,7-1 9 0,-1-1-6 16,6-2 3-16,1-2 2 0,-1-1-3 15,5-1-25-15,-7-2-41 0,4-4-56 0,-4 2-76 16,-3-4-80-16,-2 0-108 0,-4 0-112 0,0 0-159 15,-2 0-273-15,-4 0 145 0</inkml:trace>
  <inkml:trace contextRef="#ctx0" brushRef="#br0" timeOffset="31301.31">2342 10930 3681 0,'9'-11'15'16,"2"1"44"-16,-3-3 70 0,-1 3 69 16,0-3 43-16,0 4 17 0,-4 2-43 0,2 0-37 15,-5 3-23-15,0-1-34 0,0 0-8 0,0 0-17 16,0-1-39-16,0 3-27 0,-15-4-24 0,15 1-14 15,-14 2 4-15,14 1 0 0,-22 2-2 0,8 0 3 16,0 1-1-16,-3 0-2 0,1 0 7 0,1 0-1 16,-4 0-9-16,5 17 10 0,0-17 3 0,2 0-4 15,-1 19 5-15,7-19-9 0,-3 16-2 0,3-16 0 16,0 14 6-16,2-14-6 0,3 16 0 0,-2-8 6 16,0-1-2-16,-2 2 7 0,2 1-1 0,3 1-6 15,0 0 7-15,0 3-4 0,0 3 4 16,0 0 0-16,0 4-6 0,0 0 6 0,0 5-7 15,0 1 4-15,0 3 3 0,0 2-8 0,0 1-61 16,15 2-80-16,-15 0-76 0,17 1-90 0,-17-2-49 16,22-2-67-16,-22-1-75 0,20-3-64 0,-20-4-142 15,11-6-105-15,-11-3 151 0</inkml:trace>
  <inkml:trace contextRef="#ctx0" brushRef="#br0" timeOffset="31490.49">1992 11219 3627 0,'0'-6'15'0,"27"1"18"0,-27-1 48 0,28 2 50 16,-13-2 27-16,2 3 11 0,0 0-31 0,2 2-44 15,-2 1-38-15,0 0-25 0,-1 0-19 16,-2-1-8-16,1 1-4 0,1-1-2 0,-2 0-19 16,-3 0-37-16,1 0-52 0,0-1-81 0,1-1-88 15,-1 0-76-15,-4-3-85 0,6 1-110 0,-3-3-191 16,-2-2 17-16,2-2 137 0</inkml:trace>
  <inkml:trace contextRef="#ctx0" brushRef="#br0" timeOffset="31865.45">2402 11031 2968 0,'6'0'21'16,"1"0"11"-16,-4 0 13 0,1 0 28 0,1 0 12 16,-3-16 10-16,-1 16-7 0,-1 0-28 0,0 0-30 15,0 0-28-15,0 0 0 0,0 0 1 0,0 0 3 16,0 0 8-16,0 0-5 0,-18 19-2 0,18-19-4 15,-13 17 1-15,13-17-1 0,-15 18-5 0,15-18 2 16,-14 18-2-16,14-7-2 0,-16-2 4 0,11 0-1 16,5 0-3-16,-10 1-1 0,10-1-8 0,-2 2-1 15,2-4 1-15,0 1 6 0,0-2 9 0,0 1-2 16,19-4 1-16,-19 1 1 0,25-2 1 0,-25-2 2 16,26 0 5-16,-11 0 9 0,-4 0 28 0,6 0 22 15,-1-20 23-15,-2 20 11 0,-2-15-9 16,1 15-6-16,-2-18-8 0,-4 18 1 0,-2-19-8 15,6 8 1-15,-6 1-1 0,-2 0-8 0,0 1-1 16,0 1-3-16,-2 1-12 0,-1 1-15 0,0 1-14 16,0 2-10-16,0 0-11 0,0 2-5 0,0 1-3 15,0 0-2-15,0 0 0 0,0 0 1 0,0 0 10 16,0 19 0-16,0-19 2 0,0 21 3 0,0-6-43 16,-15 0-35-16,15 1-60 0,0 1-74 0,-14 1-59 15,14-1-68-15,0 1-59 0,-8 0-66 0,8-1-127 16,-6-1-174-16,6-3 122 0</inkml:trace>
  <inkml:trace contextRef="#ctx0" brushRef="#br0" timeOffset="32329.22">2630 11260 3312 0,'13'0'33'0,"-2"-16"36"0,-4 7 66 0,4 1 68 16,-3-2 26-16,0 2 16 0,-3-1-19 0,-1 1-17 15,1 2-14-15,-5 1-11 0,0 0-24 0,0 2-50 16,0 2-42-16,0-2-48 0,0 2-23 0,0 1-8 15,0 0 1-15,0 0 3 0,0 0 5 0,-14 0-1 16,14 0-3-16,0 0 6 0,-13 15-3 0,13-15 0 16,-12 13 7-16,12-13-6 0,-9 17 9 0,9-8-1 15,-10 4-5-15,10-1 6 0,-1 2-13 0,1 0 7 16,0 0 5-16,0 1-9 0,0 0 8 0,0 1 1 16,0-2-3-16,20 1-3 0,-20-1-1 15,0 0-6-15,17-3 0 0,-17 0 6 0,13 0-6 16,-13-2-4-16,0-3 0 0,9-1 1 0,-9-1 6 15,0-1 1-15,0-1 7 0,6-1 3 0,-6-1-1 16,0 0 7-16,0 0-12 0,0 0-4 0,0 0-6 16,0 0-1-16,0-17 7 0,0 17-2 0,0-14 9 15,0 14 0-15,0-19 3 0,0 10 2 0,0-3-5 16,0 0-1-16,0 0 1 0,0-1 2 16,0-1 8-16,0 0 20 0,0-1 10 0,16 4 22 0,-16-3 14 15,17 1-12-15,-17 3 9 0,21 0-5 0,-10 0-15 16,2 4-1-16,-2 1-27 0,-2 0-22 15,2 4-14-15,-2-1-14 0,-1 2 2 0,3 0 8 16,-5 0 3-16,2 24 8 0,-2-24 0 0,3 28-57 16,-4-10-51-16,3 1-71 0,-5 2-69 0,-2 1-23 15,-1 0-24-15,0-1-29 0,0 0-52 0,0-3-54 16,-17 0-44-16,17-3-70 0,0-2-135 0,-20-4-43 16,20-2 126-16</inkml:trace>
  <inkml:trace contextRef="#ctx0" brushRef="#br0" timeOffset="32553.3">3015 11099 3670 0,'14'-26'45'15,"-1"1"32"-15,-4 3 65 0,3 2 65 0,-2 0 19 16,-1 1 11-16,0 4-28 0,-5 5-47 0,-3 4-66 16,1 3-52-16,-2 0-40 0,0 3-20 0,0 0 8 15,0 0 10-15,0 26 1 0,-21-9 2 0,21 3-6 16,-15 3 1-16,15 5 1 0,-19 1 1 0,19 4 2 15,-18-1-4-15,18 2 6 0,-16-1-40 0,16 0-63 16,-14-2-68-16,14-2-99 0,-6-1-80 0,6-4-63 16,0-3-51-16,-3-4-37 0,3-2-48 15,0-5-151-15,0-4 38 0,0-4 133 0</inkml:trace>
  <inkml:trace contextRef="#ctx0" brushRef="#br0" timeOffset="32789.59">2896 11215 3003 0,'-3'-4'30'16,"3"-1"31"-16,-2 2 50 0,1 1 67 0,1-2 33 16,0 3 19-16,0-2-3 0,0 2-24 0,-2 1-24 15,2 0-22-15,0-3-49 0,0 3-44 0,0-3-35 16,0 1-22-16,0-1 9 0,22 0 6 0,-22-1 7 16,22-2-4-16,-7 2-9 0,-3-1-2 0,7 1-13 15,-2-2-2-15,3 1 2 0,-1 2-4 16,3-2 5-16,-1 0-3 0,-2 2 0 0,-3-1 0 15,4 1 1-15,-9 1-33 0,0 0-44 0,-2 1-64 16,-5 0-114-16,0 0-128 0,-3 1-108 0,-1 0-131 16,0 0-279-16,0 0 86 0,0 0 154 0</inkml:trace>
  <inkml:trace contextRef="#ctx0" brushRef="#br0" timeOffset="47529.33">15910 12172 2856 0,'6'-13'41'0,"-1"2"59"0,-1 0 76 0,4 0 64 16,-3 0 13-16,1 2-8 0,-1 1-31 0,-4 4-30 16,1 0-21-16,-2 1-32 0,0 0-26 15,0 2-23-15,0-1-26 0,0 1-17 0,0 0-18 16,0-1-2-16,0 1 24 0,0 0 14 0,-22-1 20 16,22-1 2-16,-25-1-29 0,10 0-19 0,-6-1-19 15,-3-1-7-15,0 1 2 0,-1 0 1 0,1 0-4 16,0 2 3-16,-1 0-6 0,4 3-5 0,1 0 5 15,-2 0-14-15,5 0 6 0,-2 0 1 0,4 20 0 16,1-20 10-16,1 21-3 0,5-7 3 0,1 2-3 16,4 0-7-16,-1 1 0 0,4 1 7 0,0 2-4 15,0-2-1-15,0-2 1 0,27 0-4 16,-27 0 4-16,32-2 6 0,-11-4 7 0,-3-1-7 16,1-1 10-16,4-3-10 0,-3-1-3 0,7-2 6 15,-6-2-6-15,4 0 7 0,-5 0 4 0,7 0-6 16,-8-17 18-16,4 17 24 0,-3-17 12 0,-3 17 39 15,-1-23 13-15,-2 11 2 0,-2-2 10 0,-3-1-11 16,4 1-13-16,-6 0-7 0,0-1 3 0,-1 2 1 16,0 1 6-16,-3 2-1 0,-1 1-28 0,-2 4-29 15,1 0-27-15,-1 3-26 0,0 0-15 0,0 2 3 16,0 0 4-16,0 0 17 0,0 17 8 0,0-17-7 16,-18 22 4-16,18-7-6 0,-19 4 0 0,19 1 3 15,-22 2-2-15,13 1-1 0,-2 1 0 0,0 2-53 16,5-2-89-16,-3 3-119 0,3-1-128 15,-1-2-49-15,1 1-25 0,3-2-28 0,0 1-48 16,0-4-83-16,3 1-231 0,0-3-56 0,0-1 174 16</inkml:trace>
  <inkml:trace contextRef="#ctx0" brushRef="#br0" timeOffset="-120096.1">8644 4197 1598 0,'0'0'18'0,"0"0"22"16,0 0 17-16,-13 0 35 0,13 0 11 0,0 0 0 15,0 0 10-15,0 0-12 0,0 0-5 0,0 0-2 16,0 0-18-16,0 0-7 0,0 0-13 0,0 0-4 16,0 0-4-16,0 0-3 0,0 0 4 0,0 0-3 15,0 0 5-15,0 0 1 0,0 0-2 16,0 0 3-16,0 0 0 0,0 0-1 0,0 0-1 15,0 0-3-15,0 0 0 0,0 0 3 0,0 0-4 0,0 0-1 16,16 0-6-16,-16 0 2 0,0 0 3 16,0 0 11-16,20 0 8 0,-20 0 2 0,17 0 0 15,-8 0-4-15,5 0-9 0,0 0-6 0,2 0-4 16,-1 0-9-16,1 0-2 0,3 10-3 0,1-10-3 16,0 0-2-16,0 0 3 0,5 0 0 0,-2 0 0 15,5 0 8-15,2 0-3 0,1 0-4 0,-2 0-6 16,5 4-8-16,4-4-2 0,-1 0-5 0,2 2 9 15,-1-1 0-15,6 1 6 0,-2 0 3 0,0 0-2 16,1-1 0-16,2 2-5 0,0-1 7 16,0 0 9-16,-3 0 7 0,-3-1 6 0,3-1 8 15,-3 0-18-15,9 1-13 0,-2-1-12 0,4 0-15 16,4 0 11-16,8 0 3 0,8 1 3 0,3-1-2 16,0 1-7-16,5-1-1 0,6 1 0 0,-4 0 0 15,0 0 3-15,-4 0 5 0,0 1 2 0,-2-2 22 16,-4 1 9-16,1 1 8 0,-5 0 6 0,2-1-18 15,0 0 0-15,4 0 13 0,-3-1 8 0,3 0 24 16,-5 0 4-16,1 0-6 0,-1 0-8 0,-5 0-9 16,-3 0-3-16,-7 0 0 0,-3 0 3 0,-4 0 0 15,-3 0 9-15,-8-13-6 0,-6 13-5 0,-4 0-5 16,-3 0-27-16,-6 0-7 0,-4 0-15 16,-5 0-8-16,-1 0-6 0,0 0-4 0,-4 0 3 15,-1 0-13-15,0 0-1 0,0 0-20 0,0 0-85 16,0 0-82-16,0-6-101 0,0 6-98 0,0 0-23 15,0 0-36-15,0 0-34 0,-19 0-38 0,19 0-107 16,-20 0-237-16,5 0 122 0,1 0 158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1:18:09.0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11284 3211 2891 0,'0'-2'19'15,"-1"1"31"-15,1-2 32 0,0 3 38 0,0-3 10 16,0 2 0-16,0-2-1 0,0 3-12 0,0 0 0 16,0 0-11-16,0 0-6 0,0 0-10 0,0 0-14 15,0 0-6-15,0 0-15 0,0 0-12 16,0 0-9-16,0 0-9 0,0 0 5 0,0 0 8 15,0 0 20-15,0 0 11 0,0 0 7 0,0 0 2 0,0 17-10 16,0-17-5-16,0 14 1 0,0-14 7 16,-18 20-3-16,18-7 0 0,-10 1-7 0,10 2 4 15,-11 1 10-15,1 4 2 0,4-1 15 0,-3 4-10 16,-2 2-2-16,5-2 28 0,-7 6 4 0,4 3-6 16,-2 0-18-16,0 4-50 0,2 1-19 0,-2 3-13 15,-1 1 5-15,1 3 38 0,3 1 9 0,-3-1 5 16,-1 1 3-16,4-1-32 0,-4 1 0 15,4-1 33-15,-1 1-6 0,-2-2 8 0,5 1-16 0,-4 0-29 16,6 0-4-16,-4 1 35 0,3 2 26 16,4 4 6-16,-3 2 4 0,3 4-51 0,-1 0-21 15,2 3-8-15,0 2-2 0,0 0 13 0,0-2-4 16,0-1-5-16,0-2 7 0,0-2-4 0,0-3-1 16,0 0 4-16,16-1-11 0,-16 0 9 0,0-1 0 15,0 3 1-15,11 0 3 0,-11 3-1 0,9 0 6 16,-9 1 13-16,8 1 4 0,-2 3-8 0,-1-7-8 15,4 2-15-15,-1-3-6 0,1-2 6 0,2 0-6 16,0-2 4-16,1-3 1 0,4 1-6 0,-1 0 13 16,2 0-9-16,0 0 6 0,4 2 2 0,-3 1-10 15,2-1 4-15,-1 2-2 0,6 0 0 16,-5-1-3-16,3 0-1 0,1-2 0 0,2-3-2 0,0-2 8 16,1 0 0-16,-1-3 3 0,4-3 1 15,-1 1-1-15,1-2-3 0,2-2-5 0,-4 0 1 16,2-1-4-16,-4 0-2 0,5-3 6 0,0 0 0 15,-1-1-3-15,4 0 7 0,-3 1-9 0,5-2 0 16,-2 2 3-16,1-2-4 0,1 0 4 0,1 0 2 16,4-1-4-16,-4-1 0 0,5-1-1 0,0-3-2 15,-2-2 4-15,4 0 0 0,-2-2 0 0,1-3 1 16,0-1 0-16,1 0 1 0,1-3-1 0,0 0 1 16,0-3 0-16,-3-1 3 0,0 0-4 0,0-3 4 15,-2 0 0-15,-3-3-3 0,5 1 1 16,-5-3-4-16,4 0 1 0,-4 0-2 0,5 0 2 0,1 0 1 15,-4 0-3-15,3-22 4 0,2 22-1 16,-2-17-5-16,-2 17 2 0,3-21 0 0,-1 7 0 16,-1-1 0-16,2 0 2 0,2-4-4 0,-1 1 1 15,-1-2 5-15,0-3-4 0,-4-1 5 0,5 1-3 16,-7-4-5-16,3 0 1 0,-2 0 3 0,0-1 2 16,-3 0-1-16,-1 0 9 0,5-1 6 0,-5 0 7 15,0 2 6-15,2-1-6 0,-5 0-11 0,1-2-5 16,-1 0-2-16,-1 1-4 0,2-3 1 0,-1 2-4 15,0-2-1-15,0-2 0 0,-1 1 0 16,1-2 0-16,-2-1 0 0,1-2 0 0,-5-1 0 16,3-3 0-16,-2-1 0 0,-4-3 0 0,3 0 0 15,-5-4 0-15,-2 2 0 0,4 1 0 0,-5-3 0 16,0 3 0-16,-1-1 0 0,-1 1 0 0,1 2 0 16,-1 2 0-16,1-3 0 0,-2 1 0 0,0-1 0 15,-5-1 0-15,5 1 0 0,-1-3 0 0,-1-2 0 16,0-1 0-16,-1 0 0 0,0-3 0 0,5 3 0 15,-4-2 0-15,1 1 0 0,-3 1 0 0,1 1 0 16,-1 2 0-16,-1 1 0 0,0-1 0 0,-3 1 0 16,5 0 0-16,-5-3 0 0,4 0 0 0,-4-1 0 15,3-2 0-15,-2-3 0 0,2-1 0 16,-1-2 0-16,-1 3 0 0,4-2 0 0,-5 2 0 16,5 2 0-16,-4 1 0 0,3 3 0 0,-5 0 0 15,4 3 0-15,-4-2 0 0,1 3 0 0,2-1 0 16,-5-1 0-16,2-2 0 0,-1 0 0 0,0-2 0 15,-4-1 0-15,1-2 0 0,-1 1 0 0,0 1 0 16,0 0 0-16,0 3 0 0,0 1 0 0,0 4 0 16,0 1 0-16,0 5 0 0,0 2 0 0,0 0 0 15,0 3 0-15,2-1 0 0,-2 3 0 0,1 2 0 16,2 1 0-16,-1 0 0 0,-1 2 0 0,1 2 0 16,1 2 0-16,-3 1 0 0,2 3 0 0,-1 1 0 15,4 3 0-15,-5 2 0 0,1 1 0 16,1 3 0-16,-2 2 0 0,0 2 0 0,0 0 0 15,1 3 0-15,1 0 0 0,-2 0 0 0,0 2 0 16,2 1 0-16,-2 0 0 0,0 0 0 0,0 0 0 16,0 0 0-16,0 0 0 0,0 0 0 0,0 0 0 15,0 0 0-15,0 0 0 0,0 0-28 0,0 0-144 16,0 0-176-16,0 0-276 0,0 0-225 0,0 0-81 16,0 0-111-16,0 0-151 0,0 12 20 0,15-12 227 15</inkml:trace>
  <inkml:trace contextRef="#ctx0" brushRef="#br1" timeOffset="5165.28">12787 7638 2926 0,'0'11'10'0,"0"-11"6"16,20 0 25-16,-20 0 35 0,14 0 26 16,-14 0 32-16,11 0 7 0,-11 0-10 0,0 0-18 15,6 0-32-15,-6 0-34 0,0 0-28 0,0 0-21 16,0 0-14-16,0 0-5 0,0 0 1 0,0 0 3 16,0 0 11-16,0 16 6 0,0-16 1 0,-17 14-1 15,17-14-1-15,-14 17 2 0,14-7-1 0,-17 0 3 16,17-2-2-16,-17 1 3 0,17-4-1 0,-13-1 1 15,13 0 7-15,-12-1-2 0,12-2 13 0,-3-1 32 16,3 0-2-16,-2 0 0 0,1 0-15 16,1 0-33-16,-2-24-2 0,2 24 10 0,-1-24 21 0,1 10 8 15,0-2 6-15,0 1 4 0,0 0-7 0,0 0 12 16,0 3 14-16,0 0-3 0,18 0-4 16,-18 3-17-16,0 1-11 0,0 2-5 0,11 2-11 15,-11 0-6-15,0 2-15 0,0 1-10 0,0 1 0 16,0 0-3-16,0 0-3 0,0 0 5 0,0 0 1 15,0 0 4-15,0 0 11 0,0 20-5 0,0-20 0 16,0 15-1-16,0-15-7 0,0 20 4 0,0-9 2 16,0-2 0-16,0 0-5 0,0-1-4 0,-14-1-6 15,14-3-4-15,0 2 3 0,-14-3 2 0,14-2 11 16,0 1 8-16,-8-2 6 0,8 0 8 0,0 0 1 16,0 0-2-16,0 0-7 0,0 0-7 15,0 0-2-15,0-19 6 0,0 19 19 0,0-14 10 0,0 14-1 16,0-16-3-16,0 16-17 0,17-13-12 15,-17 13 2-15,13-11-7 0,-13 11 2 0,12-6 5 16,-12 6-11-16,11 0 5 0,-11-3 0 0,8 3 1 16,-8 0 2-16,6 0-5 0,-6 0 3 0,3 0-9 15,-3 0 2-15,0 0-3 0,0 0 4 0,0 0 6 16,0 0-3-16,0 0 5 0,0 0-4 0,0 0 8 16,0 0 4-16,0 0-1 0,-25 0 1 0,25 0-4 15,-15 0 4-15,15 0 1 0,-17 0 2 0,17 0-2 16,-17 0-2-16,17 0 5 0,-11 0-3 0,11-18 3 15,0 18-5-15,0-13 2 0,0 13 20 0,0-11 4 16,0 11 3-16,0-14-7 0,23 14-19 16,-23-12 2-16,17 12-9 0,-17-5-1 0,19 5-2 15,-19-4-10-15,17 4 5 0,-6 0-1 0,-5 0-2 16,5 0 2-16,-5 0 4 0,2 19-5 0,-2-19 7 16,2 17-6-16,-4-17 3 0,-1 21 3 0,4-9-9 15,-7-2 4-15,0 1-5 0,0 0 3 0,0-1 2 16,0-1 3-16,-22-2 0 0,22-1-1 0,-25 0 9 15,25-3 0-15,-29-2 1 0,13-1 2 0,-1 0 1 16,2 0-1-16,4 0 3 0,0-18 3 0,3 18-3 16,8-15-6-16,-9 15 10 0,9-15 13 0,0 15 8 15,0-17 11-15,0 17-15 0,0-16-15 0,21 16-12 16,-21-13-8-16,24 13 3 0,-9-10-5 16,1 10 5-16,4-6-2 0,-1 6 3 0,-2 0-2 15,-3 0-2-15,-4 0-1 0,3 0-5 0,-4 0-1 16,-4 0-1-16,3 0-1 0,-8 0 0 0,4 13 3 15,-4-13 0-15,0 0 6 0,0 13 3 0,0-13-1 16,0 11 7-16,-29-11-6 0,29 13 0 0,-25-8 3 16,8-5-5-16,1 7 3 0,-1-7 4 0,2 0-4 15,-1 0 11-15,4 0 2 0,3 0-2 0,-1 0 5 16,6 0-11-16,4-16-2 0,-4 16-2 0,4 0-6 16,0-15 1-16,0 15 2 0,18-12-3 0,-18 12 1 15,0-13-2-15,23 13-63 0,-23-11-72 16,18 11-96-16,-5-6-129 0,-1 6-85 0,4 0-89 15,-2 0-170-15,4 0-142 0,-2 0 145 0</inkml:trace>
  <inkml:trace contextRef="#ctx0" brushRef="#br1" timeOffset="5597.18">13153 7908 2787 0,'-11'0'21'0,"3"13"15"0,4-13 33 16,1 0 33-16,1 0 17 0,2 0 21 0,0 0 5 16,0 0 20-16,0 0 3 0,0 0-7 0,0 0-12 15,20 18-42-15,-20-18-29 0,30 17-27 0,-10-5-19 16,8 2-6-16,6 2-2 0,9 0 16 16,7 2 9-16,6 2 14 0,6 1 14 0,0 0 18 15,2 2 20-15,7 1 22 0,-2 0 10 0,2 2-13 16,-4-3-22-16,-2-3-30 0,0 1-24 0,-1-2-21 15,-4-2-12-15,-5-3-13 0,-3-3-8 0,-2-1-4 16,-11-2 4-16,-4-2-4 0,-10-2-11 0,-4-1-94 16,-9-1-100-16,-4-1-93 0,-7-1-80 0,-1 1-18 15,0-1-41-15,-42 0-57 0,16 0-151 0,-13 0-246 16,-7-21 137-16</inkml:trace>
  <inkml:trace contextRef="#ctx0" brushRef="#br1" timeOffset="5949.15">13054 7775 3807 0,'24'0'3'0,"1"0"4"0,2-19 47 16,-2 19 61-16,-2-14 52 0,-5 14 40 0,-2 0-1 16,-4-11-25-16,-12 11-30 0,11 0-33 0,-11 0-29 15,0 0-39-15,0 0-30 0,0 0-11 0,0 0-23 16,0 0-3-16,0 0 10 0,0 0 1 0,0 0 0 15,-25 0 9-15,25 0-4 0,-23 16 1 16,6-16 2-16,-5 0-2 0,4 18 2 0,-4-18 6 0,-1 15 3 16,1-15-1-16,-3 14 1 0,3-6-9 15,1-1-5-15,0-1 5 0,3 0-3 0,1-2-2 16,3 0 2-16,0-1-3 0,3 0-4 0,6 0 3 16,-2-2 2-16,5 1-8 0,-1-2 9 0,3 4 8 15,0-1 3-15,0 4 10 0,0 0-6 0,31 3-9 16,-31 3 1-16,33 4-4 0,-9 2-4 0,1 3-2 15,5 0 6-15,2 2-57 0,2 3-63 0,1 3-73 16,-3 0-114-16,-1 4-85 0,-4 1-90 0,-4 1-110 16,0 0-221-16,-4 0-43 0,-5-2 159 0</inkml:trace>
  <inkml:trace contextRef="#ctx0" brushRef="#br1" timeOffset="6621.1">14395 8236 4272 0,'9'-10'-6'0,"-4"1"-1"0,-2 0-3 0,3 2 12 16,0-2 23-16,-4 5 18 0,-2 2 14 0,0 2 38 15,0 0 14-15,0 0-1 0,0 17-4 0,-20-17-47 16,20 24-34-16,-16-7-11 0,16 3-4 15,-25 2-5-15,16 0-2 0,-5 3 0 0,3 0-5 16,-1 0 4-16,2-2 1 0,1 0-4 0,0-2 5 16,1-1-6-16,-1-1 8 0,4-1-2 0,0-3 0 15,-1-2 4-15,3-2-1 0,3-4 4 0,-3-2 6 16,3-1 7-16,-2-2 3 0,2-2 2 0,0 0-15 16,0 0-5-16,0 0-11 0,0-23 3 0,0 23 3 15,17-27-1-15,-17 10 3 0,0-3-6 0,16-3-4 16,-16 0 6-16,0-1-1 0,12-1 5 0,-12-2 1 15,7 1-7-15,-7-1 3 0,9 2-5 0,-9 0 6 16,8 0-4-16,-2 3 4 0,-1 1 5 16,-2 2 21-16,0 2 29 0,1 3 3 0,1 1 0 15,-2 3-20-15,0 3-35 0,-1 3-9 0,1 1-11 16,-2 3-7-16,1 0 2 0,0 0 0 0,-1 0 6 16,1 0 5-16,2 22 5 0,6-22 3 0,-1 32 3 15,0-11-6-15,5 5 6 0,2 2-8 0,-2 3 0 16,1 0 5-16,-2-1-5 0,-1-1-27 0,-4-3-22 15,0-2-15-15,-4-2-13 0,-2-1 15 0,1-5 3 16,-3-2-8-16,0-3-1 0,0-3 5 0,0-3 19 16,0-1 26-16,0-1 24 0,0-3 15 0,0 0 4 15,0 0-7-15,-16 0-5 0,16-18-2 16,0 18-1-16,-15-24 4 0,15 8-3 0,-9-3-4 16,9-1-3-16,-10-4 3 0,10 1-1 0,0-1 0 15,0 1 6-15,0 0-5 0,0 0 5 0,0 3-4 16,28 0-7-16,-28 4 3 0,22 2-3 0,-8 1 2 15,1 4-1-15,1 4-3 0,1 3-3 0,0 2 0 16,2 0 5-16,-1 0-3 0,-2 27 2 0,3-9 6 16,-4 2-4-16,-1 7 3 0,-2 2 3 0,-4 3-7 15,0 1-59-15,-3 1-41 0,-4 0-61 0,-1 1-81 16,0-2-31-16,0-2-56 0,0-2-49 0,0-2-59 16,-22-3-141-16,22-2-106 0,-20-4 113 0</inkml:trace>
  <inkml:trace contextRef="#ctx0" brushRef="#br1" timeOffset="6837.05">14733 8301 3784 0,'9'-17'22'0,"-1"2"47"16,2 1 50-16,-4 4 41 0,5-4 8 0,-8 7-37 15,0 2-51-15,-2 4-45 0,-1 1-39 0,0 0-16 16,0 0 5-16,0 0 4 0,0 18 9 0,0-18 8 15,0 29-3-15,0-7-2 0,-17 3-1 16,17 4-57-16,0 3-52 0,0 0-58 0,0-1-86 16,0-1-43-16,0-2-57 0,0 0-61 0,0-4-91 15,-7-3-201-15,7-4 35 0,0-3 122 0</inkml:trace>
  <inkml:trace contextRef="#ctx0" brushRef="#br1" timeOffset="6978">14791 8081 3230 0,'0'-12'-2'0,"0"3"-9"0,0 2-21 0,0 4-57 0,17-4-76 15,-17 4-82-15,0 1-51 0,0 2-43 16,0 0-82-16,0 0-126 0,0 0 72 0</inkml:trace>
  <inkml:trace contextRef="#ctx0" brushRef="#br1" timeOffset="7461.23">14811 8254 3487 0,'0'0'18'0,"26"0"53"0,-13 0 75 0,-13-16 68 16,23 16 29-16,-23 0-11 0,11-16-52 0,-11 16-58 16,0 0-47-16,0 0-43 0,0 0-24 0,0 0-14 15,0-8-7-15,0 8-5 0,0 0 7 16,0 0 0-16,-14 0 7 0,14 0 2 0,0 0-2 15,-19 18 4-15,19-18-2 0,-17 19 1 0,8-8 0 16,-2 4-3-16,5 0 2 0,-2 3-3 0,2 2 1 16,1 0 4-16,0 2-3 0,2 1 8 0,2 1-4 15,1 0-1-15,0-3 1 0,0 2-4 0,0-2 9 16,0 1-8-16,0-4 6 0,0-1-5 0,17-1-1 16,-17-3 6-16,0-2-4 0,0-2 7 0,15-2-1 15,-15-3 1-15,0-1 5 0,0 0-1 0,11-3 0 16,-11 0-8-16,0 0-21 0,0 0-19 15,0-17-7-15,0 17 4 0,0-22 19 0,0 8 16 0,0-4 4 16,0-1-1-16,0-1 5 0,0-3 2 16,0 1-2-16,0-1 0 0,0-1 0 0,0 0 1 15,0-1-1-15,0 1 2 0,0 0-1 0,17 0-2 16,-17 3 4-16,17 1 2 0,-17 1-2 0,19 3-2 16,-19 3-7-16,23 2-2 0,-9 3-5 0,-4 2 4 15,3 3 2-15,1 3-2 0,-1 0 0 0,1 0-9 16,-3 0 9-16,-2 27 2 0,2-11-3 0,-3 2 3 15,1 3-1-15,-3 4-34 0,3 2-40 0,-4 2-44 16,1 1-64-16,-1 2-33 0,-3-1-33 0,-2 1-36 16,0-1-37-16,0 0-39 0,0-3-73 0,0 1-147 15,0-4-56-15,-16-3 107 0</inkml:trace>
  <inkml:trace contextRef="#ctx0" brushRef="#br1" timeOffset="7669.28">15124 8461 3542 0,'19'-15'36'16,"-4"-1"72"-16,1 3 64 0,-5 2 45 0,4-2-11 15,-4 4-50-15,-1 2-52 0,-7 4-49 0,0 2-31 16,-3 0-33-16,0 1-12 0,0 0 5 0,0 0 8 16,0 0 9-16,0 24 0 0,0-24 5 0,-17 30-11 15,17-12-23-15,0 6-53 0,-16-1-63 0,16 2-63 16,0-1-74-16,-14-1-60 0,14-1-76 15,0 1-135-15,-11-4-240 0,11-2 73 0,0-2 133 16</inkml:trace>
  <inkml:trace contextRef="#ctx0" brushRef="#br1" timeOffset="7815.9">15241 8046 3487 0,'11'-22'2'0,"-4"5"0"0,3 5-4 0,-3-1-6 15,4 0-62-15,-6 6-77 0,0 4-69 16,-5 3-37-16,0 0 3 0,0 0-29 0,0 0-114 16,0 28-218-16,0-28 57 0</inkml:trace>
  <inkml:trace contextRef="#ctx0" brushRef="#br1" timeOffset="8457.81">15262 8382 3304 0,'35'0'14'0,"-15"-24"46"16,-2 24 78-16,6-20 59 0,-3 6 23 0,-2 14-8 16,-2-22-53-16,-4 22-33 0,-1-15-41 0,-9 15-39 15,-3-12-25-15,8 12-32 0,-8-7-5 16,0 7 1-16,0 0-3 0,0 0 10 0,0 0 5 16,0 0-2-16,-17 0 2 0,17 19-7 0,0-19 7 15,-24 19 3-15,24-5-2 0,-18 2-4 0,18 0-22 16,-17 1-18-16,17 3-5 0,-14 1-13 0,14-1 5 15,-8 2 9-15,8-1 3 0,0 0 18 0,0-1 10 16,0 1 2-16,0-4-8 0,20 0-12 0,-20-4-7 16,14 0-3-16,-14-2 8 0,16-3 8 0,-16-2 14 15,11-1 14-15,-11-2 6 0,0 0 9 0,10-3-5 16,-10 0-8-16,0 0-26 0,0 0-17 0,0-18-6 16,0 18 2-16,0-21 23 0,0 8 13 0,0-3 7 15,0-2 3-15,0-2 3 0,0 1 0 16,0-3 2-16,0 0 0 0,0 0-3 0,0-1 2 15,0 2-3-15,0 1 4 0,0 2 0 0,0 1-1 16,0 2 0-16,25 4-4 0,-25 2-1 0,20 2-6 16,-20 6 3-16,22 1 0 0,-8 0-3 0,2 0 2 15,-2 24 2-15,4-8 0 0,2 3 3 0,-1 3-3 16,0 1 1-16,-2 2-2 0,0 2 4 0,-2 0-1 16,-1 0 1-16,-1-1 1 0,-2-3-3 0,-7 1 2 15,1-5 1-15,-4-1 1 0,-1-2 0 0,0-2 0 16,0-3-6-16,0-4 0 0,0 0-2 0,0-4 3 15,0 0 14-15,0-2 3 0,0-1 3 0,0 0-6 16,-15 0-9-16,15-16-1 0,0 16-1 16,0-21 2-16,-12 6 2 0,12-2 2 0,0-2-4 15,-13-1 7-15,13-3-3 0,0 2-2 0,0-2 7 16,0 0-8-16,0 0-1 0,20 1 13 0,-20 2-1 16,19 0 9-16,-19 2-1 0,23 4-12 0,-9 1-5 15,-3 2-7-15,0 5 0 0,3 1-3 0,-2 5-3 16,2 0 1-16,-4 0 1 0,0 19 4 0,1-19 5 15,-4 35-4-15,3-12-23 0,-6 3-44 0,3 3-41 16,-2 1-51-16,-5 3-34 0,0-1-17 0,0 0-29 16,0 0-46-16,-19-1-76 0,19 0-124 0,-20-3-72 15,20-2 101-15</inkml:trace>
  <inkml:trace contextRef="#ctx0" brushRef="#br1" timeOffset="8901.11">16171 8547 2555 0,'23'-19'2'0,"-3"1"2"0,-5-1 8 16,1 1 2-16,-2-1-4 0,-2 2 1 0,-7 0-10 16,-2 5-7-16,-3 0 3 0,0 2-7 0,0 0 3 15,-18 3 6-15,18 3-7 0,-21 1 7 0,6 1-4 16,-1 2-5-16,1 0-2 0,-2 0-8 15,-3 20-4-15,4-20-11 0,-1 22-5 0,6-7 6 16,-3 0-4-16,2 0 12 0,-1 2 1 0,2 2 2 16,7-1 7-16,-1 1 1 0,0-1 8 0,5-1 1 15,0-1 3-15,0-2 3 0,0-1-2 0,28-2 7 16,-28-2 0-16,33-2 14 0,-13-3 16 0,0-2 20 16,2-2 14-16,1 0 1 0,1 0 10 0,2 0-11 15,0-23 12-15,-4 23 5 0,5-23 7 0,-3 9 5 16,-3-2-13-16,2-1 8 0,-1-1-11 0,-4-2-3 15,-1-1 16-15,0 0-15 0,-1 0-7 16,-2 1 0-16,-2 2-14 0,-7-1-18 0,3 4-9 16,-5 0-19-16,-2 5-13 0,-1 2-8 0,0 1-7 15,0 4 1-15,0 1-4 0,0 2 8 0,0 0 5 16,0 0 0-16,-17 25 4 0,17-25-1 0,-17 34 1 16,17-9-5-16,-17 2-42 0,17 5-48 0,-17 2-51 15,9 4-66-15,-3 1-37 0,4 1-59 0,-4 1-100 16,1-1-180-16,-4 0-42 0,-1-2 105 0</inkml:trace>
  <inkml:trace contextRef="#ctx0" brushRef="#br1" timeOffset="9630.03">14005 8827 2792 0,'-18'0'7'16,"2"0"-3"-16,4 0 0 0,1 0 7 0,9 0 9 16,2 0 26-16,0 0 28 0,0 0 30 0,0 0 17 15,0 0 7-15,0 0 2 0,0 0-12 0,0 0-31 16,0 0-27-16,19 0-31 0,-19 0-17 0,32 0 33 16,-5 0 24-16,5 13 27 0,10-13 25 0,6 0-14 15,8 13-2-15,8-13 1 0,7 0 0 16,7 0 3-16,9 0-18 0,6 0-36 0,11 0-26 0,6 0-27 15,10 0-5-15,7 0 38 0,10 0 13 0,-1 0-2 16,4 0-1-16,-2 0-29 0,-4 0-14 16,-3 0-2-16,-9 0-1 0,-11 0 1 0,-10 0-7 15,-8 0 0-15,-9 0 7 0,-12 0-6 0,-17 0-52 16,-11 0-55-16,-13 0-69 0,-14 0-44 0,-17 0 17 16,0 0 20-16,-50 0 31 0,4 0-2 0,-18 0-4 15,-15 0-4-15,-19 0-8 0,-10 0 1 0,-17 0 23 16,-10-13 34-16,-12 13 51 0,-8 0 50 0,-8 0 22 15,3 0 9-15,-8 0-6 0,-1 0-3 0,9 17 8 16,6-17-1-16,12 16 6 0,10-16 20 0,11 18 4 16,12-18 14-16,16 18 16 0,17-18 3 0,14 13 41 15,15-13 77-15,16 9 69 0,12-9 39 0,10 0-20 16,9 0-74-16,26 0-71 0,6 0-45 16,9-23-11-16,15 23 4 0,19-15 15 0,13 15 19 15,16-15-2-15,11 15-13 0,9 0-32 0,18-9-4 16,8 9 25-16,10 0 43 0,8 0 34 0,-1 0-4 15,1 20-28-15,1-20-42 0,-1 15-29 0,-7-15-25 16,-6 16-14-16,-7-16-5 0,-21 14-3 0,-9-14 17 16,-15 8 8-16,-21-8-7 0,-17 0 1 0,-17 0-30 15,-15 0-24-15,-18 0-50 0,-5 0-108 0,-9 0-110 16,-1 0-89-16,0 0-46 0,-42 0-18 0,13-14-33 16,-10 14-69-16,-8 0-109 0,-12 0-274 0,-1-11 71 15,-4 11 170-15</inkml:trace>
  <inkml:trace contextRef="#ctx0" brushRef="#br1" timeOffset="20588.93">10991 4101 1632 0,'-2'0'25'0,"1"0"18"0,1 0 24 0,0 0 20 15,0 0-5-15,0 0 4 0,0 0-2 0,0 0 3 16,0 0 0-16,0 0-3 0,0 0-8 0,0 0-4 16,0 0-6-16,0 0-9 0,0 0-7 0,0 0-14 15,0 0-10-15,0 0-6 0,0 0-7 16,0 0-4-16,0 0 3 0,0 0 2 0,0 0 5 16,0 0 4-16,0 0-5 0,0 0 8 0,0 0 2 15,0 0 5-15,0 0 7 0,0 0-5 0,0 0 2 16,0 0 9-16,0 0 4 0,0 0 5 0,0 0 2 15,0 0-1-15,0 0 9 0,0 0 6 0,0 0 6 16,0 0 6-16,0 0-2 0,0 0 11 0,0 0 2 16,0 0-6-16,0 0-2 0,0 0-10 0,0 0-7 15,0 0-4-15,0 0-12 0,0 0-6 0,0 0-9 16,0 0-6-16,0 0 0 0,0 0-6 0,0 0-8 16,0 0 2-16,0 0-8 0,0 0-1 0,0 0 3 15,0 0 1-15,0 0-3 0,0 0 1 16,0 0 10-16,0 0-6 0,0 0 10 0,0 0-2 15,0 0-9-15,0 0 0 0,0 0 0 0,0 0 2 16,0 0 1-16,0 0 1 0,0 0-8 0,0 0 3 16,0 0-2-16,0 0 1 0,0 0 3 0,0 0-12 15,0 0-1-15,0 0 0 0,0 0-4 0,0 0 6 16,0 0 0-16,0 0-9 0,0 0 3 0,0 0-3 16,0 0 0-16,0 0 3 0,0 0 0 0,0 0 2 15,0 0-6-15,0 0 4 0,15 0-3 16,-15 0 5-16,11 0-2 0,-11 0 1 0,8 0-1 0,-8 0-5 15,9 0 6-15,-9 0-1 0,6 0-1 16,0 0 5-16,-2 0-4 0,-3 0 0 0,4 0 4 16,-1 0-4-16,0 0-3 0,-1 0 4 0,-2 0-2 15,1 0 0-15,2 0 3 0,1 0-3 0,-2 0-6 16,-1 14 0-16,1-14 3 0,3 0 0 0,0 0 1 16,0 0-1-16,2 14 6 0,2-14-2 0,-1 11 5 15,2-11-2-15,0 14-6 0,3-5 7 0,-5-2-6 16,5 2-2-16,-3-2 4 0,-2 0-3 0,2 1 5 15,0-1 0-15,-5-1 0 0,3 1-2 0,-4-2-1 16,3 0 1-16,-2 1-2 0,-3-2 4 0,3 1 3 16,-1-1-6-16,-2 1-1 0,3 0-6 0,-3 0-1 15,2 1 6-15,-5-2 4 0,5 2 6 0,-1 1-3 16,-1 0-4-16,0 0 3 0,1 2-4 0,3-1 3 16,-4 2-3-16,2 0-4 0,1 2 6 15,-1-2-1-15,-2 1 1 0,5 2 5 0,-4-4-4 16,-2 0 22-16,3 0 16 0,2-1-2 0,-3 1-5 15,-1-2-16-15,1 0-12 0,-1 1-2 0,2-1 4 16,-5 1-5-16,3 0 1 0,2 1 3 0,-4-1 1 16,1 1 0-16,0 0-2 0,-1-1-5 0,1 1 3 15,-2 1 21-15,0 0 19 0,0-1 7 0,0 2 0 16,0-1-12-16,1 1-20 0,-1-1-5 0,2 1 1 16,-2 1-1-16,1-1 18 0,2 0 15 0,-1 0 0 15,-2 0 0-15,0 0-12 0,1 0-4 0,-1 0 1 16,0 1-5-16,0-1 8 0,0 1-13 15,0-1 5-15,0 1 61 0,0 0 15 0,0 0-4 16,0 1-2-16,0 0-57 0,0 0-27 0,0 1 21 16,0-1 2-16,0 1 9 0,0 1 20 0,0-1-3 15,0 0-2-15,0 0-10 0,0 0-17 0,0 0-12 16,0-1 1-16,0 1 3 0,-10-1 10 0,10 0 18 16,0-2 0-16,0 1-1 0,-14 0-10 0,14 0-18 15,-5-1-5-15,5-1 0 0,-8 1 14 0,4-2 10 16,0 2 11-16,0-2-8 0,-4 1-7 0,5 0-6 15,-2 0 2-15,-2 0 8 0,3 0-2 0,0 1 4 16,-4-1-11-16,3 1-4 0,-1-1-7 16,1 3-10-16,1-3 7 0,1 1 2 0,-5 0 13 15,5 1 15-15,-2 0-1 0,-1 0-1 0,3 1-13 16,-2-1-18-16,1-2 0 0,0 1-1 0,-2 0 4 16,0 2 2-16,3-3-2 0,0 1 0 0,-5 2 7 15,3 0 13-15,2 0 2 0,-4 1 9 0,2 1-8 16,0 0-1-16,-4 1 4 0,4-2-10 0,-6 3 9 15,5-1-12-15,-3 1-13 0,3 0-6 0,-4-1-13 16,3 0 0-16,-3 0 0 0,4 1 0 0,-3-3 0 16,4 1 0-16,-4-1 0 0,6 1 0 0,-4-1 0 15,1 0 0-15,3 0 0 0,-1-3 0 16,-1 1 0-16,2-1 0 0,1-1 0 0,1-3 0 16,-1 0 0-16,1-2 0 0,-1-1 0 0,0-1 0 15,2-1 0-15,-3-1 0 0,3 0 0 0,0-1 0 16,0 0 0-16,0 0 0 0,0 0 0 0,0 0 0 15,0 0 0-15,0 0 0 0,0 0 0 0,0 0 0 16,0 0-67-16,0 0-116 0,0 0-151 0,0 0-230 16,0 0-191-16,0 0-76 0,0 0-84 0,0 0-14 15,0 0-215-15,0 0 110 0,0 0 235 0</inkml:trace>
  <inkml:trace contextRef="#ctx0" brushRef="#br1" timeOffset="21936.97">11036 5735 1898 0,'0'0'28'0,"0"0"29"15,0 0 20-15,0 0 26 0,0 0-3 0,0 0-2 16,0 0-3-16,0 0-4 0,0 0-4 15,0 0-5-15,0 4 5 0,0-4 1 0,0 0-8 16,0 0 1-16,0 0-2 0,0 0-11 0,0 0 7 16,0 0-2-16,0 0-6 0,0 0 4 0,0 0-3 15,0 0-7-15,0 0 2 0,0 0 3 0,0 0-4 16,0 0 9-16,0 0 3 0,0 0-8 0,0 0 0 16,0 0-19-16,0 0-21 0,0 0-11 0,0 0-9 15,0 0-1-15,23 0 11 0,-23 0 7 0,20 0 5 16,-20 0 1-16,23 0 0 0,-13 0-7 15,2 14-3-15,1-14 0 0,-4 0-10 0,2 11 1 0,1-11 0 16,-1 8-3-16,-3-8 6 0,3 9-3 16,-5-9-1-16,3 8-5 0,-1-4 0 0,1-1 5 15,-2 2 0-15,0-1 8 0,-1 0 6 0,4 2-1 16,-6-3 1-16,4 2-1 0,-2 1-6 0,2-2 0 16,0 1 6-16,-3 0 6 0,2 2 8 0,0-1 9 15,3 1-1-15,-3 0-1 0,2 0-4 0,-3-1-7 16,3 0-8-16,-2 0-4 0,2-1-4 0,-6 0-3 15,5 0-2-15,-3-1-1 0,-2 1-6 0,4-2-4 16,-2 2 2-16,-3-1-5 0,1 1 0 0,3 0 6 16,-3 1-3-16,0 0 3 0,0-1 0 0,2 1 7 15,0 1 24-15,-2 0 16 0,0 2 19 16,3-2 20-16,0 3-9 0,-4-1 9 0,7 2 1 16,-3 1-18-16,2-1-2 0,-2 0-20 0,2 0-20 15,0 1-3-15,-2-1-13 0,-1-1-4 0,-1 1 4 16,2-2-4-16,-1-1-5 0,-2 1 3 0,0-2 3 15,2 0-6-15,-3 2 0 0,1-3 0 0,-2 0 5 16,1 0 42-16,-2 1 26 0,3 0 14 0,-2 0 3 16,3 1-43-16,-3 0-11 0,1-2-5 0,-1 1 0 15,2 2 5-15,-1 1-1 0,1 0-7 0,0 0-10 16,0 0-1-16,0 1-7 0,-1 2-6 0,1 0-1 16,2-1-4-16,-4 0 0 0,-1 0 4 0,2-1 2 15,-1-1 12-15,-1 0 4 0,2-1 3 16,-2 0 12-16,0 0 1 0,0 0 8 0,0 1 1 15,0-1-6-15,0 1-10 0,0 0-14 0,0 0 0 16,0 1 14-16,0 1 13 0,0 0 8 0,0 0-8 16,0 2-13-16,0-2-17 0,0 1-10 0,0-1 1 15,0 1 0-15,0 1 1 0,0-1 6 0,0 0 7 16,0 0-3-16,0-1 2 0,0 2-3 0,0-1-1 16,0 0 11-16,0-1 14 0,0 0 10 0,0 0-5 15,0-2-7-15,0 1-19 0,0-2-10 16,-13 0 3-16,13-1-1 0,0-1 1 0,0 1 10 0,0-1 2 15,-6-1-3-15,6 1 1 0,0-2-9 0,-3 1-8 16,3-1 3-16,-5 0-3 0,5-1 1 16,-1 1 3-16,1-2-3 0,0 1 1 0,-2-2 1 15,2 2-2-15,0-1 4 0,-1 0-4 0,-1-1-5 16,1 1 2-16,1 0-5 0,-2 0 3 0,1-2 1 16,1 2-1-16,-4 0-2 0,3-1-1 0,-1 0 0 15,1 0 1-15,1-1 2 0,0 2-4 0,-2-2-41 16,1 1-62-16,-1-1-70 0,1-1-96 0,1 0-114 15,-2 0-136-15,2 0-96 0,0 0-78 0,0 0-77 16,0 0-54-16,0 0-301 0,0-27 119 0,0 27 232 16</inkml:trace>
  <inkml:trace contextRef="#ctx0" brushRef="#br1" timeOffset="23124.14">11542 6754 2935 0,'-6'0'48'0,"6"0"25"16,0 0 37-16,0 13 32 0,0-13-12 0,0 0 14 16,0 0-6-16,0 0-2 0,0 0-7 0,0 0-15 15,0 0-12-15,0 0-11 0,0 0-19 0,0 0 0 16,0 0-7-16,0 0-1 0,0 0 7 0,0 0-6 16,0 0 14-16,0 0 10 0,0 0 15 0,0 0 18 15,0 0 18-15,0 0 5 0,0 0-25 0,0 0-34 16,0 0-42-16,0 0-23 0,0 0 12 0,20 0 19 15,-20 0 16-15,17-15 8 0,-17 15-4 16,15 0-16-16,-15 0 1 0,17-10-6 0,-6 10-3 16,-5 0-13-16,5 0-2 0,-1-7-11 0,-3 7-17 15,4 0 12-15,-5 0-14 0,5 0 4 0,-3 0 10 16,3 0 9-16,-2 0 9 0,-2 0-3 0,3 0-5 16,3 0-13-16,-2 0-10 0,1 0 3 0,2 13-3 15,-3-13 2-15,3 0 11 0,-3 0 10 0,0 8 6 16,1-8 7-16,-1 0-8 0,-2 8-9 0,4-8 0 15,-3 7-4-15,0-4 8 0,2 0 1 0,-2 1 4 16,-1-2 1-16,2 2-7 0,-2-2 0 0,-1 3-8 16,3-3-3-16,-4 1 0 0,3 0-1 0,-1 0-1 15,-1 0-3-15,1 0-1 0,-1 1-1 0,1-1-1 16,-4 1 3-16,6-1-1 0,-5 1-2 16,3-1-1-16,-3 1-4 0,4-1 3 0,-4 3-2 15,3-3 3-15,-1 1 1 0,1 2-3 0,-2-2 1 16,2 2 0-16,-3-1 5 0,5 1-1 0,-6-2 1 15,4 2-3-15,-4-1-4 0,1 1 5 0,0-1 2 16,-1 0 2-16,1 0 1 0,-1 1-4 0,-4-2 3 16,4 1 1-16,1-1 5 0,-3 1 6 0,0-1 1 15,3 0 1-15,-1 1-5 0,-3 0-1 0,2 0-7 16,1-1-2-16,0 0 1 0,-4 2-7 0,4-2 3 16,1 2 0-16,-1-2-4 0,-2 2 1 0,3-2 1 15,-3 2-1-15,0 1 8 0,2-2 3 16,1 2 0-16,-1-1 2 0,-4 1-8 0,2-1 1 15,4 1 0-15,-4-1 0 0,-2 1 3 0,1-1 2 16,4-1 1-16,-5 1 4 0,3 1 4 0,-1-1-6 16,-3 0-2-16,1-1-8 0,2 1-3 0,0 0 1 15,1 1-1-15,-4-2-4 0,3 1-2 0,-3 0-1 16,1-2 2-16,1 3 5 0,-2 0-4 0,3 1 2 16,0-1-5-16,0 1 0 0,-1 2 4 0,-1 1-1 15,-1-1 3-15,2 0 1 0,-2-1-2 0,0 0 1 16,0-1-5-16,1 1 3 0,-1-4-7 0,0 1 4 15,0-2 2-15,0 2-6 0,0-2 7 16,0-1-5-16,0 0 4 0,0-1-1 0,0 1 6 16,0 0 2-16,0 0 2 0,0 0 13 0,0 0 3 15,0 1 5-15,0 1 0 0,0-1-7 0,0 1-1 16,0 0-8-16,0-1-2 0,0 1-3 0,0-1-7 16,0 1 0-16,0 0-3 0,0-1-3 0,0 0 4 15,0 1 0-15,0-1-4 0,0 2 2 0,0-1 0 16,0-1-2-16,0 2 6 0,0-2-6 0,0 2 0 15,0-1 4-15,0 0 0 0,0 2 4 0,0 0 2 16,0 0 3-16,0 0 11 0,0 2 9 0,0-2-4 16,0 0-1-16,0 0-14 0,0 0-4 0,0-1 2 15,0 0-2-15,0 0 14 0,0-2-6 16,0 1 2-16,0-2 2 0,0 3-7 0,0-4 3 0,0 2-4 16,0-3-4-16,0 2-5 0,0-2-2 15,0-1-1-15,0 3 0 0,0-3 0 0,0 0 0 16,0 1 0-16,0-1 0 0,0 2 0 0,0-2 0 15,0 0 0-15,0 0 0 0,0 0 0 0,0 0 0 16,0 0 0-16,0 0 0 0,0 0 0 0,0 0 0 16,0 0 0-16,0 0 0 0,0 0 0 0,0 0 0 15,0 0 0-15,0 0 0 0,0 0-58 0,0 0-79 16,0 0-110-16,0 0-160 0,0 0-237 16,0 0-160-16,0 0-178 0,0-17-215 0,0 17-149 0,0-22 239 15</inkml:trace>
  <inkml:trace contextRef="#ctx0" brushRef="#br1" timeOffset="26967.14">12357 7546 2266 0,'0'0'31'0,"0"0"23"0,0 5 21 0,1-5 25 16,-1 2 0-16,2-2 18 0,-2 0 17 16,0 1 16-16,0 0-1 0,0-1-9 0,0 0-15 15,0 1-13-15,0-1-11 0,0 0-11 0,0 0 1 16,1 1-9-16,1-1 1 0,-2 0-8 0,0 1-5 15,0-1-5-15,0 0-6 0,1 0 2 0,-1 0-10 16,0 0 6-16,0 0 12 0,0 0 10 0,0 0 12 16,0 0 1-16,0 0 1 0,0 0 10 0,0 0 12 15,0 0 20-15,0 0 19 0,0 0 10 0,0 0 24 16,0 0-1-16,0 0-9 0,0 0-6 0,0 0-26 16,0 0-17-16,0 0-29 0,0 0-31 0,0 0-25 15,0-12-13-15,0 12 4 0,0 0 7 16,0-11 8-16,0 11-9 0,0-10-4 0,13 4-1 15,-13 1-8-15,0-1 13 0,14-1 0 0,-14 1-5 16,11-2 1-16,-7 1-5 0,6-1 7 0,-6 0 5 16,7-1-2-16,-5 1 0 0,5-2-7 0,-3 0-1 15,3 0 1-15,1-1-4 0,1-1 2 0,1 1 6 16,-3-1 4-16,4 0 6 0,-1 1-8 0,2-2-6 16,-2 1-7-16,0-1-5 0,-2 2-2 0,3-1-7 15,-2 1-1-15,1 0-7 0,-2 0-5 16,-1 0 6-16,5 1-4 0,-2-1 1 0,-2 2 7 0,4-1 1 15,-1 0 1-15,2 2 5 0,-1 0 1 0,2 0-4 16,-1 3 3-16,0 0-2 0,1 2-1 16,0-1 1-16,-2 0-1 0,-1 0 1 0,-4 1-5 15,1-3-4-15,4 2-3 0,-2-1-5 0,0 0 0 16,0 1 0-16,-3 1 0 0,1-3 0 0,2 4 0 16,2-2 0-16,-2 2 0 0,1 0 0 0,1-1 0 15,1 1 0-15,1 0 0 0,-1 2 0 0,-1-1 0 16,0 1 0-16,2-1 0 0,-1 1 0 0,-1 0 0 15,-1 0 0-15,2 0 0 0,-1 0 0 0,-1 0 0 16,1 0 0-16,-1 0 0 0,-1 0 0 0,2 0 0 16,-2 0 0-16,-2 0 0 0,1 0 0 15,-2 0 0-15,3 0 0 0,0 0 0 0,1 11 0 16,-3-11 0-16,2 0 0 0,2 0 0 0,-2 0 0 16,0 8 0-16,1-8 0 0,-2 4 0 0,1-4 0 15,0 5 0-15,-2-2 0 0,4-1 0 0,-4 1 0 16,1 0 0-16,-6 0 0 0,6-1 0 0,-4 0 0 15,0 1 0-15,1 0 0 0,-6-1 0 0,4 0 0 16,-2 1 0-16,1-2 0 0,2 1 0 0,-6-2 0 16,5 1 0-16,-4 1 0 0,1 1 0 0,3-1 0 15,0 2 0-15,-1 1 0 0,-2 0 0 0,3 0 0 16,-1 0 0-16,1 0 0 0,-2-1 0 0,-2-1 0 16,-1-2 0-16,0 2 0 0,0-3 0 0,-2 0 0 15,1 0 0-15,-2 0 0 0,0 0 0 16,0 0 0-16,0 0 0 0,0 0 0 0,0 0 0 15,0 0 0-15,0 0 0 0,0 0 0 0,0 0 0 16,0 0 0-16,0 0 0 0,0 0-78 0,0 0-95 16,0 0-145-16,0 0-234 0,0 0-207 0,0 0-138 15,0 0-142-15,0 0-185 0,-20 0 12 0,20 0 235 16</inkml:trace>
  <inkml:trace contextRef="#ctx0" brushRef="#br1" timeOffset="38483.29">14195 7330 2339 0,'0'0'9'0,"0"-15"12"0,0 15 13 16,0 0 20-16,0 0 5 0,0-10 20 0,0 10 13 15,0 0 20-15,0 0 16 0,0 0-8 0,0 0-3 16,0 0-20-16,0 0-18 0,0 0-17 16,0 0-21-16,0 0-13 0,0 0 6 0,0 0 15 15,0 0 10-15,0 0 9 0,0 0-8 0,0 0-4 16,0 0-7-16,0 0-2 0,0 0 5 0,0 0-14 15,0 0-9-15,0 0-15 0,0 0-17 0,0 0 0 16,0 0-7-16,0 0 0 0,0 0 13 0,0 0 43 16,0 0 19-16,0 19 11 0,-7-19-6 0,7 20-41 15,-12-5-8-15,3 1 4 0,1 1 4 0,-3 1 2 16,-1-1 3-16,1-1-4 0,-5 1-9 0,2 0-12 16,-6-1 0-16,3-1-7 0,-2-1 0 0,2 0 6 15,-3-1-3-15,0-1 0 0,1-1 1 16,4-1-3-16,-2-1-2 0,1-2-1 0,2 0 0 15,0-2 1-15,5 0 3 0,0-2 0 0,-1 0-2 16,4-2 1-16,3 1-2 0,-3-2 2 0,4 1-23 16,1-1-30-16,1 0-34 0,0 0-54 0,0 0-35 15,0 0-38-15,0 0-50 0,0 0-49 0,0 0-82 16,0 0-122-16,0 0-154 0,0 0-22 0,0-17 139 16</inkml:trace>
  <inkml:trace contextRef="#ctx0" brushRef="#br1" timeOffset="38842.93">13834 7519 2885 0,'19'0'18'0,"-19"0"21"16,14 0 30-16,-14 0 37 0,11 0 24 0,-11 0 13 16,0 0 8-16,6 0-13 0,-6 0-19 0,0 0-27 15,0 0-30-15,0 0-23 0,0 0-22 0,0 0-14 16,0 0-6-16,0 0-8 0,0 0-2 0,0 0 1 15,0 0 2-15,0 0 6 0,-14 0 8 0,14 0-1 16,0 0 1-16,-8 13-3 0,8-13-4 0,-12 14 6 16,1-14-6-16,6 17 3 0,-4-8 4 0,3 1-6 15,-3-3 4-15,2 2 0 0,0-1-5 16,3 1 3-16,0-1 2 0,-2-1 0 0,3 1 2 16,-1-3-3-16,3 2-1 0,-1-1 2 0,1-2-2 15,1 1 6-15,0-2 2 0,0 1-3 0,0 0 5 16,0-2-7-16,20 2-1 0,-20 0 2 0,17-2-4 15,-17 2 5-15,20-2-3 0,-9 1-3 0,3 0 0 16,-5 0-16-16,1 0-34 0,2-2-47 0,-3 1-60 16,1 0-67-16,-1 0-44 0,-1-1-48 0,1 1-56 15,-4-2-110-15,3 0-190 0,-2 0 82 0,-2 0 116 16</inkml:trace>
  <inkml:trace contextRef="#ctx0" brushRef="#br1" timeOffset="41383.26">13772 7186 1127 0,'0'0'21'16,"0"0"27"-16,0 0 13 0,0 0 9 0,0 0-14 16,0 0-12-16,0 0-2 0,0 0 16 0,0 0 1 15,0 0-2-15,0 0 3 0,0 0-16 0,0 0 2 16,0 0-4-16,0 0-8 0,0 0-8 0,0 0-4 15,0 0 1-15,0 0-1 0,0 0 5 0,0 0-2 16,0 0 0-16,0 0-2 0,0 0 0 0,0 0-5 16,0 0-3-16,0 0-1 0,0 0-3 0,0 0 1 15,0 0-3-15,0 0 13 0,0 0 4 0,0 0 8 16,0 0 3-16,0 0-8 0,0 0 4 0,0 0 0 16,0 0-3-16,0 0 1 0,0 0 0 15,0 0-7-15,0 0 5 0,0 0 1 0,0 0-4 16,0 0-5-16,0 0-1 0,0 0-8 0,0 0-5 15,0 0 2-15,0 0-3 0,0 0 1 0,0 0 3 16,0 0 6-16,0 0 2 0,0 0 2 0,0 0 4 16,0 0 1-16,0 0 1 0,0 0 1 0,0 0 0 15,0 0 1-15,0 0 3 0,0 0-5 0,0 0 0 16,0 0-3-16,0 0-5 0,0 0 2 0,0 0-5 16,0 0-2-16,0 0-1 0,0 0 2 0,0 0-4 15,0 0 3-15,0 0 1 0,0 0-1 0,0 0-2 16,0 0-3-16,0 0-1 0,0 0-1 0,0 0 4 15,0 0-1-15,0 0 0 0,0 0 3 16,0 0 2-16,0 0 6 0,0 0-3 0,0 0 5 16,0 0-4-16,0 0-3 0,0 0 1 0,0 0-1 15,0 0 5-15,0 0-2 0,0 0 2 0,0 0 3 16,0 0-9-16,0 0 0 0,0 0 1 0,0 0-3 16,0 0 3-16,0 0-1 0,0 0-2 0,0 0 1 15,0 0 6-15,0 0 2 0,0 0 3 0,0 0 0 16,0 0-3-16,0 0 7 0,0 0 2 0,0 0 9 15,0 0-2-15,0 0-4 0,0 0-4 0,0 0-10 16,0 0 5-16,0 0-6 0,0 0 2 0,0 0-1 16,0 0-4-16,0 0 3 0,-20-18-6 0,20 18 0 15,0 0-4-15,-17 0-6 0,17 0 0 16,0-13 0-16,-19 13 2 0,19 0 13 0,-12 0 5 16,12 0 0-16,-9-10-1 0,-1 10-6 0,3-7-7 15,-3 2 3-15,1 0-1 0,1 1-4 0,-3 0 5 16,4-2 0-16,-3 2-3 0,-1-1 1 0,5 0 0 15,-5 0 2-15,4 1 1 0,-4-1 3 0,0 0-6 16,2 1 0-16,-2-1-4 0,1 1 0 0,1 0 3 16,-3-2-4-16,-1 3-3 0,4-1 5 0,-5 0-5 15,2-2 3-15,-2 2 4 0,-4-1-6 16,3 0 2-16,-2-1 2 0,-2 2 3 0,-1-2-2 0,1 1 4 16,2 0 1-16,-3 1-5 0,-2 0 12 0,5 1-2 15,-3-1-1-15,-2 1 3 0,2 0-4 16,3-1-4-16,-3 1-1 0,-2-1-2 0,5 2-4 15,-1-2 2-15,1 1 7 0,-2 1-1 0,0-1-4 16,1 2 9-16,1 0-3 0,-2 0 9 0,0 0 12 16,-1 1-2-16,3-1 1 0,0 1-6 0,1 0-2 15,-1 0-2-15,2 0-5 0,1 0-1 0,-2 0-6 16,1 0 4-16,1 0 6 0,-2 0 0 0,1 0 8 16,-1 0 0-16,-1 0 1 0,3 0 4 0,0 0-12 15,0 0 0-15,-1 0-7 0,2 0-8 0,-2 0 8 16,-1 0-8-16,1 10 9 0,-5-10-3 0,3 0-7 15,-2 0-1-15,0 0-3 0,-1 7 3 16,3-7 1-16,2 3 3 0,-3 0-9 0,3 0-1 16,-1 0-1-16,2 1 1 0,-1-1 2 0,1 0 3 15,2 1-3-15,-6 0 1 0,6 0 3 0,-2 1-4 16,-1 0 8-16,2 0-2 0,1 0-1 0,-4 1 4 16,4-1 5-16,1 1 6 0,-1 0 2 0,-1 0-7 15,-1 1-2-15,2 0-5 0,1 0-4 0,-3 0-1 16,3 0-3-16,-1 1-3 0,-1 0 6 0,4 1 4 15,0-1-9-15,-4 0 8 0,5-1-11 0,-2-1 2 16,3 0 18-16,-2 2 2 0,1-2 18 0,0 1 14 16,2 0-3-16,-3 0 3 0,1 1-8 0,0 0-3 15,1 0-5-15,-3-1-9 0,4 0 0 16,-2-2-8-16,1 1-9 0,-1-1 1 0,0-1 4 16,0 0-5-16,5 0 9 0,-5-1 5 0,5 1-1 15,0-1 4-15,-1 0 0 0,-1-2-14 0,3 2-3 16,-1-1-4-16,3-1-1 0,-3 1 1 0,2 0-5 15,-2-2 7-15,3 2-7 0,-4-2 10 0,3 0-6 16,-1 1-8-16,1-1 8 0,1 0 0 0,0 0 4 16,0 0 1-16,0 0-1 0,0 0-8 0,-2 0 8 15,2 0 1-15,0 0-1 0,0 0 8 0,0 0-7 16,0 0-70-16,0 0-156 0,0 0-126 0,0 0-121 16,0-17-69-16,0 17-15 0,0-14-73 0,0 14-189 15,0-20-99-15,0 9 168 0</inkml:trace>
  <inkml:trace contextRef="#ctx0" brushRef="#br1" timeOffset="43031.35">12012 7264 1172 0,'0'0'36'0,"0"0"14"0,0 0 16 0,0 0 20 15,0 0-29-15,0 9 6 0,0-9-1 0,0 0-1 16,0 0 14-16,0 0 8 0,0 0 5 0,0 0 7 16,0 0 4-16,0 0-8 0,0 0 8 0,0 0-9 15,0 0-5-15,0 0 3 0,0 0-1 0,0 0 5 16,0 0 5-16,0 0 10 0,0 0 0 0,0 0 7 16,0 0-1-16,0 0-7 0,0 0 2 0,0 0-9 15,0 0 0-15,0 0-1 0,0 0-3 16,0 0 3-16,0 0-2 0,0 0 0 0,0 0-1 15,0 0-7-15,0 0-13 0,0 0-27 0,0-13-20 16,0 13-24-16,0 0-5 0,0-15 12 0,0 15 12 16,0-16 11-16,0 7 2 0,13 0-5 0,-13-1-3 15,0 2-6-15,12-1 8 0,-12 2-4 0,12-1 2 16,-7 2 5-16,4 0-4 0,-2 0-1 0,3-1 0 16,1 1-3-16,-3 1-9 0,4-2 3 0,-1-1-5 15,0 2-6-15,2-1-3 0,1 0-1 0,1 0-10 16,-1 1 6-16,0 1 4 0,0 0-8 0,2 0 5 15,-1 1-4-15,2 0 1 0,-1 2 6 16,1-1-4-16,-2 1-8 0,2 0 7 0,5 0-6 16,-2 2 1-16,-1 0 7 0,-2 0-1 0,3 0 1 15,-1 0-2-15,-2 0 6 0,0 0-6 0,-2 0-3 16,1 0 7-16,-2 0-9 0,1 0 0 0,1 0 5 16,-2 0 1-16,0 13 2 0,3-13-1 0,-2 0 2 15,3 0-9-15,-3 12 9 0,-1-12 1 0,0 9-4 16,0-9 6-16,1 8-11 0,-1-3 2 0,-1 1-2 15,2 0-1-15,4 0 6 0,-3-1-5 0,2 0 9 16,-2 0-4-16,-1 1-2 0,-2-2 2 0,-1 0 1 16,0-2-1-16,-1 0 3 0,0 2 0 0,-1-1-3 15,0 0 4-15,0 0-9 0,-1 1 5 16,0 1-1-16,1 0-1 0,0 0 4 0,3 0-3 16,-2 1-4-16,0 1 3 0,1-1 0 0,0 0 3 15,1 2 4-15,-2-1-4 0,1 1 0 0,2 1-5 16,-1 1 2-16,2 1 1 0,-1 1 3 0,2-2-6 15,-4 1 5-15,2 1-7 0,1-1-2 0,-5 2 14 16,4-2-6-16,-2 2 2 0,-1-2-1 0,-2 1-8 16,2 0-1-16,-5 0 2 0,2 0 4 0,-2-1 0 15,1-1 7-15,-3 1-5 0,1-1-6 0,1 1 3 16,-1-1-2-16,-1 1 3 0,0-1 6 0,2 1-5 16,-2-1-1-16,1-1-1 0,1 0 1 0,-3 1 4 15,1-2 0-15,2 1 1 0,-2 0-2 0,-2-2-3 16,1 0 6-16,2-1-4 0,-4-1 7 15,2 1-3-15,-1-2-5 0,-1 1 10 0,-1-2 5 16,0 1 3-16,0-1 4 0,0-1-2 0,2 0-4 16,-2-1 5-16,0 0 11 0,0 0 12 0,0-1 9 15,2 0 4-15,-2 0 3 0,0 0-3 0,0 0-10 16,0 0-4-16,0 0-12 0,0 0-15 0,0 0-4 16,0 0-8-16,0 0-3 0,0 0-3 0,0 0-67 15,0 0-89-15,0 0-102 0,0 0-130 0,0 0-95 16,0 0-95-16,-19 0-166 0,19-12-222 15,-25 12 160-15</inkml:trace>
  <inkml:trace contextRef="#ctx0" brushRef="#br1" timeOffset="50087.11">13033 2878 3913 0,'7'0'7'0,"0"0"25"0,0 0 31 0,-3-17 17 16,1 17 1-16,1 0-24 0,-3-16-35 0,-1 16-20 15,1 0 6-15,-3 0 30 0,0 0 36 0,0 16 32 16,0-16 6-16,0 28-29 0,-23-10-31 0,23 6-25 16,-21 1-18-16,7 3-3 0,-3 1-2 0,-1-2 0 15,-6 0-6-15,1-3 6 0,-3 0 3 16,-2-5-7-16,-3-2 5 0,0-3-2 0,-2-3-1 15,1-4 6-15,-1-2-3 0,-3-5-2 0,4 0-4 16,-1 0-6-16,2 0 1 0,2-27 0 0,-1 27 6 16,7-31 6-16,1 12 1 0,7 1 0 0,4-2 12 15,1 2 16-15,9 0 22 0,1 1 12 0,0 2-1 16,0 2-13-16,22 3-20 0,-22 0-8 0,31 4-19 16,-8 3-3-16,0 3-1 0,7 0-10 0,1 0 5 15,4 23 6-15,0-23-10 0,0 34 10 0,4-13-1 16,-5 4-3-16,-1 2 2 0,-1 0 0 0,-2 1 1 15,-1 3-6-15,-1-1 4 0,-6 1-3 0,1 1-67 16,-4-1-53-16,0-1-79 0,-5 1-94 16,-4-1-62-16,0-1-79 0,-1-2-74 0,-3-1-128 15,0-2-244-15,1-5 137 0,-4-3 151 0</inkml:trace>
  <inkml:trace contextRef="#ctx0" brushRef="#br1" timeOffset="50531.17">13698 2600 4051 0,'0'-5'34'16,"0"0"50"-16,0 0 57 0,0 0 43 0,0 0 22 16,0 1 9-16,14-1 14 0,-14 2 45 0,0 1 39 15,0 0-2-15,0 1-15 0,0 1-59 16,0-2-74-16,0 2-46 0,0 0-49 0,0-1-32 15,0 1-23-15,0 0-19 0,0 0-13 0,0 0 0 16,0 0-3-16,0 0 11 0,0 18 21 0,0-18 13 16,0 29 32-16,0-5 13 0,0 6-7 0,0 7 5 15,-17 5-19-15,17 6-15 0,0 4-4 0,0 2-14 16,0-1-5-16,-10 2 0 0,10-2-3 0,0-2-19 16,-7-4-88-16,7-3-101 0,-7-5-153 0,7-4-167 15,-6-4-54-15,3-4-44 0,-2-5-12 0,2-5 30 16,0-4-17-16,-1-6-164 0,-3-6-62 0,3-1 153 15</inkml:trace>
  <inkml:trace contextRef="#ctx0" brushRef="#br1" timeOffset="50916.38">13586 2655 4837 0,'25'-26'52'16,"-11"3"99"-16,0 3 116 0,1 4 107 0,1-5 42 15,-7 6-13-15,-9 4-54 0,14 3-68 0,-14 2-79 16,0 2-92-16,0 1-68 0,0 2-48 0,0 1-22 15,0 0 1-15,0 0 8 0,0 0 11 0,-22 23 8 16,22-23 8-16,-21 29 0 0,7-9-2 0,-2 4 0 16,-2 4-6-16,-3 0 2 0,3 2-3 0,2 1 4 15,1-1-2-15,-1 1 2 0,1-3 2 16,2-5-4-16,2-3 9 0,4-5 2 0,2-5 11 16,-1-3 16-16,3-4-6 0,3-3-8 0,0 0-13 15,0-28-13-15,21 9-2 0,-21-7 5 0,24-4-2 16,-7-5 29-16,1-1 30 0,4 2 38 0,-2-3 38 15,7 3-14-15,-6 4-29 0,3 2-40 0,-6 4-36 16,-1 3-16-16,-3 2 0 0,0 3 0 0,-3 4 0 16,-3 3 0-16,0 1 0 0,-4 4 0 0,3 2 0 15,-1 2 0-15,-2 0 0 0,0 0 0 0,2 20 0 16,0-20 0-16,5 34 0 0,-3-12 0 0,4 4-7 16,0 8-49-16,-1 3-54 0,-3 4-80 0,3 4-83 15,-5 1-61-15,0 3-83 0,-4 0-93 16,1 1-74-16,-1-4-38 0,-1-2-38 0,-1-6-23 15,0-2-74-15,0-5-279 0,2-6 175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1:14:38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10180 6607 2308 0,'0'0'32'0,"0"0"39"0,0 0 25 15,0-14 32-15,0 14-10 0,0 0-19 0,0-14-7 16,0 14-7-16,0 0-10 0,0 0-2 0,0 0-8 16,0 0-19-16,0-8-14 0,0 8-14 0,0 0-13 15,0 0-5-15,0 0-2 0,0 0-1 0,0 0-1 16,0 0 1-16,0 0 5 0,0 0-5 16,0 0 6-16,0 0-3 0,0 0-1 0,0 0 2 15,0 0 3-15,0 0 3 0,0 0 0 0,0 0 15 16,0 0 13-16,0 0 15 0,0 0 12 0,0 0-1 15,0 0-22-15,0 0-17 0,0 0-14 0,0 0-12 16,0-16 6-16,0 16 1 0,0 0-1 0,13-15-4 16,-13 15 4-16,0 0-4 0,11-11 0 0,-11 11 2 15,9 0 0-15,-9-8 10 0,5 8 4 0,-5 0 2 16,6 0-7-16,-5-4-3 0,-1 4-6 0,2 0-2 16,-2 0 0-16,0 0-8 0,0 0 0 0,2 0-1 15,-2 0-3-15,1 0 4 0,-1 0 1 0,2 16 2 16,-2-16 6-16,1 20 2 0,1-8-2 15,-1 2 3-15,-1 0 0 0,3 0 0 0,-3 2 4 16,0-3-6-16,0-1-2 0,0-1 1 0,0-2-1 16,0-2 2-16,-21 0 3 0,21-3-3 0,0 1 2 15,-13-2 2-15,13-2 0 0,0 1 6 0,0-2 5 16,-9 0 0-16,9 0-1 0,-8 0-5 0,8 0-5 16,-8 0-1-16,1-21 1 0,2 21 15 0,-1-15 19 15,0 15 23-15,3-14 9 0,1 14-7 0,2-11-12 16,0 11-20-16,0 0-13 0,0-9-7 0,0 9-8 15,19 0-2-15,-19-4-4 0,17 4 1 0,-17 0-4 16,25 0-1-16,-25 0 5 0,21 0-5 16,-8 0 1-16,-2 0-1 0,-1 17 0 0,1-17 2 15,-6 13 5-15,3-13-2 0,-8 18 5 0,3-18 0 16,-3 21-3-16,0-10-1 0,0-1 0 0,0 1 0 16,0-3 1-16,-24 2 1 0,24-2-1 0,-21-3 1 15,21 1-1-15,-20-3 2 0,20 0 2 0,-19-1 1 16,19-1 1-16,-17-1 4 0,17 0-2 0,-13 0 0 15,6 0-3-15,2-16-3 0,0 16-1 0,-2-17 2 16,4 17 13-16,1-22 7 0,-1 10 8 0,3 0 14 16,0-1 7-16,0 1 10 0,0-1 5 0,0 0-3 15,22 2-9-15,-22-1-10 0,18 2-1 0,-18 2-2 16,25-2-6-16,-13 4 1 0,-1-1-8 16,0 2-16-16,2 0-6 0,-1 3-7 0,-3 0-5 15,1 1-1-15,-4-1 0 0,2 2-3 0,-4 0-3 16,-2 0 3-16,1 0 1 0,-3 0 5 0,0 0 5 15,0 17-9-15,0-17 0 0,0 14-5 0,0-14 2 16,-23 17 4-16,23-17-13 0,-19 19-8 0,19-12-11 16,-25-7-5-16,11 13 2 0,2-13 15 0,3 7 9 15,-2-7 8-15,3 5 17 0,0-5-6 0,5 0 9 16,3 0 5-16,-5 0 1 0,5 0 4 0,0 0-6 16,0 0-3-16,0 0 1 0,0-16 6 0,19 16 4 15,-19 0 7-15,19-19-9 0,-19 19-1 0,21-14-6 16,-7 14-14-16,-1-10 10 0,2 10-16 15,1 0 1-15,-1-8 6 0,-1 8-10 0,-1 0 5 16,-4 0-5-16,0 0 0 0,-4 0-1 0,3 0 2 16,-5 0 6-16,-3 0-1 0,1 20 0 0,-1-20 1 15,0 16-3-15,0-16 3 0,0 19 4 0,-21-8-4 16,21 0 2-16,-25-1-10 0,11-1-9 0,-2-1-9 16,-1 0-1-16,2-3 3 0,1 0 8 0,1-1 14 15,4-3 10-15,0 0 5 0,3 0 5 0,6-1 15 16,-7 0 25-16,7 0 11 0,0 0-8 15,0 0-18-15,0-16-30 0,0 16 4 0,0-17 28 0,24 17 6 16,-24-23 15-16,18 10-5 0,-18 1-12 16,20 1-1-16,-7 2-8 0,1 0-10 0,0 2-10 0,-2 0-8 15,1 2-7-15,-4 0-2 0,3 2-2 16,-2 2-3-16,-4-2-2 0,-2 3 5 0,1 0-12 16,-2 0 6-16,-1 0-9 0,-2 0-5 0,0 0 5 15,0 0-1-15,0 0 14 0,0 0 1 0,-16 0 4 16,16 20-1-16,-18-20-15 0,18 15-6 0,-30-15-19 15,15 19-12-15,-4-19 5 0,0 16-6 0,2-16 19 16,0 12 9-16,3-12 8 0,3 9 18 0,2-9 3 16,3 4 6-16,0-4-1 0,4 0-2 0,2 1 2 15,0-1 11-15,0 0 21 0,0 0 1 0,0 0-11 16,0 0-12-16,0 0-24 0,25 0-3 16,-25 0 2-16,17-14 4 0,-17 14-2 0,25 0 2 15,-11 0 0-15,-2-12-5 0,1 12 1 0,-6 0-4 16,4 0 3-16,-6 0 3 0,3 0-5 0,-5 0-1 15,-2 0 1-15,2 0 1 0,-3 0 6 0,4 0 3 16,-4 0-2-16,0 14 0 0,0-14-3 0,0 0-3 16,0 11 9-16,0-11-6 0,-24 8 6 0,24-8 4 15,-18 6-6-15,18-6 8 0,-24 4-3 0,15-4 6 16,-2 0-2-16,0 0-2 0,5 0 2 0,6 0 2 16,-12 0-1-16,12 0 0 0,-2 0-6 0,2 0 16 15,0-18 11-15,0 18 13 0,0-14 10 16,0 14-20-16,0-18-8 0,17 9-9 0,-17 0-10 15,16-1-5-15,-16 2 0 0,18 1-7 0,-18-1-1 16,22 1 3-16,-16 2-1 0,5-2 3 0,-11 4 3 16,11-1-6-16,-11 3-18 0,6-1-56 0,-6-1-53 15,0 3-75-15,0 0-82 0,0 0-73 0,0 0-102 16,0 0-58-16,0 0-85 0,0 0-206 0,0 0 87 16,0 17 139-16</inkml:trace>
  <inkml:trace contextRef="#ctx0" brushRef="#br0" timeOffset="1907.98">19562 9161 2137 0,'0'0'35'0,"0"0"32"0,0 0 32 16,0 0 30-16,0 0-1 0,0-12 5 0,0 12 6 0,0 0-3 15,0 0-4-15,0 0-2 0,0 0-8 0,0 0-3 16,0 0-9-16,0 0-12 0,0 0-19 15,0 0-13-15,0 0-13 0,0 0-16 0,0 0-3 16,0 0-7-16,0 0 2 0,0 0 7 0,0 0-5 16,0 0 1-16,0 0-8 0,0 0-9 0,0 0 1 15,0 0-13-15,0 0 3 0,14 8-6 0,-14-8-6 16,0 0 6-16,0 0-8 0,0 4 1 0,0-4-2 16,0 0 1-16,0 5 7 0,0-2 2 0,0 1-2 15,0 2 7-15,0-1-6 0,0 2-1 0,0 1 7 16,0 1-13-16,0-2 6 0,0 1 2 0,0-3-5 15,-14 1 8-15,14-3-2 0,0 1-6 0,-14-2 6 16,14-1 1-16,-8-1 4 0,8 0 3 16,-12 0 0-16,12 0 1 0,-8 0-7 0,0 0-1 15,8 0-5-15,-3-18 1 0,0 18 2 0,3 0-1 16,-4-15 7-16,4 15-5 0,0-10-2 0,0 10 6 16,0-10-4-16,0 10 5 0,21-7 4 0,-21 7-3 15,20 0 4-15,-6 0 6 0,-1 0 1 0,4 0 1 16,2 0 3-16,-2 16 0 0,0-16-10 0,4 15 2 15,-7-15-8-15,-3 17-12 0,2-17 7 0,-4 18-9 16,-4-18 3-16,-4 16 5 0,-1-8-4 0,0 0 2 16,0 1 2-16,0-2-3 0,-15 2 4 0,15-2 3 15,-28 1-1-15,11-1 1 0,0-1 1 16,-5-3-3-16,0 0-10 0,0-2-8 0,-1-1-4 16,1 0 4-16,2 0 3 0,-1 0 10 0,7 0 2 15,3 0 1-15,0-18 4 0,0 18 0 0,8 0-1 16,0-16-2-16,3 16 11 0,0-10 5 0,0 10 7 15,0-14 4-15,0 7 4 0,28 0-3 0,-28 0 10 16,25 2 8-16,-12-1-4 0,9 2 6 0,-5 1-3 16,3 2 0-16,-2 1-2 0,0 0 6 0,-2 0-1 15,1 0 0-15,-6 0 0 0,-1 0-11 0,0 0-15 16,-6 0-8-16,-4 0-12 0,4 0-4 0,-4 0-1 16,0 12-3-16,0-12-4 0,0 0 4 15,0 0-1-15,0 0-5 0,0 0 3 0,0 0 6 0,0 0 6 16,0 0 1-16,-18 0 6 0,18 0-4 0,-15 7-5 15,15-7 5-15,-23 0-4 0,12 0-4 16,0 0 4-16,-1 0-4 0,4 0 6 0,-2 0-2 16,1 0-3-16,6 0 6 0,-2-16 3 0,5 16 0 15,-3 0 3-15,3-17-6 0,0 17-11 0,0-12 3 16,0 12-2-16,0-15 6 0,22 15 7 0,-22-10 5 16,28 10 1-16,-11-6 1 0,2 6 4 0,2 0 7 15,0 0 8-15,-3 0 0 0,2 0-5 0,-1 0-18 16,-5 16-16-16,-5-16-4 0,2 0-4 0,-6 13 0 15,-2-13 11-15,3 11-4 0,-6-11 2 16,0 13 6-16,0-13-4 0,0 15 1 0,0-7 0 16,0 2-1-16,-28-2 4 0,28 1 4 0,-29-1-16 15,12-2-19-15,-8-2-14 0,3 0-12 0,-4-2 10 16,7-2 15-16,-6 0 15 0,8 0 15 0,0 0 5 16,5 0 4-16,2 0-3 0,3-17-3 0,3 17-1 15,4 0 2-15,0-18 20 0,0 18 16 0,0-16 11 16,19 7-3-16,-19 0-12 0,26 0-6 0,-8 0 4 15,0 2 9-15,4 0 0 0,-2 2 18 0,2 1-2 16,0 1 5-16,-2-1 4 0,-2 3-30 0,-4 0-10 16,-1 1-12-16,-1-1-18 0,-7 1 5 0,-2 0-18 15,0 0 3-15,-3 0-2 0,3 0-5 16,-3 0 8-16,0 0-13 0,0 0 9 0,0 0 3 16,0 0 10-16,0 0 6 0,0 0-2 0,-25 0-18 15,25 0-26-15,-20 0-4 0,3 14-5 0,2-14 3 16,-3 0 20-16,4 0 5 0,-3 0 5 0,5 0 16 15,3 0 4-15,1 0 0 0,2 0 12 0,6 0 1 16,-5 0 4-16,5 0 0 0,0 0-13 0,0 0-4 16,0 0-8-16,0 0-4 0,22 0 4 0,-22 0-5 15,18-12 1-15,-18 12 3 0,24 0-3 0,-24-11 3 16,25 11 1-16,-25 0-52 0,10 0-67 16,-10-6-75-16,11 6-90 0,-11 0-47 0,0 0-18 0,0 0-39 15,0 0-44-15,0 0-57 0,0 24-205 0,-28-24-114 16,28 23 133-16</inkml:trace>
  <inkml:trace contextRef="#ctx0" brushRef="#br0" timeOffset="18788.12">8445 3375 4505 0,'11'-19'0'0,"-3"19"0"0,-2 0 6 0,-6-21 12 16,5 21 13-16,-5-21 13 0,0 21 18 0,-21-14 13 16,21 14 0-16,-37-9-6 0,15 9-19 0,-6-6-26 15,-1 6-12-15,-4 0-10 0,-2 0-5 0,-6 0 1 16,6 18-4-16,-4-18 1 0,3 27 1 0,0-7-3 15,4 0 4-15,2 4-1 0,2 2 9 0,4 1-4 16,5 0-2-16,3 4 5 0,6 1-9 0,5 1 8 16,2-1 3-16,3 0-2 0,0-1 2 0,0-3 2 15,26 0-5-15,-26-5 3 0,31-1 4 0,-12-5-7 16,1-2 4-16,3-3-2 0,-1-3-3 16,-2-3 4-16,3-1-1 0,-2-2-7 0,2-2-63 15,-3-1-72-15,-3 0-104 0,2 0-146 0,1 0-133 16,-1 0-204-16,1-18-291 0,-5 18 151 0</inkml:trace>
  <inkml:trace contextRef="#ctx0" brushRef="#br0" timeOffset="19108.97">8918 3165 5251 0,'22'0'-1'16,"-5"0"0"-16,-4 0-4 0,-1-19-4 0,2 19 0 16,-11-18-6-16,-1 18-3 0,-2 0 6 0,0 0-2 15,0 0 17-15,-19 0 7 0,19 0 4 0,-29 0 5 16,8 19-9-16,-5-19 0 0,-3 30-7 0,-2-11-4 16,-2 2 3-16,0 2-2 0,4 3 2 0,-1 1-1 15,7 2-9-15,-2 1 10 0,7 3-10 0,1-1-21 16,6 2-23-16,0 2-15 0,5 1 10 0,6 1 21 15,0 1 27-15,0-1 2 0,18-1 7 16,-18-2 0-16,34-3 1 0,-9-1 2 0,2-5-54 16,-1-2-42-16,2-5-58 0,1-3-63 0,4-4-47 15,-3-2-75-15,-1-3-102 0,-1-1-164 0,-5-6-332 16,4 0 119-16</inkml:trace>
  <inkml:trace contextRef="#ctx0" brushRef="#br0" timeOffset="22551.87">10094 3806 1302 0,'3'-20'-76'0,"3"20"-102"0,-5-12-142 15,3 12-6-15,-1-12 77 0</inkml:trace>
  <inkml:trace contextRef="#ctx0" brushRef="#br0" timeOffset="32320.63">9358 3694 2539 0,'14'5'35'16,"-14"-2"30"-16,0-2 22 0,9-1 14 0,-9 0-20 16,0 0-21-16,0 0-12 0,0-24-5 0,0 24-4 15,-28-26-4-15,28 9-4 0,-22-4-4 0,7 1-3 16,-2-1-5-16,-3-2-4 0,1 1-2 0,2 0-9 16,-2 2 2-16,-1-1 8 0,3 2 4 0,6 0 12 15,-1-2 5-15,1 3 1 0,5 0 12 0,-1 2-5 16,6 1-1-16,1 1-3 0,0 3-19 0,0 0-8 15,0 3-7-15,0 1-13 0,26 1 1 16,-26 1-3-16,24 1-3 0,-6 2 2 0,1 2-4 16,-1 0 2-16,7 0 4 0,-3 0-1 0,6 21 5 15,-5-21 1-15,2 28-2 0,-3-10 0 0,1 2 0 16,-4 0-2-16,-2 4 1 0,-5 1 4 0,1 0 1 16,-7 0 4-16,-1 4-2 0,-4-2 1 0,-1 1-1 15,0 1-5-15,0-2 1 0,-28 0-9 0,28 0 2 16,-31-5-2-16,9-3 2 0,-1-2 5 0,-5-5-3 15,-3-4-6-15,-2-4-12 0,-2-4-2 0,-2 0 1 16,1 0 9-16,-3-27 12 0,5 9 5 0,1-1 4 16,4-3 3-16,4-5 0 0,2 1 1 0,6 0 0 15,3-1 4-15,1-1 2 0,9 1 10 16,0 0 6-16,3 3 11 0,1 0 4 0,0 2-10 16,0-1-4-16,23 5-18 0,-23 1-11 0,30 2-4 15,-13 2-3-15,1 2-2 0,6 2 1 0,-4 4-2 16,5 1 3-16,-1 3-24 0,1 1-41 0,2 0-42 15,-6 0-69-15,4 0-50 0,-5 26-49 0,-2-26-73 16,-1 29-97-16,-2-13-156 0,-2 1 89 0</inkml:trace>
  <inkml:trace contextRef="#ctx0" brushRef="#br0" timeOffset="32984.08">9555 3195 2770 0,'0'-5'32'0,"0"2"27"0,0-1 27 0,0 1 40 15,0 1 0-15,15 0 9 0,-15 0 7 0,0 0-4 16,0 1-8-16,0 1-11 0,11-1-28 0,-11 1-32 16,0 0-22-16,0 0-30 0,0 0-15 0,0 0-6 15,0 0-3-15,3 0 4 0,-3 0 8 0,8 17 2 16,-5-17 1-16,3 24 11 0,4-8 7 16,-2 5 11-16,1 3 7 0,2 3-1 0,-4 2-1 15,1 3-9-15,-3 2 0 0,-2 0-1 0,-3 4-8 0,0 1 2 16,0 1-8-16,0 1-1 0,-22 1 1 15,22 1-1-15,-26-1 2 0,10-1-3 0,-2-2-1 16,-6-4 0-16,3-2-19 0,-3-6-37 0,3-1-50 16,-6-5-68-16,7-4-54 0,-5-3-41 0,7-3-36 15,-1-4-17-15,0-2-51 0,4-3-123 0,1-2-183 16,0 0 83-16</inkml:trace>
  <inkml:trace contextRef="#ctx0" brushRef="#br0" timeOffset="35963.93">10902 2486 2391 0,'10'-12'13'0,"2"1"35"0,0 0 33 0,-2 0 31 15,2-2 2-15,2 2-10 0,-1 4-7 0,-7 1-8 16,0 3 8-16,-3 2-9 0,-1-1-16 0,-1 1-18 16,-1 0-26-16,0 1-16 0,0 0-15 15,0 0-13-15,0 0 2 0,0 0 0 0,0 0 5 16,-15 0 6-16,15 18 4 0,-16-18 1 0,16 20-3 16,-23-6 2-16,7 3-2 0,-2 3 1 0,1 2 2 15,-2 0-1-15,2 2 2 0,-2 3 15 0,1 2 12 16,-3 0 6-16,4 1 9 0,2 2-4 0,-1 1 14 15,1 1 7-15,-1 0-5 0,4 1 13 0,3-2-15 16,-2 0 4-16,-2 0 17 0,4-2-19 0,0 0-8 16,-1-2 4-16,3-1-14 0,-3-2 6 0,4 0 13 15,-2-2 6-15,2 0 2 0,0-1 3 0,0-2 5 16,-1 2-21-16,-2-2 3 0,4 2 4 16,-4 0-14-16,3-1 2 0,-3 3-5 0,2 0-9 15,-2 1-11-15,1 2 13 0,-1 2-1 0,1 2 0 16,1 3 4-16,-1 2-5 0,0 3-9 0,-3 1 4 15,6 2-6-15,-2 0 0 0,-1 2-3 0,2-2-10 16,-2-2 1-16,3 0-2 0,1-2-6 0,-3-2-6 16,4-2 6-16,0 1-3 0,0-2 7 0,-3-1 3 15,4-1-6-15,2 0 1 0,-1-2-3 0,1 0 0 16,0-2 3-16,0 0-7 0,0-1 7 0,0-2 4 16,0-3-7-16,0-2 5 0,15-4 1 0,-15-2-4 15,0-1 8-15,14-4 2 0,-14 0-3 0,11-3 7 16,-11-1 3-16,13 1-3 0,-13-2-9 15,15 0-4-15,-4-2-50 0,5 0-64 0,-1 0-72 16,2-2-81-16,6 0-71 0,-1 0-81 0,1 0-86 16,1 0-123-16,2-22-240 0,2 8 36 0,-2-5 160 15</inkml:trace>
  <inkml:trace contextRef="#ctx0" brushRef="#br0" timeOffset="36168.39">11110 2689 2902 0,'5'-16'-5'0,"4"-2"2"0,-3 3 0 0,2 2 3 16,-5 1 6-16,5-1-6 0,-3 6 0 0,-2 5-23 15,-3-2-24-15,0 1-41 0,0 2-78 0,0-1-94 16,0 1-179-16,1 1-174 0,-1 0 56 0,0 0 115 15</inkml:trace>
  <inkml:trace contextRef="#ctx0" brushRef="#br0" timeOffset="36352.56">11141 2982 2587 0,'0'2'-4'0,"20"-1"1"0,-20-1 3 0,0 0-4 16,13 0 7-16,-13 0-11 0,0 0-15 0,0 0-19 16,0 0-51-16,0 0-79 0,0 0-130 0,0 0-96 15,0 0-152-15,0 0 87 0,0 0 140 0</inkml:trace>
  <inkml:trace contextRef="#ctx0" brushRef="#br0" timeOffset="36528.58">10991 3595 1868 0,'0'10'7'0,"0"-5"-4"0,20-3-3 0,-20 1 0 16,0-3-8-16,0 0 1 0,0 1 7 0,0-1-4 16,0 0 0-16,0 0 4 0,0 0-31 0,0 0-39 15,0 0-76-15,0 18-114 0,0-18-176 0,0 16 43 16</inkml:trace>
  <inkml:trace contextRef="#ctx0" brushRef="#br0" timeOffset="36724.44">10843 4097 2793 0,'0'8'-5'0,"0"-1"-3"0,0-3-5 0,17-1 0 15,-17-3 5-15,0 0 2 0,0 0-2 0,0 0 0 16,0 0 1-16,0 0 0 0,0 0-9 0,0 0-41 16,0 0-66-16,0 17-72 0,0-17-125 0,0 17-196 15,0-17-40-15,0 18 75 0</inkml:trace>
  <inkml:trace contextRef="#ctx0" brushRef="#br0" timeOffset="36904.42">10804 4383 3604 0,'0'5'-5'16,"0"-4"-1"-16,0 0-3 0,16-1 5 0,-16 0 4 15,0 0 4-15,15 0 6 0,-15 0-1 0,0 0-1 16,0 0 1-16,0-14-5 0,0 14-2 0,11 0-33 16,-11 0-59-16,0 0-69 0,0 0-89 0,0 0-95 15,0 0-132-15,0-8-205 0,0 8 20 16,0-15 130-16</inkml:trace>
  <inkml:trace contextRef="#ctx0" brushRef="#br0" timeOffset="37103.97">11126 3229 2979 0,'12'-18'7'16,"-1"1"36"-16,-3-1 17 0,3 2 8 15,-4-3-8-15,3 6-33 0,-7 1-16 0,2 3-9 0,-2 3 2 16,-3-1-4-16,1 2-2 0,1 0-15 16,-2 1-47-16,0 0-62 0,0 1-85 0,0 1-87 15,0 0-140-15,0 0-158 0,0 0-7 0,0-1 103 16</inkml:trace>
  <inkml:trace contextRef="#ctx0" brushRef="#br0" timeOffset="37280.06">11321 2805 3602 0,'8'-24'-2'0,"3"6"6"0,-2-1 1 15,-1-2-1-15,4-5 7 0,-5 6-8 16,-1 5-1-16,-3 2 11 0,0 4-4 0,-3-1-3 0,0 0-24 16,0 0-50-16,0 2-57 0,2-1-80 15,-2 2-95-15,0 1-113 0,0-1-152 0,1 2-143 16,-1-2 118-16</inkml:trace>
  <inkml:trace contextRef="#ctx0" brushRef="#br0" timeOffset="37463.91">11295 3309 1497 0,'-6'16'-4'0,"4"-2"4"0,-2-3 5 15,0-2-5-15,4-3 9 0,-1 2-4 0,-1 2-8 16,-1 1 8-16,-1 1 0 0,0 1-16 0,0 0-57 16,-4 2-86-16,5 1-173 0,0 1-42 0,0 0 62 15</inkml:trace>
  <inkml:trace contextRef="#ctx0" brushRef="#br0" timeOffset="37648.48">11056 4278 3061 0,'-8'11'-6'0,"5"-2"-1"0,0-3 1 0,-2-4-4 15,5-2 6-15,0 0 1 0,0 0-2 0,0 0 2 16,0 0-1-16,0 0-5 0,0 0 2 0,0 0-25 16,0 0-44-16,0 0-54 0,0 13-84 0,0-13-102 15,0 20-154-15,0-6-146 0,0 1 83 0</inkml:trace>
  <inkml:trace contextRef="#ctx0" brushRef="#br0" timeOffset="37828.89">10851 4665 3947 0,'28'0'-4'0,"-11"0"1"0,0-24-2 0,3 24 4 16,-4-31 6-16,2 14-14 0,0 0-27 0,-3 4-39 15,-4 0-47-15,-2-1-46 0,5 1-33 0,-5-4-49 16,1 0-58-16,1 2-99 0,-4-3-211 0,3-2-44 16,1-3 105-16</inkml:trace>
  <inkml:trace contextRef="#ctx0" brushRef="#br0" timeOffset="37999.93">11428 3188 3638 0,'19'-23'3'16,"0"2"7"-16,-4-1 8 0,1 1 3 0,-2-4-4 16,-3 6-9-16,-5 3-8 0,0 4-9 0,-4 0-23 15,-2 2-19-15,0-1-43 0,0-2-49 0,0 2-65 16,0-1-94-16,0 1-133 0,0 0-186 0,-18 0-69 16,18 0 116-16</inkml:trace>
  <inkml:trace contextRef="#ctx0" brushRef="#br0" timeOffset="38176.1">11439 2919 3161 0,'0'10'-6'0,"14"-10"-3"0,-14 13-4 0,0-13-4 16,13 0 2-16,-13 0-2 0,0 0-17 0,0 0-7 15,0 0-1-15,0 0-13 0,0 0-18 0,0 16-38 16,-19-16-63-16,19 22-69 0,0-4-93 0,-23 4-110 15,23 2-108-15,-20 5 88 0</inkml:trace>
  <inkml:trace contextRef="#ctx0" brushRef="#br0" timeOffset="38364.98">11030 4335 3437 0,'-2'9'-4'0,"2"-4"-2"0,0-2 0 16,0-2 0-16,0-1 4 0,0 0 2 0,19 0 0 16,-19 0 2-16,0 0-4 0,0 0-11 0,0 0-59 15,12 0-81-15,-12 0-116 0,0 0-159 0,8 0-218 16,-8 0-56-16,12 0 119 0</inkml:trace>
  <inkml:trace contextRef="#ctx0" brushRef="#br0" timeOffset="38543.41">11034 4372 4388 0,'0'0'-3'0,"27"0"-3"0,-27 0 3 0,20-23-1 16,-20 23 1-16,25-17-9 0,-25 17-22 0,0 0-28 15,9 0-38-15,-9 0-55 0,0-10-88 0,0 10-125 16,0 0-170-16,0 0-233 0,0 0-46 0,0 0 153 15</inkml:trace>
  <inkml:trace contextRef="#ctx0" brushRef="#br0" timeOffset="67537.25">10317 6360 2376 0,'17'6'25'16,"-17"-3"24"-16,0 2 31 0,0-2 34 0,0-3 21 16,0 0 20-16,0 1 18 0,0-1 18 0,0 0 0 15,0 0 1-15,0 0-11 0,0 0-20 0,0 0-13 16,0 0-17-16,0 0-8 0,0 0-9 16,0 0-1-16,0 0-2 0,0 0-11 0,0 0 11 15,0 0-14-15,0 0 1 0,0 0 5 0,0 0 2 16,0 0 6-16,0 0 23 0,0 0 20 0,0 0 20 15,0 0 32-15,0 0 7 0,0 0 19 0,0 0 4 16,0 0-46-16,16 0-56 0,-16 0-63 0,17-17-54 16,-5 17 6-16,4-20 16 0,2 5 18 0,4-3 16 15,6-1 2-15,1-3-12 0,4-3-15 0,-2-2-6 16,3-3-3-16,2-2 8 0,0 0 33 16,-4-2 16-16,2-2 4 0,-3 0-13 0,-1-1-37 0,-1 1-27 15,-1-1-23-15,0-2 0 0,2-2 0 16,-1 0 0-16,-1-1 0 0,3 0 0 0,3-4 0 15,-1 3 0-15,0 1 0 0,-2 2 0 0,0 1 0 16,-3 2 0-16,-4 5 0 0,3 3 0 0,-7 5 0 16,2 4 0-16,-5 3 0 0,-5 4 0 0,-2 2 0 15,-1 7 0-15,-4-2 0 0,-2 2 0 0,0 2 0 16,-2 2-19-16,1 0-98 0,-2 0-119 0,0 0-152 16,0 0-152-16,0 0-77 0,0 0-25 0,0 16 25 15,0-16 21-15,0 18 3 0,-16-5-39 0,16 1-137 16,0 1-124-16,-11-1 172 0</inkml:trace>
  <inkml:trace contextRef="#ctx0" brushRef="#br0" timeOffset="67908.08">11123 5285 3638 0,'0'-7'32'0,"0"1"34"0,0 1 47 0,0 1 39 16,0-2 8-16,0 2 6 0,0 3-20 0,0 0-18 15,0 1-37-15,0 0-40 0,0 0-27 0,0 0-26 16,0 0-3-16,0 0-3 0,0 0-2 0,0 0 11 16,0 0-2-16,0 0-1 0,0 0 8 0,0 0-4 15,0 0 8-15,17 0 5 0,-17 0 23 0,0 0 24 16,0 0 19-16,17 0 28 0,-17 0-11 16,23 0 6-16,-10-16 7 0,7 16 19 0,-2-17 39 15,1 17 30-15,4-18 9 0,-1 18-16 0,-2-18-26 16,5 10-32-16,-3-1-21 0,-2 9-16 0,0-10-30 15,-3 10-24-15,-1-6-24 0,-5 6-21 0,-2 0-9 16,2 0-6-16,-2 0-2 0,-3 0 5 0,2 17 5 16,0-17 3-16,-5 23 6 0,3-8 3 0,-1 5 0 15,-1 1 1-15,-1-1 1 0,-1 3-4 0,-2 2 8 16,0 2-9-16,0 1-80 0,0 2-86 0,0-1-155 16,-20 0-122-16,20 5-46 0,0-1-48 0,-14 0-16 15,14-1-39-15,0 1-91 0,0-3-251 16,0-1 88-16,0 0 169 0</inkml:trace>
  <inkml:trace contextRef="#ctx0" brushRef="#br0" timeOffset="79484.03">20293 8938 2049 0,'0'0'13'15,"0"1"16"-15,0 0 19 0,0 0 27 0,0-1 12 16,0 0 15-16,0 0 14 0,0 1 7 0,0 0 9 16,0-1 2-16,0 0 4 0,-11 0 0 0,11 0 4 15,0 0 5-15,0 0 5 0,0 0 1 0,0 1 0 16,0-1-5-16,0 0-5 0,0 0 5 16,0 0 8-16,0 0 18 0,0 0 2 0,0 0-30 15,0 0-27-15,17 0-34 0,-17-17-9 0,16 17 25 16,-1-20 14-16,3 7 28 0,5-4 11 0,2-2-1 15,4-1 8-15,7-2-16 0,3-2 5 0,3-1 12 16,3-1-18-16,-2-2-19 0,4 0-44 0,4-2-48 16,2-1-21-16,4-2-8 0,-3 0 34 0,2-1 27 15,3-2 14-15,2 0 11 0,-4 0-18 0,-1-1-15 16,-8 1 4-16,3 1 2 0,-6 0 7 0,-6 1 0 16,0 3-9-16,-6 1-6 0,-2 3-3 0,-6 2-4 15,-1 5 0-15,-7 4-9 0,-1 2-20 16,-2 5-11-16,-2 2-12 0,-7 3-7 0,-2 2-3 0,2 1-5 15,-2 1-47-15,-3-1-48 0,0 1-64 16,0 0-73-16,0 0-56 0,0 0-81 0,0 0-65 16,0 0-38-16,0 0-3 0,0 0 12 0,-14 15-15 15,14-15-29-15,0 16-47 0,-17-16-99 0,17 21-182 16,-13-12 147-16</inkml:trace>
  <inkml:trace contextRef="#ctx0" brushRef="#br0" timeOffset="79876.25">21383 7897 3285 0,'0'0'-2'0,"0"0"-3"0,0 0 5 0,0 0 22 16,0 0 30-16,0 0 35 0,0 0 31 0,0 0 10 16,0 0-9-16,0 0-17 0,0 0-33 0,0 0-20 15,0 0-16-15,0 0-10 0,0 0 4 0,0 0 10 16,0 0 19-16,0 0 26 0,0 0 35 0,0 0 29 15,0 0 34-15,0 0 41 0,0 0-11 0,0 0-35 16,0 0-47-16,23 0-63 0,-23 0-18 0,27-13 5 16,-7 13 0-16,1-12 17 0,7 12 35 0,7-11 35 15,-1 11 34-15,3-9 14 0,-4 9-30 0,5-4-44 16,-10 4-47-16,2 0-32 0,-4 0-18 16,-7 0-15-16,-2 0-8 0,-2 0-13 0,-5 0-5 15,-1 17-4-15,-1-17 5 0,-7 14 6 0,6-14 3 16,-7 20 12-16,0-7 1 0,0 3-2 0,0 1 12 15,0 3-7-15,-24 1 9 0,24 0 2 0,-15 2-6 16,15 1-1-16,-28 1-4 0,14 0-38 0,-3 2-65 16,0-2-87-16,-2 3-112 0,-1-1-67 0,-2-1-22 15,4-1-6-15,-1-3 2 0,3 0-22 0,1-2-47 16,1-1-41-16,3 0-101 0,2 0-187 0,4-5 89 16,2 0 137-16</inkml:trace>
  <inkml:trace contextRef="#ctx0" brushRef="#br0" timeOffset="81319.89">19332 9160 1926 0,'10'0'25'0,"-1"0"21"0,-1 0 26 15,1 0 36-15,0 0 15 0,2 0 18 0,-5 0 10 16,5-12-8-16,-6 12-15 0,1 0-12 15,-1 0-12-15,3 0 11 0,-5-9 7 0,0 9 9 16,0 0 5-16,0 0-7 0,-3-5-6 0,5 5-12 16,-5 0-2-16,0 0-5 0,3 0 1 0,-3 0 1 15,0 0-6-15,0 0 0 0,0 0-7 0,0 0-3 16,0 0 4-16,0 0-9 0,0 0 3 0,0 0-3 16,0 0-4-16,0 0 9 0,0 0-7 0,0 0 9 15,0 0-7-15,0 0-3 0,0 0 8 0,0 0-16 16,0 0-5-16,0 0-8 0,0 0-29 0,0 0-5 15,0 0-6-15,0 0-16 0,0 0 8 16,0 0-17-16,0 0-5 0,0 0 9 0,0 0-1 0,0 0 9 16,-17 0 26-16,17 0-2 0,-25 15 10 15,8-15-2-15,-2 11-20 0,-9-11 3 0,0 17-1 16,-4-7 3-16,-1 0 7 0,-1 3-6 0,-9 1 2 16,-3 0 0-16,-3-1-7 0,-9 2-1 0,-1 0-10 15,-1-2 1-15,-7-3-9 0,-4 0 4 0,1-2-5 16,3-2 6-16,-1-2-2 0,6-1 0 0,1-3 2 15,8 0-9-15,7 0 12 0,2 0-6 0,2 0 7 16,11 0 4-16,2-20-8 0,4 20 32 0,2-14 54 16,6 14 34-16,3-15 33 0,1 15 0 0,4-13-34 15,1 13-19-15,2-12-29 0,0 12-19 16,3-10-21-16,1 5-19 0,1 2-3 0,-2 0-9 16,-1 1-6-16,4 1-5 0,-3 0 0 0,3 0-3 15,0 1-27-15,0 0-49 0,0 0-70 0,0 0-100 16,0 0-128-16,0 0-118 0,0 0-72 0,0 0-11 15,24 0 7-15,-24 0 28 0,21 0 7 0,-8 13-44 16,1-13-113-16,6 0-52 0,-1 0 133 0</inkml:trace>
  <inkml:trace contextRef="#ctx0" brushRef="#br0" timeOffset="81623.94">18319 9043 3956 0,'20'-4'28'16,"-1"0"42"-16,2 1 45 0,-4-1 49 0,4-3 21 15,-4 5 7-15,-2 0 3 0,-2 2 11 0,-6 0 0 0,1 0 0 16,-5 0-20-16,0 0-45 0,2 0-46 16,-5 0-47-16,0 14 35 0,0-14 61 0,0 11 27 15,-19-11 23-15,19 19-52 0,-24-7-70 0,5 2-27 16,-6 2-22-16,-4 1-9 0,-2-3-4 0,-4 1-5 16,1-2-3-16,-5 1-2 0,4-3 1 0,1 2 0 15,-2-2 3-15,6 1 0 0,6-1-1 0,-1-1-1 16,9 0-1-16,1 1-2 0,4-1-1 0,6 0 3 15,-3-1 4-15,2 1-5 0,6 1 7 0,0 0-5 16,0 1 3-16,0 1 5 0,30 1-8 0,-30 2 2 16,34 0-40-16,-11 2-69 0,0 1-97 15,2 0-152-15,3 1-105 0,2 0-52 0,-6 1-33 16,4-1-19-16,0 2-47 0,-6-1-175 0,6 0-204 16,-3-2 170-16</inkml:trace>
  <inkml:trace contextRef="#ctx0" brushRef="#br0" timeOffset="85143.97">7430 3517 1107 0,'-2'0'30'0,"1"0"27"16,-1 0 31-16,2 0 29 0,-1 0 3 0,1 0 5 15,0 0-7-15,0 0-4 0,0 0-3 0,0 0-5 16,0 0-5-16,0 0-6 0,0 0-11 0,0 0-2 15,0 0 7-15,0 0-1 0,0 0-1 0,0 0-12 16,0 0-7-16,-14 0-3 0,14 17-2 0,0-17 0 16,0 0 1-16,0 0-4 0,-6 0 9 0,6 7 7 15,0-7 6-15,0 0 17 0,0 0 12 0,0 0 14 16,0 0 9-16,0 0 9 0,0 0-4 16,0 0-4-16,0 0 3 0,0 0-16 0,0 0-7 15,10 0-36-15,-10 0-31 0,16 0-23 0,-2 0-27 16,6 0 2-16,3 0-5 0,2 0 5 0,6-11 14 15,-1 11 9-15,-5 0 6 0,2 0-2 0,-3 0-5 16,-4 0-9-16,-6 0 2 0,-2 0-14 0,-4 0-1 16,1 0 7-16,-2 0-15 0,-4 0 8 0,1 0-5 15,-4 0-7-15,0 0 0 0,0 0-4 0,0 0 1 16,0 0 4-16,0 0 4 0,0 0 8 0,-23 0 0 16,23 0 6-16,-19 14-2 0,2-14 4 0,-4 0-5 15,-1 11-3-15,-4-11-8 0,1 7-17 0,-2-7-4 16,-1 0-5-16,0 8 8 0,7-8 9 0,2 3 8 15,4-1 9-15,2-1 0 0,5-1 10 16,4 1-1-16,2-1 3 0,2 0 3 0,0 0-9 16,0 0 2-16,0 0-9 0,25 0-5 0,-25 0-3 15,28 0 0-15,-6-17-2 0,-2 17-1 0,8 0 5 16,-5-12 5-16,0 12-3 0,-2 0 9 0,-3-9-1 16,-4 9-3-16,-3 0 4 0,-3 0-5 0,-8-5-10 15,6 5-1-15,-6 0-4 0,0 0-6 0,0 0 13 16,0 0-2-16,0 0 2 0,0 0 9 0,0 0-1 15,0 0 5-15,-28 15-2 0,28-15-21 0,-31 0-20 16,12 17-16-16,-1-17-16 0,-3 10 6 16,1-10 3-16,2 9-2 0,3-9 1 0,3 6-5 15,5-6 0-15,-1 3 7 0,7-3 8 0,3 0-5 16,-3 0-14-16,3 0-62 0,0 0-77 0,0 0-83 16,0 0-90-16,23 0-73 0,-23 0-92 0,33 0-131 15,-10 0 120-15,-1 0 143 0</inkml:trace>
  <inkml:trace contextRef="#ctx0" brushRef="#br0" timeOffset="90316.91">9198 6989 3048 0,'0'-9'52'0,"0"1"58"0,0 0 73 15,0 2 64-15,19 0 3 0,-19-1-12 0,0 3-27 16,20 1-11-16,-20 2-10 0,0 1 6 16,0 0 1-16,11 0 2 0,-11 0-3 0,0 0-6 15,0 0-14-15,0 0-22 0,0 0-23 0,0 0-20 16,0 0-16-16,0 0-23 0,0 0-7 0,0 0-16 16,0 0 66-16,0 10 37 0,0-10 14 0,0 13 2 15,0-5-79-15,-22 2-47 0,22 3-24 0,-27 3-6 16,12 1-7-16,-4 3 2 0,1 0 1 0,-6-1-5 15,6 3 1-15,-4 1-1 0,-1 1 2 0,-1 2 0 16,3-2-5-16,2 1-4 0,0-3 2 0,2 2 3 16,5-1 4-16,1-4 0 0,0-3-1 0,7-3 5 15,4 0-2-15,0-3 4 0,0 0 1 0,0 0-6 16,18 0 2-16,-18 1-3 0,36-1 3 16,-14 1-9-16,6 1 5 0,3 0-1 0,1 0-6 15,2 1 7-15,4-1-5 0,-4 0-37 0,0 0-61 16,-5-1-82-16,1-1-139 0,-8 1-146 0,1-2-112 15,-4-1-61-15,-5-1-47 0,-2 0-20 0,-6 1-102 16,2 0-232-16,-5-2 185 0</inkml:trace>
  <inkml:trace contextRef="#ctx0" brushRef="#br0" timeOffset="91607.83">9109 7319 2587 0,'-3'0'22'15,"3"0"12"-15,-1 0 3 0,1 0 13 0,0 0-4 16,0 0 10-16,0 0 22 0,0 8 15 0,0-8 2 15,0 0 5-15,0 0-7 0,0 0-17 0,0 0-18 16,0 0-23-16,0 0-10 0,0 0-1 0,0 0 14 16,0 0 12-16,0 0 15 0,0 0 14 0,0 0 10 15,0 0 11-15,0 0 7 0,0 0 2 0,0 0 0 16,0 0 1-16,0 0 5 0,0 0 4 0,0 0 13 16,0 0 21-16,0 0 4 0,0 0-31 0,0 0-36 15,15 0-52-15,-15-18-33 0,25 18 12 16,-8-20 20-16,3 4 24 0,5-1 16 0,5-4 1 15,4 0-10-15,3-1-5 0,5-2-9 0,1-2-4 16,7-1-7-16,-2 1 19 0,-1 1 27 0,-1-1 13 16,-1 2 36-16,-3 0-3 0,-4 4-7 0,-7 2 4 15,-5 3-29-15,-4 2-16 0,-1 1-23 0,-7 5-23 16,-1-1-12-16,-2 4-12 0,-8-1-8 0,3 3-3 16,-3-1-5-16,-1 3-2 0,-1-1-1 0,-1 1-3 15,0 0 4-15,0-2-2 0,0 2-1 0,0 0-1 16,0 0-1-16,0 0 2 0,0 0-2 0,0 0 1 15,0 0-7-15,0 0-36 0,0 0-61 16,0 0-86-16,0 0-124 0,0 0-78 0,0 0-54 16,0 0-13-16,0 0 35 0,0 0 23 0,0 0 4 15,0 0-7-15,0 15-41 0,0-15-112 0,0 13-213 16,0-13 110-16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1:17:21.5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20022 2319 4466 0,'17'0'10'0,"-2"0"33"0,2 0 36 16,-3 0 34-16,-1-20 30 0,-1 20 18 0,-7-16 6 16,-1 16 11-16,-4 0 17 0,0 0-8 0,0 0-32 15,0-10-40-15,0 10-63 0,0 0-51 0,0 0-10 16,0 0-2-16,0 0 7 0,-12 20 12 0,12-20 19 16,-14 31 20-16,14-10 10 0,-22 5 9 0,14 4-11 15,-5 6-9-15,2-1 13 0,-3 5-8 0,7 0-3 16,-5 4-13-16,0 0-20 0,4 0-9 15,-3-2-2-15,5-2-2 0,-4-1-4 0,6-5 5 16,-7-5-6-16,8-5 6 0,0-5 3 0,3-6 10 16,-5-2 9-16,2-6 77 0,3-3 26 0,0-2-7 15,0 0-9-15,0 0-77 0,0-30-32 0,0 12-6 16,17-7-4-16,-17-6 3 0,0-6 3 0,25-3-4 16,-25-5 3-16,19-2-4 0,-19-2-5 0,20 2 2 15,-9-1-1-15,4 4 1 0,-2 4 2 0,0-1 2 16,3 5 2-16,-2 3-2 0,3 2 3 0,0 5 5 15,0 1-4-15,0 2 3 0,-1 5-2 16,-1 1-9-16,2 2 7 0,-3 4-4 0,0 2-4 16,0 4 3-16,-7-1-8 0,5 5 0 0,-3 1 5 15,-1 0-8-15,1 0 2 0,-1 22 10 0,3-22-5 16,-3 32 6-16,1-11-2 0,2 2-20 0,-3 2-26 16,-2 5-19-16,-1-3-23 0,-2 3-8 0,1-1 1 15,-4 0-18-15,0 0-13 0,0-1-10 0,0-2-3 16,-23 1 4-16,23-4 12 0,-23-2 8 0,23-2 12 15,-30-2 21-15,13-2 23 0,-1-3 18 0,0-2 20 16,1-4 18-16,0 0 10 0,3-4 10 0,-1-2 11 16,5 0-5-16,1 0 3 0,0 0 35 0,4-16 15 15,2 16 37-15,0 0 29 0,3-17-2 16,0 17-8-16,0-11-14 0,0 11-22 0,0-10-31 0,23 10-19 16,-23-10-23-16,24 10-20 0,-24 0-5 15,24 0-7-15,-7 0 4 0,2 0 10 0,1 0 4 16,-1 20-2-16,-2-6-1 0,5 5-4 0,-5 2-9 15,0 4-82-15,-3 2-94 0,1 5-63 0,-8 0-81 16,0 0 5-16,0-1-18 0,-6-2-79 0,1 0-68 16,-2-2-85-16,0-2-199 0,0-5-68 0,-17-2 153 15</inkml:trace>
  <inkml:trace contextRef="#ctx0" brushRef="#br0" timeOffset="408.98">20597 2799 4316 0,'27'-13'33'0,"-13"2"73"16,1-1 82-16,-1 2 79 0,0-5 48 0,-6 5 9 15,-3 3-20-15,1 4-46 0,-6 1-74 0,0 0-88 16,0 1-65-16,1 1-42 0,-1 0-16 0,2 0 4 16,-2 0 0-16,0 0 12 0,0 0 9 0,5 21 6 15,-5-21 8-15,3 19-3 0,1-19-1 0,0 22-3 16,2-11-4-16,-3-11-1 0,0 15 10 0,2-15 1 15,1 0 4-15,-3 0-3 0,2 0-13 16,2 0 1-16,-2 0 0 0,0-24 3 0,2 24-1 0,0-30-1 16,3 11-7-16,-5 0 2 0,1-2-2 15,1 2-1-15,-3 1 7 0,1 1-4 0,-2 0 3 16,-1 2 0-16,-2 2-13 0,0 1-12 0,0 4 1 16,0-2-8-16,0 3-17 0,0 1-8 0,0 2-33 15,0 2-18-15,-14 0 5 0,14 2 16 0,0 0 9 16,-21 0 1-16,7 21-13 0,2-21-4 0,0 23 13 15,-6-6 20-15,1 4 24 0,2 2-18 0,-1 4 4 16,-1 2-3-16,3 1-12 0,-3 4-7 0,3 0-17 16,-1-2-29-16,2 0-13 0,6 0-12 0,-3-2-27 15,6 0-32-15,4-3-52 0,0-3-65 0,0-1-63 16,21-2-97-16,-21-4-185 0,36-2-71 16,-16-6 118-16</inkml:trace>
  <inkml:trace contextRef="#ctx0" brushRef="#br0" timeOffset="652.37">21237 2424 4398 0,'17'-10'-2'16,"-5"3"27"-16,-2 0 19 0,-1 0 7 0,0-2 2 15,-2 3-29-15,-4 3-26 0,-3 3-8 16,0 0-2-16,0 0 4 0,0 0 4 0,0 19 1 15,0-19 1-15,-17 27 10 0,17-4-3 0,-17 2 1 16,17 4-14-16,-19 4-12 0,19 3 12 0,-22 6-4 16,13 1 17-16,1 1 2 0,-1 1-50 0,0 2-71 15,2 0-90-15,-2 0-125 0,1-4-85 0,-3-3-75 16,4-2-156-16,0-5-161 0,-3-6 129 0</inkml:trace>
  <inkml:trace contextRef="#ctx0" brushRef="#br0" timeOffset="917.32">21071 2803 3454 0,'0'-20'24'0,"22"1"59"0,-22 3 44 15,17 1 20-15,-17-2-20 0,15 5-56 0,-15 2-47 16,0 4-27-16,0 2-10 0,0 2-3 0,0 2-2 16,0 0 9-16,0 0 4 0,-25 17 2 0,25-17-22 15,-29 24-19-15,9-9-21 0,-5 4-34 0,0 1 2 16,2 2-15-16,-1 0-11 0,1 1 10 0,5 0 4 15,4 1 21-15,0-1 33 0,6 0 19 0,8-2 28 16,0 0 5-16,0-3 3 0,0-2 11 0,28 0 16 16,-10-4 12-16,3-3 5 0,0 0-6 0,7-5-20 15,-3 0-10-15,-3-4-20 0,3 0-43 0,-2 0-61 16,2 0-82-16,-7-16-108 0,1 16-145 16,-2-18-182-16,-3 18 31 0,-1-27 123 0</inkml:trace>
  <inkml:trace contextRef="#ctx0" brushRef="#br0" timeOffset="1348.26">21298 2690 3527 0,'13'-7'30'0,"1"0"65"16,-3-2 67-16,3 3 49 0,0-5 6 0,0 3-35 16,0 0-22-16,-9 1-24 0,7 3-27 15,-7 0-21-15,0 1-52 0,-2 0-26 0,-2 2-18 16,-1-1-13-16,0 2-12 0,0 0-18 0,0 0 2 15,0 0-4-15,-20 0 5 0,20 23 7 0,-20-23-5 16,20 23 0-16,-25-8 1 0,14 1 7 0,-3 1-3 16,0 0-6-16,6 1-2 0,-1-1-6 0,1 0 2 15,8-2 14-15,-7 1 8 0,7-3 16 0,0 1 9 16,0-3 9-16,0-1 5 0,0-1-2 0,18-1-1 16,-18 0-4-16,31-2-1 0,-12 0-1 0,4-3 12 15,1-1 25-15,-1 0 15 0,2-2 20 0,-4 0-1 16,0 0-18-16,0 0-1 0,-1 0-6 0,-6-21 8 15,2 21 3-15,-2-19-4 0,-8 19 9 16,7-22 1-16,-7 10 3 0,2 0 1 0,-4 0-13 16,2 0-10-16,-4 1-13 0,-2 1-12 0,3 1-10 15,-3 3-11-15,0 0-6 0,0 2-5 0,0 2-6 16,0 1 2-16,0 1 7 0,0 0 10 0,0 0 1 16,-17 19-3-16,17-19 0 0,-14 27-4 0,14-9 8 15,-16 2 11-15,16 5-9 0,-18 3-46 0,7 0-61 16,6 5-69-16,-4-2-83 0,4 2-65 0,-2-1-69 15,2 0-81-15,3-1-80 0,-4-2-194 0,2-4-22 16,0-2 141-16</inkml:trace>
  <inkml:trace contextRef="#ctx0" brushRef="#br0" timeOffset="1704.94">21810 2804 3446 0,'17'-15'30'16,"-3"1"87"-16,0-1 83 0,-2 2 71 0,-3-1 23 16,5-2-7-16,-3 3-2 0,-4 2 29 0,-1 1 23 15,-5 1-42-15,4 2-53 0,-5 0-107 0,6 1-81 16,-6 2-41-16,0 1-35 0,0 2-1 0,0 0-5 16,0 1-1-16,0 0-2 0,0 0-8 0,0 0-1 15,-23 19-9-15,23-19-18 0,-19 26-1 16,19-10-13-16,-28 4-16 0,14 1-5 0,0 2-15 15,0 1 0-15,-1 0 12 0,2 2 7 0,-2-2 22 16,-2 1 8-16,1-1-8 0,4-2 4 0,-7 1 2 16,10-3 5-16,-3-2 20 0,1-1 14 0,4 0 9 15,4-3 7-15,3-2 12 0,0 1 6 0,0-3 1 16,21-2 5-16,-21-1-8 0,31-1 1 0,-16 0-5 16,-1-3-22-16,3-1-15 0,-3-2-35 0,3 0-48 15,-3 0-68-15,-1 0-81 0,-4 0-90 16,3-18-94-16,1 18-114 0,-4-16-227 0,3 16 64 15,-4-22 145-15</inkml:trace>
  <inkml:trace contextRef="#ctx0" brushRef="#br0" timeOffset="2096.11">21979 2955 3810 0,'11'0'11'16,"-3"0"59"-16,6 0 59 0,-2 0 60 0,0 0 48 15,2-16 5-15,-4 16 15 0,1-12 18 0,-2 12 24 16,-1-11-18-16,-4 11-30 0,6-11-71 0,-7 11-80 15,3-7-53-15,-6 7-43 0,3 0-14 0,-3 0-8 16,0 0-3-16,0 0 7 0,0 0-4 0,3 0-15 16,-3 0-24-16,0 0-31 0,0 0-9 0,0 0 10 15,3 0 30-15,-3 0 29 0,6 0 28 0,-3 0 3 16,2 0 11-16,4 0-5 0,-2 0-13 16,7-16 4-16,-3 16-3 0,2-26-1 0,0 10 9 15,1-3-4-15,-2-1-8 0,2-1 3 0,-3-1 1 16,-2 2-1-16,2 0 6 0,-1 1-1 0,-6 0-24 15,2 2-10-15,-1 3-9 0,-2 2-19 0,-1 3-11 16,-1 1-20-16,-1 4-12 0,0 0-16 0,0 2 17 16,-18 2 25-16,18 0 5 0,-28 0 10 0,12 0-8 15,-9 29 5-15,1-13 18 0,-3 3 14 0,-1 6 18 16,2 3 2-16,-4 3 3 0,2 0 1 16,4 1 3-16,2 0-8 0,0 2-15 0,5-1-14 0,0-1-19 15,8-1-11-15,1 1-12 0,5-1-19 16,3-2-27-16,0 0-51 0,0 0-55 0,20-1-52 15,-20-2-52-15,40-2-57 0,-19-4-127 0,6-2-213 16,1-3 100-16</inkml:trace>
  <inkml:trace contextRef="#ctx0" brushRef="#br0" timeOffset="2483.87">22559 2935 3534 0,'11'-7'3'0,"0"-1"50"0,2 0 78 0,-6 0 61 16,4 0 44-16,0-2 5 0,-5 3-35 16,2 3-16-16,-5 1-21 0,-3 2-45 0,3-2-48 0,-3 2-47 15,0 1-40-15,0 0-15 0,0 0 1 16,0 0 3-16,0 0 12 0,0 0 6 0,0 25 0 16,0-25 1-16,0 27-1 0,-17-11 0 0,17 5 2 15,0 0 4-15,-15 1-14 0,15-1 9 0,-16 0-6 16,5-1-25-16,4-1-1 0,-4-1-17 0,-2-1-12 15,2-2 3-15,-1-1-3 0,0-4-14 0,-4-1 3 16,2-1 1-16,0-4 0 0,-3-1 10 0,0-3 4 16,-2 0 10-16,2 0 18 0,-1 0 17 0,-3-27 13 15,9 27 10-15,-2-27-1 0,5 11-4 16,-1-2-1-16,7-2-1 0,2 0 3 0,1 1 20 16,0-2 8-16,0 1 10 0,21 0-8 0,-21 2-16 15,27 1-10-15,-10 0-12 0,0 2-2 0,5 4 1 16,-1 1-26-16,3 2-35 0,-1 2-50 0,-3 3-75 15,5 2-62-15,-3 1-55 0,0 0-48 0,-4 0-51 16,-1 17-100-16,-1-17-171 0,-1 16 58 0,-1-16 124 16</inkml:trace>
  <inkml:trace contextRef="#ctx0" brushRef="#br0" timeOffset="2964.81">22735 2931 3957 0,'12'0'23'0,"-1"-9"64"0,-3 4 82 16,1-1 78-16,-9-2 54 0,16 1 15 0,-12 0 17 15,-4 3-21-15,0 1-46 0,0-1-67 0,0 2-101 16,0 1-61-16,0-2-37 0,0 2-21 0,0 1-11 16,0 0 3-16,0 0-3 0,0 0 10 0,0 0 16 15,0 0-2-15,0 22 9 0,0-22-3 0,0 24 1 16,-20-9-1-16,20 2 0 0,-22 3 3 15,22 0-2-15,-13 1 3 0,13 0 1 0,-13 0-6 16,13 0-5-16,-9-1-7 0,9-1-18 0,0-1-23 16,0-2-12-16,-3-2-12 0,3-2 4 0,0-3 12 15,0-1 13-15,0-2 14 0,0 0 13 0,0-3 20 16,0-2 0-16,0 1 15 0,0-2 1 0,0 0 4 16,0 0 8-16,0 0-20 0,0 0-20 0,0 0-30 15,0-19-20-15,0 19 8 0,0-18 16 0,0 5 23 16,0-4 16-16,0-1 2 0,-14-2 5 0,14-2 3 15,0 0 0-15,0-1 0 0,0 1 3 0,0-2-7 16,20 0 4-16,-20 1 0 0,28 3-4 0,-11 0 17 16,2 3-9-16,5 0-3 0,-3 3 0 0,5 5-12 15,-4 2-4-15,3 3 0 0,-4 2-7 16,3 2 0-16,-6 0 1 0,2 0-7 0,-4 27 3 16,-2-11-6-16,-2 3 11 0,1 3-14 0,-7 4-72 15,0 2-65-15,-3 2-66 0,-3 1-53 0,0-1-11 16,0 2-33-16,0-3-57 0,-29 0-53 0,29-3-80 15,-30-1-215-15,13-4-16 0,-2-4 129 0</inkml:trace>
  <inkml:trace contextRef="#ctx0" brushRef="#br0" timeOffset="3432.48">23159 2808 4561 0,'20'-18'12'16,"-2"2"72"-16,-2-1 83 0,-5 1 87 0,4-2 75 15,-8 7-4-15,0 3-49 0,-5 4-82 16,-2 3-91-16,0-1-86 0,0 2-35 0,0 0-5 16,0 0-1-16,-19 0 20 0,19 31 3 0,-18-12 7 15,18 4 3-15,-21 8-6 0,6 6-1 0,2 1-6 16,3 5 3-16,-3 1 10 0,2 0 2 0,0 0-12 16,7-1 3-16,-5-1-7 0,2-3 3 0,1-3 6 15,-2-3 0-15,4-4 0 0,1-3-7 0,-2-5 11 16,2-4-6-16,1-4 9 0,1-4 13 0,-2-3 5 15,3-4 21-15,0 0 30 0,0-2-5 16,0 0-15-16,0-18-12 0,0 18-36 0,0-31-12 16,0 8 10-16,17-3-7 0,-17-7-6 0,15-5 4 15,-15-4-7-15,19-4-5 0,-5-2 2 0,-2-3-2 16,5-2 2-16,2-1 7 0,-2 0 0 0,2 0 2 16,2 7 13-16,0 2 24 0,-1 5 16 0,1 2 18 15,-2 5 4-15,-2 5-15 0,-1 6-8 0,1 1-11 16,-3 2-19-16,0 4-7 0,-2 3-13 0,-1 3-8 15,-3 2-5-15,-1 2-8 0,0 3-10 0,-3 2-8 16,3 0-26-16,-4 0-26 0,4 0-5 0,3 27-11 16,-6-11-4-16,4 4 9 0,-2 4-34 0,2 7-47 15,-5 3-46-15,0 4-39 0,-3 3-13 0,0 1 0 16,0 0 14-16,-21 2-15 0,21-1-31 16,-30-2-38-16,11-4-35 0,-4-2-53 0,-3-5-66 15,1-3-151-15,-1-4-59 0,-2-7 129 0</inkml:trace>
  <inkml:trace contextRef="#ctx0" brushRef="#br0" timeOffset="3800.12">23716 2783 3028 0,'8'-8'58'0,"4"0"59"0,-6-1 77 0,4 2 72 16,-1 0 3-16,-1-2-6 0,-1 4-32 0,-2-1-37 16,-2 2-36-16,-3 0-37 0,0 2-45 0,0 1-34 15,0 0-32-15,0 1-13 0,0 0-10 0,0 0 2 16,0 0 3-16,-15 0-4 0,15 16 8 0,0-16 4 15,-17 22-3-15,17-6 4 0,-17 5-3 0,4 3-5 16,-1 4 8-16,2 2-1 0,-1 4 1 0,-1 2 4 16,2 0-5-16,-2 2 3 0,2-1 3 15,-2 0-2-15,4 0-26 0,1-1-57 0,-5-2-69 16,3-2-77-16,3-3-65 0,-4 0-49 0,1-4-55 16,3-1-60-16,-4-2-86 0,1-4-148 0,5-5-20 15,-4-3 141-15</inkml:trace>
  <inkml:trace contextRef="#ctx0" brushRef="#br0" timeOffset="4732.08">23773 3180 2871 0,'13'-7'51'16,"1"-1"64"-16,-3-2 94 0,-1 3 83 0,-2-2 3 15,3 0-4-15,-5 3-36 0,0 0-30 0,1 0-1 16,-4 2-12-16,3 0-31 0,-3 1-41 0,0-1-55 15,-3 1-46-15,2 2-35 0,-2 1-8 0,0-2-10 16,0 2 3-16,0 0-4 0,0 0-2 0,0 0 13 16,0 0-6-16,0 0 10 0,0 0-4 0,0 0 2 15,0 0 5-15,0 0 4 0,0 0 0 0,0 0 4 16,0 0 0-16,0 0 7 0,0 0 21 0,0 0 43 16,0 0 34-16,0 0 5 0,0 0 7 0,0 0-31 15,12 0-27-15,-12 0-5 0,0-17-20 16,13 17-14-16,-13 0-8 0,6-13-3 0,-3 13-4 15,2-8-3-15,-5 8-9 0,3 0-1 0,-2-7-9 16,-1 7-7-16,0 0-1 0,0-4-11 0,0 4-2 16,0 0 4-16,0-2 3 0,0 2 6 0,0 0 3 15,-26 0-21-15,26 0-32 0,-22 0-17 0,8 0-16 16,-1 0 17-16,-2 0 13 0,-1 15 0 0,3-15-18 16,-4 0-14-16,4 19-1 0,2-19 3 0,-2 16 28 15,2-8 5-15,3 2 15 0,2 0 6 0,0-2 6 16,3 1 10-16,2 0 7 0,0-2 13 0,3 0 4 15,0 0 7-15,0 0 3 0,22 1-2 16,-22-2 1-16,23 0 0 0,-6 0 0 0,2 0-5 16,-2-2 3-16,2-1 2 0,-2-2-5 0,-2-1 3 15,1 0 2-15,-2 0 1 0,0 0 0 0,-2 0 16 16,-1-15 22-16,-2 15 16 0,1 0 27 0,-3-19 2 16,3 19-10-16,-4-17-5 0,-1 17 13 0,1-20-1 15,-2 10 0-15,1-1-5 0,1 1-19 0,-3 0 9 16,0 0-10-16,-1 3-8 0,0 1-22 0,2 0-28 15,-2 2-14-15,-2 3-4 0,0 0-7 0,1 0-8 16,-1 1-8-16,0 0 0 0,0 0 9 16,0 0 13-16,0 19 11 0,0-19 7 0,-17 21-7 0,17-8 0 15,0 3 8-15,-21 2-7 0,21 0-17 0,-11 1-21 16,11 0-29-16,-13-1-20 0,13-1 9 16,-12-1 12-16,12 0 15 0,-3-4 21 0,3-2 17 15,0-2 20-15,0-2 14 0,0-3 11 0,0 0-2 16,0-3-1-16,0 0-14 0,28 0-4 0,-28 0 4 15,26-20 3-15,-6 20 24 0,0-25 8 0,2 7 27 16,3 0 15-16,-2-5 0 0,1-1-5 0,-1-1 8 16,-1-1 9-16,-4 1-8 0,4 0 6 0,-7 0-22 15,1 0-20-15,-4 1 7 0,1 1 0 16,-1 0-8-16,-3 2-8 0,-2 2-17 0,-3 3 0 0,1 0-9 16,-3 4-9-16,1 3-11 0,-3 0-14 0,0 5-15 15,0 1-10-15,0 2 14 0,0 1-2 16,0 0 13-16,0 0 11 0,-17 24-5 0,17-24 4 15,-19 32 2-15,19-10-1 0,-25 5-2 0,11 1 1 16,-1 5 0-16,-1 1-1 0,1 2 4 0,-1-1-2 16,2 2-6-16,2 0-16 0,-1 0-38 0,1-2-27 15,1 0-30-15,-1-2-17 0,2-2 4 0,1-2 6 16,3-2 14-16,-2-3 0 0,3-4 15 0,2-3 11 16,-1-4 23-16,4-2 37 0,0-3 16 0,0-3 18 15,0-3-13-15,0 0-53 0,0 1-54 0,20-3-65 16,-20 0-43-16,15 0-16 0,-15 0-16 15,22 0-31-15,-22 0-48 0,23 0-44 0,-13-19-49 16,2 19-45-16,-1-15-101 0,-2 15-158 0,-1-24 118 16</inkml:trace>
  <inkml:trace contextRef="#ctx0" brushRef="#br0" timeOffset="4889.29">23997 3181 2780 0,'0'0'2'0,"0"0"8"15,0 15 24-15,26-15 14 0,-26 0 9 0,30 0-5 16,-15 0-23-16,-2 0-15 0,1 0-14 0,-2 0-32 16,2 0-54-16,-3 0-77 0,-3 0-105 0,1 0-153 15,-3 0-183-15,2 0 10 0,-2 0 109 0</inkml:trace>
  <inkml:trace contextRef="#ctx0" brushRef="#br0" timeOffset="5716.41">24166 3191 2966 0,'0'0'16'0,"0"0"45"0,23 0 53 16,-23 0 58-16,25 0 41 0,-25 0 9 0,19 0-6 15,-19 0-30-15,17 0-45 0,-17 0-48 0,11 0-46 16,-11 0-28-16,0 0-17 0,0 0-11 0,0 0-3 16,0 0-3-16,0 0-12 0,0 0 3 0,0 0 4 15,0 0-1-15,0 0 16 0,0 0 6 0,-14 17-9 16,14-17 0-16,0 15-12 0,-11-15-1 15,11 17 0-15,0-17-1 0,0 18 5 0,-6-18-2 16,6 15 7-16,0-9 5 0,0 1 11 0,0-2 0 16,0 0 6-16,15-2-2 0,-15 0-2 0,0-1 4 15,19 1-5-15,-19-2 3 0,17-1 1 0,-17 0-2 16,22 0 0-16,-15 0 2 0,4 0 3 0,-1-20 8 16,-3 20 2-16,4-16 2 0,-6 16-9 0,4-18-4 15,-4 8-5-15,-2-1-10 0,-2 0 6 0,-1 0-11 16,0 0 5-16,0-1 1 0,0 2-7 0,-18 2 7 15,18-1-9-15,-22 3 7 0,22 2-1 0,-29 3 0 16,12 1 4-16,1 0-3 0,0 0 1 16,-2 18 3-16,2-18-3 0,1 23 5 0,2-6 0 15,1 0-3-15,1 3 3 0,0 1-9 0,7 2-8 16,-3 0-18-16,3 2-13 0,4-1-8 0,0 1 0 16,0-1 9-16,0-1 14 0,23-2 5 0,-23-3 13 15,19-3 11-15,-19-4-3 0,23-2 14 0,-23-2-3 16,23-4 3-16,-7-3 2 0,-2 0-2 0,1 0 14 15,1 0 13-15,-1-20 24 0,1 20 19 0,-1-20 4 16,1 20 2-16,-1-25 1 0,-2 10-9 0,-1 2 2 16,-2-1 2-16,2 1-2 0,-4 1 13 15,1-1 0-15,-1 2-1 0,-2 0-5 0,2 1-8 16,-2 2-5-16,-3 0-3 0,0 2-7 0,2-1-16 16,-4 3-20-16,-1 1-27 0,0 1-11 0,0 0-17 15,0 2-4-15,0 0 7 0,0 0-3 0,0 0 21 16,0 0-1-16,0 19 4 0,-23-19 6 0,23 20-7 15,-15-6 6-15,15 2 3 0,-19 1-4 0,19 1-1 16,-16 2-19-16,16-1-11 0,-12-1-8 0,12-1 0 16,0-1 19-16,-5-1 11 0,5-2 11 0,0-3 7 15,0-1 1-15,21-5 3 0,-21 0-4 0,29-3 2 16,-7-1-1-16,1 0 2 0,5 0 16 0,3-21 10 16,0 21 19-16,2-22 15 0,-2 8 16 0,1-1 13 15,-1 1 25-15,-1-2 7 0,-5 0 8 0,-5 1 1 16,3-1-15-16,-7 1 4 0,-4 3-25 15,-1-1-18-15,-2 2-17 0,-3 0-36 0,-1 4-14 16,1-2-17-16,-4 4-15 0,-1 0 2 0,-1 1-24 16,0 4 3-16,0-1-1 0,0 1 2 0,0 0 20 15,0 0-1-15,-21 16-4 0,21-16 4 0,-22 23 3 16,22-6 3-16,-25 5 3 0,5 2 8 0,4 5-3 16,-2 6-51-16,-1 3-56 0,1 5-101 0,-3 4-91 15,4 3-36-15,0 1-26 0,0 2-3 0,2 0-17 16,-2-3-35-16,-1-1-48 0,1-5-41 0,-4-4-92 15,0-4-182-15,3-8 79 0,-7-4 136 16</inkml:trace>
  <inkml:trace contextRef="#ctx0" brushRef="#br0" timeOffset="6352.95">19770 3278 4129 0,'-3'0'1'0,"3"0"20"16,0 0 27-16,0 0 42 0,0 0 39 0,0 0 19 16,0 0 18-16,0 0-7 0,0 0-3 0,0 0-13 15,0 0-36-15,0 0-26 0,0 0-30 0,0 0-8 16,0 0-2-16,0 0 7 0,0 0 28 0,0 0 28 16,0 0 43-16,0 0 44 0,0 0 24 0,0 0 3 15,0 0-42-15,0 0-60 0,25 0-60 0,3 0-47 16,4 0-12-16,18 15-3 0,20-15-3 0,15 11-4 15,21-1 3-15,23 0-3 0,13 1-2 16,21 1-2-16,28 6 2 0,11 0 1 0,17 6 57 16,12 0 14-16,11 5 1 0,10 4 4 0,2 5-44 15,-2 3-3-15,-4 1 15 0,-1 2 12 0,-13-1 3 16,-8 2-5-16,-15-5-11 0,88 19-16 0,-27-10-9 16,-47-12-4-16,-163-29-4 0,-14-2 5 0,-4 0-4 15,55 5 0-15,-21 0-9 0,-18-3-116 0,-20-3-144 16,-13-2-221-16,-13-1-123 0,-11 2 28 0,-3-2 58 15,-20 3 93-15,-10 2-22 0,-12 2-86 0,-15 0-246 16,-13 0-76-16,-18-1 152 0</inkml:trace>
  <inkml:trace contextRef="#ctx0" brushRef="#br0" timeOffset="6804.07">19682 3621 4414 0,'0'0'-2'0,"0"0"-3"16,0 0 7-16,0 0 18 0,14 0 26 0,-14 0 38 16,0 0 35-16,0 0 30 0,-31 0 22 0,31 0 0 15,-30 0-14-15,13 0-25 0,3-13-33 0,-3 13-24 16,1 0-26-16,4 0-17 0,1 0-3 15,3 0 24-15,8 0 57 0,-12 0 55 0,12 0 59 16,0 0 15-16,0 0-44 0,0 0-50 0,20 0-69 16,3 0-53-16,7 0-18 0,6 0-9 0,20 0-1 15,7 0-1-15,19 0-1 0,21 11-1 0,19-11 0 16,17 0 29-16,16 14 21 0,19-6 14 0,18 3 13 16,16 2-4-16,13 5 14 0,10 3 17 0,6 4 9 15,7 4 3-15,3 2-15 0,1 4-4 0,-6 2 13 16,-4 2 4-16,-8 1-8 0,-8-2-26 15,-19-2-33-15,-18-1-27 0,-12-2-12 0,-16-3 0 0,-19-4 0 16,-21-4 0-16,-16-3 0 0,-19-5 0 16,-17-1 0-16,-12-5 0 0,-17-1 0 0,-8-4 0 15,-14-1-4-15,-8-1-86 0,-3-1-85 0,-3 0-76 16,0 0-100-16,-20 4-65 0,20-1-115 0,-33 3-102 16,7 1-48-16,-1 0-38 0,-11 3 4 0,-3 0-107 15,-2-1-189-15,-1-1 187 0</inkml:trace>
  <inkml:trace contextRef="#ctx0" brushRef="#br1" timeOffset="112323.08">5542 4304 1209 0,'0'0'36'16,"0"0"27"-16,0 0 16 0,0 0 19 0,0 0-26 15,0 0-16-15,0 0-1 0,0 0-11 0,0 0-7 16,0 0-2-16,0 0-6 0,0 0 17 0,0 0 9 16,0 0 5-16,0 0 5 0,0 0-11 0,0 0-4 15,0 0-3-15,0 0-3 0,0 0 1 0,0 0 1 16,0 0 4-16,0 0 3 0,0 0-4 0,0 0-1 15,0 0 3-15,0 0-2 0,0 0-1 0,0 0 0 16,0 0-6-16,0 0 5 0,0 0 2 0,0 0 8 16,0 0 2-16,0 0-3 0,0 0 0 15,0 0-3-15,0 0-8 0,0 0-6 0,0 0-4 16,0 0-10-16,0 0 0 0,0 0 2 0,0 0 0 16,0 0 5-16,0 0 3 0,0 0 0 0,0 0 0 15,0 0 5-15,0 0-3 0,0 0-2 0,0 0-3 16,0 0-3-16,11 0-6 0,-11 0-1 0,0 0-4 15,0 0-5-15,0 0 3 0,0 0 2 0,6 0-2 16,-6 0 2-16,0 0-1 0,4 0-6 0,-4 0-3 16,6 0 1-16,-2 0-6 0,0 0-1 0,3 0 1 15,0 0-4-15,2 0-1 0,-3 0 1 16,3 0 3-16,-2 0-1 0,0 0 2 0,0 0 2 16,-1 0-6-16,3 0 1 0,0 0 2 0,1 15-5 15,1-15 2-15,3 0 4 0,-2 0-3 0,-3 12 7 16,5-12-2-16,-3 8-2 0,-2-8-1 0,2 7-3 15,0-7 1-15,-3 8-2 0,1-4-2 0,-3 0 1 16,4 0 1-16,-4 0-2 0,2 1 6 0,-4-1-1 16,4 3-2-16,-2 0 5 0,4 0-2 0,-3 1-4 15,4 1 7-15,0 1 21 0,-2 3 1 0,5 1 11 16,-3 2-8-16,3 0-21 0,-3 0 1 0,0 3-12 16,5 0 4-16,-6-2-1 0,0 1 0 0,2-1 9 15,-1 1 13-15,-3 0 7 0,3 1 2 16,-1-1 1-16,-3 2-9 0,0-1-2 0,1 0 6 15,0 0-3-15,-3 0 4 0,4 1-1 0,-3-1-5 16,-1 1 5-16,3 0-1 0,-5-1 0 0,4 1 0 16,0 0-7-16,-4-3-6 0,4 1-7 0,-2 0 1 15,-2-1 25-15,0 1 4 0,0-1 3 0,1-1-1 16,-1 1-20-16,-3 1 4 0,1-1 16 0,1 2 1 16,-2-1-1-16,1 0 3 0,1 0-1 0,-2 1 11 15,0 1-1-15,0-1-11 0,0 2-2 0,0-2-4 16,0 2 6-16,0-2 3 0,0 1-7 0,0-1 12 15,0 2-3-15,-17 0 8 0,17 0-1 0,0-1-14 16,0 0-8-16,-10 1-12 0,10-1-5 16,0-3-12-16,-9-1 4 0,9-2 0 0,-4-3-7 15,4 1 2-15,-4-4 1 0,1-1 0 0,2 0 7 16,-1-2-1-16,2-1-3 0,-1 0 8 0,1-2-8 16,0 1-20-16,0-3-93 0,0 0-71 0,0 0-79 15,0 0-83-15,0 0-33 0,0 0-93 0,0 0-123 16,0 0-237-16,0 0-77 0,0-22 158 0</inkml:trace>
  <inkml:trace contextRef="#ctx0" brushRef="#br0" timeOffset="115964.03">5460 4238 2075 0,'-3'0'32'16,"3"1"7"-16,-2-1 13 0,2 0 19 0,0 0-6 15,0 0 18-15,0 0 15 0,0 0 12 0,0 0 1 16,0 0 4-16,0 0-9 0,0 0-11 16,0 0-15-16,0 0-13 0,0 0-8 0,0 0 3 15,0 0 8-15,0 0 4 0,0 0 10 0,0 0-3 16,0 0 1-16,0 0 4 0,0 0-6 0,0 0-10 16,0 0-6-16,0 0-11 0,0 0-6 0,0 0-1 15,0 0-6-15,0 0-2 0,0 0 1 0,0 0-1 16,0 0-2-16,0 0-2 0,0 0-16 0,0 0-12 15,0 0-3-15,22 0-7 0,-22 0 3 0,14 0 0 16,-14 0-5-16,16 0 5 0,-16 0 0 0,17 0 3 16,-9 0 0-16,-1 0-4 0,0 0 0 0,0 0 1 15,-1 0 1-15,-1 0 8 0,4 0-3 16,-4 0 3-16,4 0-1 0,-1 0-11 0,3 0 9 16,-3 0 1-16,0 0 2 0,-1 0 9 0,1 0-6 15,0 12 0-15,0-12-11 0,1 0 1 0,-1 11-2 16,4-11-2-16,2 9 7 0,-3-5-2 0,1 2 1 15,1 1 0-15,1-1-4 0,-2 1-4 0,-1 1 2 16,0 0 1-16,0 0 4 0,0 0-2 0,-5 1-3 16,5 0 1-16,-5 2-6 0,5 0 10 0,-2 1 3 15,-1-2-1-15,1 4 16 0,-1 1 7 0,3 1 5 16,0 3 1-16,-2 2-15 0,2-1-13 0,1 1-5 16,-2 2 1-16,0 0-1 0,0 0 6 0,-1 1-3 15,2-1-2-15,-3-2 7 0,1 3 19 16,-3 0 6-16,4 1 5 0,-1-1-2 0,-1 0-24 15,-1 0-2-15,0 1 14 0,0 0 11 0,0-1 4 16,-3 0 1-16,4 0-9 0,-3-1 1 0,-2 1-2 16,3-1 3-16,-1 0-10 0,-2 0-5 0,3 1 32 15,-1-2 6-15,-2 2 11 0,0 0 10 0,3 0-27 16,-3 1-8-16,0 2 2 0,-1-1 3 0,1 1 2 16,0 0 12-16,0 2-2 0,-1 0-17 0,-1 3 4 15,1 0-11-15,-2 1 25 0,1 1 28 0,-1 2-12 16,2 2 1-16,-1-3-27 0,-1 1-23 0,3 0 19 15,-3-1 5-15,2 0 10 0,-2-2 3 16,2 1-3-16,-2 0 16 0,0-1-2 0,0 0-9 16,0-1-15-16,0 1-19 0,0-2-10 0,0 3 11 15,0-2 11-15,0 0 13 0,0 1 8 0,-16-1-8 16,16 0-9-16,0 1-18 0,-14 2-4 0,14 1 9 16,-12-2 1-16,1 2 0 0,6-1-3 0,-6 1-12 15,4-2 2-15,-4-2-3 0,3-3-2 0,-1-2-1 16,-2 0 2-16,3-4-2 0,-3-3 3 0,5 0 3 15,-3-3-3-15,1-2 4 0,0-1-4 0,3-2-7 16,-2-2 1-16,4 0-5 0,-4-3-4 0,1-1 4 16,3-1-4-16,1-2-2 0,1-1 3 0,-1-1-1 15,2 1 3-15,-1-2 0 0,1 0 5 0,0 0-1 16,0 0-5-16,0 0 2 0,-2 0-10 16,2 0-29-16,-3 0-41 0,3 0-53 0,0 0-69 15,-1 0-97-15,1 0-109 0,-4 0-92 0,3-12-45 16,-1 12 25-16,1 0 26 0,-1-10-25 0,-4 10-64 15,3-8-146-15,0 8-241 0,1-9 168 0</inkml:trace>
  <inkml:trace contextRef="#ctx0" brushRef="#br0" timeOffset="116820.16">5763 6837 2529 0,'-2'0'19'0,"2"0"12"0,-1 0 19 16,1 0 24-16,0 0 13 0,0 0 19 0,0 0 14 15,0 0 10-15,0 0-2 0,0 0-6 0,0 0-14 16,0 0-9-16,0 0-19 0,0 0-11 0,0 0-4 15,0 0-7-15,0 0 5 0,0 0 2 0,0 0-3 16,0 0-3-16,0 0-7 0,0 0-2 0,0 0-6 16,0 0-1-16,0 0-12 0,0 0-11 15,0 0-10-15,0 0-9 0,0 0-2 0,20 0 5 0,-20 0 12 16,19 15 9-16,-19-15 9 0,20 0 6 16,-20 0-5-16,18 15 3 0,-5-15 7 0,-2 12 10 15,-1-12 8-15,3 15 4 0,2-6-3 0,-1 2-4 16,0-1 4-16,2 2-5 0,-1-1-6 0,-1 2-13 15,2-2-8-15,-4 1-2 0,1 4 15 0,1-2 4 16,-2 3 0-16,1-1 14 0,-1 3 7 0,-3 0 2 16,2 2-1-16,2 2-5 0,-3 3-16 0,0 2 13 15,1 3 15-15,-1 2 11 0,-2 4 15 0,5 2-3 16,-7 3-19-16,5-1-12 0,-7-1 10 0,6 2 6 16,-6-3 24-16,3 0-2 0,-3-1-17 0,-1-2-9 15,0-1 0-15,-1 0-5 0,1 0-8 16,0 0 5-16,-3 0-18 0,2 1 1 0,-2 1 9 15,0 1 21-15,0 2 4 0,0 3-6 0,0 2-17 16,0 5-30-16,0 3 0 0,-16 2 6 0,16 2 6 16,0 1-6-16,-18 2-6 0,18-2 2 0,-17 1 5 15,17-3 10-15,-22 0-4 0,12-2-16 0,-2 0-15 16,1-1-16-16,-3-2-4 0,2 3 0 0,1-1 0 16,0-1 0-16,-3 1 0 0,2-2 0 0,4 1 0 15,-3-4 0-15,-1 0 0 0,5-5 0 0,-2-2 0 16,3-5 0-16,0-4 0 0,1-3 0 0,0-3 0 15,2-4 0-15,-3-3 0 0,5-2 0 16,-3-3 0-16,3-1 0 0,-2-4 0 0,0-1 0 16,1-3 0-16,2 0 0 0,0-2 0 0,0 0 0 15,-1-3 0-15,1 0 0 0,0 0 0 0,0 0 0 16,0 0 0-16,0 0 0 0,0 0 0 0,0 0-60 16,0 0-130-16,0 0-163 0,0-16-241 0,0 16-175 15,0-17-53-15,0 4-69 0,0-1-21 0,23-3-228 16,-23-5 104-16,22 0 233 0</inkml:trace>
  <inkml:trace contextRef="#ctx0" brushRef="#br0" timeOffset="123928.96">6025 9559 1190 0,'0'0'22'15,"0"0"7"-15,0 0 12 0,0 0 22 0,0 0-5 16,0 0 11-16,0 0 8 0,0 0-1 0,0 0-8 15,0 0-2-15,0 0-15 0,0 0-13 0,0 0-7 16,14 0-8-16,-14 0-1 0,0 0-4 0,16 0-6 16,-16 0-3-16,0 0-6 0,11 0 1 0,-11 0 2 15,0 0 0-15,0 0-3 0,3 0 1 0,-3 0-4 16,0 0-3-16,0 0-11 0,0 0-50 16,0 0-47-16,0 0-83 0,0 0-76 0,0 0-54 15,0 0-61-15,0 0 84 0</inkml:trace>
  <inkml:trace contextRef="#ctx0" brushRef="#br0" timeOffset="125788.56">5941 9638 785 0,'0'-1'23'0,"0"1"14"0,0 0 14 0,0 0 7 15,0 0-13-15,0 0 1 0,0 0-4 0,0 0 9 0,0 0 3 16,0 0 5-16,0 0 16 0,0 0-1 16,0 0 10-16,0 0 8 0,0 0-9 0,0 0 5 15,0 0 4-15,0 0-8 0,0 0 0 0,0 0 2 16,0 0-6-16,0 0-2 0,0 0-1 0,0 0-5 15,0 0-3-15,0 0-6 0,0 0-1 0,0 0-1 16,0 0-5-16,0 0 5 0,0 0-2 0,0 0-3 16,0 0 7-16,0 0 1 0,0 0 2 0,0 0-6 15,0 0-4-15,0 0-7 0,0 0-4 0,0 0 7 16,0 0-2-16,0 0 7 0,0 0 3 0,0 0-3 16,0 0-1-16,0 0-3 0,0 0-4 0,0 0-2 15,0 0-3-15,0 0 0 0,0 0 4 16,0 0 8-16,0 0 6 0,0 0 1 0,0 0 0 15,0 0-6-15,0 0-1 0,0 0-1 0,0 0-7 16,0 0 1-16,0 0-10 0,0 0-12 0,0 0-15 16,0 0-12-16,0-14-3 0,17 14 4 0,-17-12 3 15,19 5 7-15,-3-3 3 0,-2 2 1 0,-1-1 3 16,3-1-6-16,0-1-6 0,-1 0-5 0,2-2 5 16,0 1 8-16,2-1 13 0,1 1 12 0,-1-1 5 15,-2 1-8-15,0-1-7 0,1 0-9 0,-1 1-5 16,-1 1 6-16,1-1-2 0,-4 2 0 15,0-1-2-15,1-1-7 0,0 2 5 0,-1-1 2 16,-1 0 3-16,-1-1 3 0,2 1 2 0,1-2-3 16,1 0-4-16,-1 0-3 0,0 1-6 0,1 0 1 15,1-2-3-15,0 0 5 0,1 1 0 0,-2 0 6 16,2-1-3-16,2 2 4 0,3 0-5 0,-2 0-6 16,-3 2 8-16,0-1-4 0,3 2-3 0,0-1-4 15,-3 2-7-15,2-1 0 0,0 1 3 0,2-2 4 16,1 2 1-16,3-1-4 0,-2 0-3 0,4-1 0 15,-4 2 3-15,0-1 16 0,3 0 24 0,-2 1 0 16,1-1 0-16,-1 2-10 0,0 1-16 0,1 0-3 16,-4 0-7-16,4 0-4 0,-3 1 4 15,1-1-8-15,0 0 7 0,2 1 0 0,-5-1-4 16,5 0-3-16,-3-1-1 0,4 1 4 0,-5 1-7 16,3-1 18-16,-2 2-8 0,1-2-3 0,-1 1 0 15,-2 1 0-15,2-1-4 0,-3 1 7 0,-2 1 1 16,-2-2-12-16,1 2 12 0,-1 0-1 0,-1-1 4 15,-1 0 8-15,-1 2-5 0,-1-1-3 0,3 1-3 16,0-2 6-16,-3 2 5 0,3 0 8 0,1-1 11 16,-4 0-15-16,0 1-1 0,1-1-11 0,1 2-8 15,-1 0 4-15,-1-1-4 0,5 0 0 0,-1 1-3 16,2-1 3-16,3 2-4 0,2-2 0 16,-3 2 4-16,4-1-4 0,-3-1 4 0,0 2 4 15,1 0-7-15,-1-1-1 0,-2 1 4 0,3-1-4 0,-3 1 8 16,-1-1 0-16,2 0-1 0,-4 0-6 15,1 1 3-15,0 0 7 0,-3-2 17 0,1 2 29 16,0 0-1-16,-1 0 1 0,1 0-21 0,-2-1-23 16,2 1-1-16,0-1-8 0,2 1-4 0,-1-1 4 15,-1 1 0-15,3 0 0 0,-1 0 0 0,-1 0 0 16,1 0-4-16,-2 0-5 0,1 0 9 0,-1 0-3 16,-1 0 3-16,1 0 0 0,-7 0-4 0,4 0 4 15,-1 0 4-15,-3 0-4 0,-2 0 0 0,1 0 3 16,-1 0-9-16,-5 0 12 0,1 0 15 0,3 0 3 15,-4 0 8-15,0 0 0 0,0 0-12 0,0 0-13 16,0 0 1-16,0 0-15 0,0 0 7 16,0 0 3-16,0 0-6 0,0 0 6 0,0 0-11 15,0 0-16-15,0 0-113 0,0 0-110 0,-18 0-115 16,18 0-134-16,-17 0-61 0,3 0-98 0,-3 0-206 16,-1 0-121-16,-6 0 179 0</inkml:trace>
  <inkml:trace contextRef="#ctx0" brushRef="#br0" timeOffset="129890.07">8375 8832 1834 0,'6'1'23'0,"-2"-1"15"16,-4 2 13-16,0-2 24 0,1 0-3 0,-1 0 2 15,0 0 3-15,0 2 1 0,0-2-6 0,0 0-2 16,0 0-4-16,0 0-14 0,0 0-6 0,0 0-5 15,0 1-3-15,0 1 3 0,0-2 6 16,0 0 8-16,0 0 13 0,0 0 15 0,0 0 1 0,0 0 8 16,0 0 2-16,0 0-5 0,0 0 6 15,0 0 2-15,0 0 0 0,0 0 10 0,0 0-3 16,0 0-2-16,0 0-8 0,0 0-10 0,0 0 3 16,0 0-14-16,0 0 3 0,0 0-15 0,0 0-24 15,0 0-8-15,0 0-18 0,0-14 0 0,0 14 8 16,0 0 2-16,0-8 5 0,0 8-6 0,0-8-7 15,0 8-1-15,0-7-3 0,0 7 11 0,0-6 6 16,0 2 2-16,0 2 2 0,0 0-13 0,0-1-2 16,0 0 4-16,0 1 1 0,0 0 9 0,0-1 4 15,0 0-1-15,0 0-1 0,0 2-8 0,0-2-5 16,0 0-7-16,0 1 1 0,0 0 22 16,0 0 10-16,0 1 16 0,0 0 3 0,0-1-11 15,0 1-12-15,0 0 1 0,0 1-4 0,0 0-4 16,0-1 4-16,0 1-7 0,0-1 1 0,0 1 0 15,0 0-4-15,0 0 4 0,0 0-12 0,0 0 1 16,0-1-5-16,0 1-11 0,0 0 8 0,0 0-12 16,0 0 0-16,0 0 4 0,0 0-8 0,0 0-4 15,0 0 1-15,0 0-5 0,0 0 5 0,0 0 7 16,0 0-8-16,0-14 4 0,0 14-4 0,0 0-7 16,0 0-34-16,0 0-40 0,0 0-40 0,0 0-27 15,0-8-8-15,0 8-2 0,0 0-8 0,0 0-41 16,0 0-30-16,0 0-39 0,0-5-7 15,0 3 26-15,0-1 37 0,-19 0 35 0,19 0 24 16,0 0 21-16,-17 2 20 0,17-2 16 0,-14 2 24 16,14-1 14-16,-7 1 14 0,7 1 24 0,0-1 12 15,-8 1 12-15,8-2 15 0,0 2 0 0,0 0 3 16,0 0 16-16,0 0 10 0,0 0 12 0,0 0 13 16,0 0 3-16,0 0 13 0,0 0 5 0,0 0 9 15,0 0 1-15,0 0-3 0,0 0 7 0,0 0-1 16,0 0 5-16,0 0-2 0,0 0-2 0,0 0-1 15,0 0 2-15,0 0 1 0,0 0-3 0,0 0-4 16,0 0-12-16,0 0-10 0,0 0-9 16,0 0-10-16,0 0 0 0,0 0-6 0,0 0-1 15,0 0 0-15,0 0-7 0,0 0 8 0,0 0 8 16,0 0 5-16,0 0 8 0,0 0 6 0,0 0 2 16,0 0 7-16,0 0 6 0,0 0 3 0,0 0 12 15,0 0-1-15,0 0 19 0,0 0 12 0,0 0 4 16,0 0 22-16,0 0 5 0,0 0 8 0,0 0 16 15,0 0-1-15,0 0-45 0,0 0-47 0,0 0-43 16,0-13-39-16,0 13-4 0,0-13 5 0,0 4-6 16,0 0-2-16,0-2 3 0,0 1 0 15,11-2 0-15,-11 1-2 0,0 1 2 0,6-1-3 16,-6-1 4-16,9 0-1 0,-6-2-3 0,0 2 7 16,5-2-7-16,-3 1 1 0,4-3-11 0,-3 1 0 15,4 0 7-15,-4-2-1 0,6 1 6 0,-4-1 0 16,3 0-4-16,1-1-2 0,1 1 14 0,-2 0 0 15,1 1 3-15,2-1 3 0,-1 0 1 0,0 1-4 16,0-1 4-16,-2 1 0 0,3-1 8 0,0 2 1 16,0-1-4-16,0 2 7 0,0-2-14 0,-2 2-5 15,-3 1 0-15,4-1-12 0,-2 2 0 0,-4 0 7 16,3 1-2-16,1 2 3 0,-2 1-3 0,2 0-4 16,0 1 2-16,-2 0-1 0,3 1 3 15,-1 0-2-15,-1 0-4 0,0 0 0 0,1-1 3 16,-1 1 3-16,0-1 6 0,4 1-9 0,0-1-6 15,-1 0-4-15,1 1 5 0,1-1 3 0,1 1 5 16,1 1-2-16,0-1-6 0,0 0 3 0,2 3-3 16,-4-1-2-16,2 1 4 0,3-1-4 0,-3 2 0 15,2 0 7-15,-2 2-7 0,0-2 7 0,0 1 3 16,0 1-6-16,0 0 9 0,5 0-8 0,-2 0 2 16,-3 0 4-16,2 0-8 0,1 0 7 0,-1 0-7 15,-2 0 1-15,0 0 2 0,0 14-3 0,3-14 5 16,-4 0-2-16,2 11-2 0,-2-11 7 15,3 8-6-15,-4-8 4 0,1 8-5 0,-2-2-6 0,1-2 7 16,-2 1-2-16,1 2 10 0,0-2-3 0,-4 2-6 16,3 0 0-16,2 0-2 0,-4 1 2 15,2 0 5-15,-4-2-3 0,3 3 6 0,-1-1-1 16,-1 3 4-16,2-1 1 0,-1 1-9 0,-2 1 0 16,2 1-3-16,1 1 7 0,-5 0 7 0,2 1 1 15,-4-1-9-15,4 0-2 0,-4 0-1 0,1 2 4 16,-2-2 8-16,1 1-7 0,1 0-5 0,2-1 0 15,-5 1 2-15,3-1 4 0,-1 0 1 0,-3 1 3 16,1 0 3-16,1 2 19 0,-2 0 6 0,-2-1 3 16,1 0-5-16,3 1-12 0,-4 0-6 15,0-2-5-15,0 0-5 0,0 0-1 0,0-2-2 16,0 1 1-16,0 0 7 0,0-2-7 0,0-1 8 0,0 2 2 16,0-2-2-16,-16-1 4 0,16 1-8 15,0 1-3-15,0-3 5 0,0 2-2 0,0-1 5 16,-12 0 1-16,12 0-4 0,0-2-3 0,-7 0 0 15,7 0 1-15,-7-1-5 0,4 0 0 0,-1 0-2 16,1-1-2-16,2 0 3 0,-4-1 2 0,4 1-1 16,-3-1-3-16,4 0-2 0,-1-1 1 0,1 1-1 15,-3-1-1-15,-2-1-1 0,4 0 1 0,-1-1-1 16,2 0 2-16,-3 1 4 0,3-2-1 0,0 2-1 16,-2-3-3-16,2 0-2 0,0 1 2 0,0 1 2 15,0-2 6-15,0 0-2 0,0 1-2 0,0-1 4 16,0 0-2-16,0 0 4 0,0 0 3 15,0 0-2-15,0 0 1 0,0 0-2 0,0 0 0 16,0 0-2-16,0 0 0 0,0 0-99 0,0 0-131 16,0 0-207-16,0-16-191 0,0 16-70 0,0-17-106 15,0 5-64-15,0-1-308 0,-26-5 148 0,26 0 235 16</inkml:trace>
  <inkml:trace contextRef="#ctx0" brushRef="#br0" timeOffset="133121.35">9679 8712 1822 0,'0'0'36'0,"0"0"26"0,0 0 29 16,0 0 25-16,0 0-11 0,0 0 6 0,0 0 1 15,0 0 1-15,0 0 0 0,0 0-7 0,0 0-12 16,0 0-8-16,0 0-10 0,0 0-15 0,0 0-6 16,0 0-10-16,0 0-13 0,0 0-5 0,0 0-8 15,0 0-2-15,0 0 1 0,0 0 0 0,0 0 3 16,0 0 0-16,0 0-1 0,0 0 1 0,0 0-7 15,0 0-5-15,0 0-2 0,0 0-5 0,0 0 5 16,0 0 1-16,0 0 2 0,0 0 10 0,0 0 4 16,0 15 10-16,0-15 9 0,0 0 6 15,0 0 2-15,0 0 3 0,0 0-4 0,0 0-3 16,0 0-2-16,0 0-6 0,0 0 0 0,0 0-2 16,0 0 0-16,0 0-5 0,0 0 3 0,0 0-4 15,0 0-1-15,0 0 0 0,0 0-7 0,0 0-4 16,0 0-6-16,0 0 2 0,0 0-1 0,0 0 0 15,0 0 2-15,0 0-9 0,0 0-1 0,0 0 0 16,0 0-3-16,0 0 5 0,0 0-1 0,0 0 0 16,0 0 5-16,0 0 3 0,0 0 3 0,0 0 10 15,0 0 3-15,0 0 0 0,0 0 0 0,0 0-2 16,0 0-7-16,0 0-3 0,0 0 1 0,0 0-8 16,0 0 6-16,0 0 0 0,0 0-12 15,0 0-5-15,16 0-8 0,-16 0 1 0,0 0 2 0,20-16 6 16,-20 16 0-16,15 0-2 0,-5-11 2 15,-1 11-4-15,-3 0 3 0,3-8-1 0,-1 8-2 16,2-7 4-16,-4 7-2 0,3-7 1 0,-3 4 5 16,4-1-6-16,-4 1 2 0,3 0 0 0,-4-1 6 15,4 2 6-15,-4-1 5 0,4-1-2 0,-3 2-9 16,4 0 1-16,-4-1-8 0,3 0 5 0,-1-1-4 16,3 4-2-16,-2-3 0 0,-1 1-2 0,6 0 5 15,-3 0-3-15,-2 0 4 0,3 0 0 0,2 1 3 16,-1 0 7-16,-1-1 7 0,-1 0-1 0,3 1-2 15,0-1-1-15,0 1-10 0,1 0 0 16,-2 0-3-16,1 0-7 0,1 0 0 0,-1 0-2 16,5 1 5-16,-5 0 3 0,3 0-4 0,0 0 2 15,2 0-4-15,-1 0 0 0,4 0 2 0,-2 0-1 16,0 0 5-16,2 0-7 0,0 16-1 0,1-16 7 16,-3 0-8-16,-1 12 3 0,1-12 6 0,-1 0-4 15,-4 11 3-15,2-11 6 0,-3 6-9 0,0-6-1 16,0 8 1-16,-3-5-9 0,3 1 9 0,-1 0-2 15,1 0 1-15,-2-1 4 0,-3 2 0 0,4-2-1 16,1 2-5-16,-2 0 3 0,0-1-4 0,-2 0 1 16,1 2 2-16,-2 0 1 0,-1 0 4 0,3-1 3 15,-4 3 2-15,4 0 4 0,0 0-8 16,0 1 1-16,1 1-3 0,2-1-3 0,0 1 4 0,-1 0-1 16,-1 1 9-16,1 0 4 0,-3-2 2 15,3 2 3-15,-2 0-8 0,-4 1 0 0,4-2 1 16,-3 2-11-16,3-3 0 0,-6 2-3 0,5 0 5 15,-2 0 1-15,0-1 8 0,0 0-3 0,-2 1-4 16,3 1 7-16,-3 1-1 0,1 0 10 0,0 2 0 16,-2 2 3-16,4 0-2 0,-4 1-8 0,4 0-1 15,-4 0 0-15,1 1-5 0,2-1 1 0,-3-1-3 16,2 0-4-16,0-1 3 0,-4 1-4 0,5 0 4 16,-4 0-4-16,1 0 5 0,1-1 2 0,-1 1 8 15,1 1 18-15,-1 2 14 0,-2-2 8 16,4 2 1-16,-2-1-1 0,-2 3-11 0,0-1 9 15,2-1-12-15,0 0-4 0,-2 0 14 0,0 0-15 16,1-1 4-16,0 0-4 0,-1-1-5 0,-2-2 8 16,1 1 8-16,1-1-13 0,2 0-7 0,-1-3-11 15,-2 1-12-15,1 0 3 0,2 0 10 0,-4 0 7 16,2 0-4-16,-1-1 5 0,-1 2-16 0,1 0-6 16,-1 1 7-16,4-1 1 0,-5 2 13 0,2-1 28 15,-1 0 5-15,1-1 0 0,-1 3-10 0,1-3-26 16,-2 2-6-16,0 0-3 0,0 0 14 0,1 1 5 15,-1 0 6-15,0 0-4 0,0-2-21 16,2 0-6-16,-1 1-8 0,-1-3 0 0,0 1 6 16,4-1-3-16,-4-2 4 0,0 1-3 0,0-3-4 15,0 1 6-15,0-2-7 0,1 0 3 0,-1-1 5 16,0-1-3-16,0 1 0 0,2 0 3 0,-2-1-2 16,1 1-7-16,-1-2 4 0,0 0-3 0,0 0-1 15,2-2 7-15,-2 1-3 0,0-1 1 0,1 0-5 16,-1-1 1-16,0-1 2 0,0 0 0 0,0-1-7 15,0 1-129-15,0-2-138 0,0 0-147 0,0 0-116 16,0 0-9-16,0 0-23 0,0 0-18 0,2 1-57 16,-2 0-148-16,1-1-54 0,4 0 164 0</inkml:trace>
  <inkml:trace contextRef="#ctx0" brushRef="#br0" timeOffset="134599.01">11104 10180 2412 0,'-2'0'39'15,"2"0"31"-15,0 0 26 0,0 0 32 0,0 0 0 16,0 0 5-16,0 0 17 0,0 0 7 0,0 0-7 16,0 0-9-16,0 0-15 0,0 0-16 0,0 0-13 15,0 0-5-15,0 0-12 0,0 0-6 16,0 0-2-16,0 0 2 0,0 0 3 0,0 0 11 16,0 0 8-16,0 0-18 0,0 0-21 0,0 0-28 15,0 0-29-15,16 0 13 0,-16 0 17 0,0-18 10 16,17 18 6-16,-17-17-11 0,14 17-8 0,-5-17-2 15,2 7 13-15,0 1 3 0,2-1 10 0,0 0 6 16,3 0 2-16,0 1 8 0,-1 0 2 0,5 0-2 16,-1 1-16-16,-1-2-12 0,1 1-7 0,3-1-3 15,-2 1 8-15,-1 0 14 0,5-1-2 0,-3-3 10 16,3 3-3-16,-2-1 6 0,3-1 7 0,-5 1 3 16,4 0 5-16,-4 0-8 0,-2 3-10 0,3 1-18 15,-3 0-8-15,-2 1-13 0,-4 0-3 16,4 1-3-16,-4 0-1 0,2 0-4 0,-2-2 7 15,-1 1-3-15,0-1-11 0,0 1 1 0,5 0-5 16,-3 2 1-16,0-2 3 0,1 2 6 0,0-1-6 16,-2 2 3-16,2-2-3 0,0 2-2 0,0-1 2 15,2 0 0-15,1 2 1 0,-2-2-1 0,2 1-5 16,-1 1 2-16,4-3 0 0,-3 4 1 0,2-2 3 16,-2 0 0-16,0 2 4 0,0-2-5 0,3 0 0 15,-1 2-2-15,-2-1 0 0,2 1 1 16,-2-2 1-16,1 2 1 0,2 0 3 0,-1 0-4 0,-2 0 5 15,2 1-6-15,-2-2-1 0,3 2 3 0,-3-1-3 16,2 1 3-16,-2 0-3 0,-2 0 0 16,4 0 0-16,-4 0 0 0,6 0 0 0,-4 0 1 15,0 0-1-15,0 0 1 0,0 0-1 0,0 0 0 16,2 0 1-16,1 0-4 0,-3 0 5 0,1 14 0 16,0-14 3-16,-1 0 9 0,0 0-3 0,3 0 2 15,-6 7-1-15,-2-7-3 0,1 0-1 0,-1 5-3 16,-3-5-3-16,1 4 2 0,-1-4-7 0,-3 3 4 15,5-2-7-15,-3 1 3 0,3 0 3 0,1 1-1 16,-1 0 5-16,0-1-2 0,3 1-4 0,0 2 0 16,-2-2 0-16,1 1 0 0,1-1 4 15,-4 1 2-15,3-1-2 0,-1 2-3 0,1-1-1 0,-4 0 2 16,3 1 0-16,2 0-1 0,-3-1 4 16,-1 0 0-16,2 2-3 0,0-2 1 0,-2 0-1 15,1-1-5-15,0 2 2 0,-2-4 5 0,0 3 1 16,2-2 0-16,-3-2-3 0,3 1-2 0,-2 1-4 15,-3 1-2-15,5-1 5 0,-3 1 1 0,1 2-2 16,0-1 7-16,-1 1 2 0,1 1-5 0,-2-2 5 16,4 2-5-16,-5-2-2 0,3 2-1 0,-3-1 1 15,4 1-3-15,-4 0 4 0,3 0 0 16,-3-1 0-16,2 1 3 0,-2 0 0 0,-1-2-2 0,4 0 0 16,-6 1-2-16,4-1 2 0,-3-1-1 0,-1 1-1 15,0 0-1-15,4-1 1 0,-3 0-3 16,-2 1 8-16,3-1-4 0,1 1 4 0,-3-2-3 15,0 2-4-15,3 0 5 0,0 1-9 0,1 0 9 16,-1-1-2-16,0 1-2 0,2 0 2 0,-2 1-2 16,3 1 1-16,-4-1 6 0,4 1-1 0,-3-1-4 15,4 1 2-15,-4 0 1 0,3 0-3 0,-3 0 7 16,2 0-6-16,-3-1-4 0,0 0 4 0,1-1 2 16,0 0-1-16,-1 0-2 0,2-2-3 0,-2 2-4 15,0-1 2-15,1 0 9 0,-3 0 0 0,0 2-1 16,0-3 3-16,3 1-5 0,-2-1 4 0,-3-1-3 15,1 0-1-15,-1-2 2 0,1 2-3 16,-2-2 2-16,3 0 2 0,-3 0 4 0,0 0-1 0,0 0 3 16,0 0-1-16,0 0 6 0,0 0 35 15,0 0 13-15,0 0 4 0,0 0-5 0,0 0-28 16,0 0-14-16,0 0-3 0,0 0-2 0,0 0-13 16,0 0 4-16,0 0-3 0,0 0-6 0,0 0 6 15,0 0-3-15,0 0-4 0,0 0-61 0,0 0-100 16,0 0-142-16,0 0-148 0,0 0-75 0,0 0-60 15,0 0-57-15,0 0-74 0,0 0-170 0,-14 0-75 16,14 0 199-16</inkml:trace>
  <inkml:trace contextRef="#ctx0" brushRef="#br0" timeOffset="136862.04">13418 10149 2612 0,'4'0'37'0,"-4"0"27"0,1-12 26 16,-1 12 24-16,0 0-6 0,2 0 3 0,-1 0 8 15,1 0 8-15,-2 0-12 0,0 0-4 0,0 0-18 16,0 0-15-16,0 0 0 0,0 0-8 0,0 0 11 16,0 0 6-16,0 0 8 0,0 0 7 0,0 0 1 15,3 0-23-15,-3 0-22 0,1 0-23 0,1 0-9 16,-2-16 27-16,0 16 13 0,1-13 17 0,-1 13-8 15,2-16-18-15,0 16-8 0,-2-16 2 0,3 8 0 16,3-1-1-16,-3 0 3 0,0-1-8 0,5-2 3 16,-2 1-6-16,-1-1 8 0,2-1-6 0,-2 0 6 15,3-1 12-15,0 1-10 0,-1-2 5 16,1 2-8-16,0 0-2 0,0 0 10 0,1-1 0 16,-1 2 12-16,3-1-12 0,-2 1-14 0,-1 0 0 15,4-2-12-15,-1-1 8 0,-2 2 10 0,5-1-8 16,-1 0-2-16,-2 0-2 0,1 1 0 0,0-1 0 15,1 2 3-15,-2-1-3 0,-2 0-6 0,3 1 4 16,-2 0 0-16,-1 1-5 0,2-1-7 0,0 3-5 16,-2-1-5-16,2 0 0 0,0 1 5 0,-3 2-7 15,2-1-4-15,0-1-2 0,-2 3-7 0,2-1 4 16,0 0-1-16,1 1-1 0,1-1-1 0,-1 1-1 16,-2-1 2-16,4 2 0 0,-3-1 1 0,1-1-1 15,0 1 0-15,0 2 4 0,1-2-5 16,-1 2 4-16,2-2-4 0,-1 2-3 0,1 0 5 15,-1 0-7-15,0 1 5 0,1-2-1 0,2 3-3 16,-1-1 2-16,2 0 1 0,-2-1 3 0,0 1 1 16,1 1 1-16,-1 0-4 0,2-1 1 0,-2 1 1 15,0-1-1-15,-2 2-3 0,2-1 0 0,0 0-1 16,2 1-1-16,-4-1 2 0,4 2 6 0,-1-2-5 16,-1 1 4-16,0 0 2 0,2 1-10 0,-2-1 7 15,1 1 0-15,1 0-4 0,-1 0 10 0,1 0-2 16,1 0 0-16,-2 0-2 0,1 0-4 0,-2 0 2 15,1 0 2-15,-2 13 7 0,2-13-2 0,-4 0 1 16,1 0-2-16,2 11 1 0,-3-11 4 0,-1 0-4 16,0 8-2-16,3-8-2 0,-2 5-4 15,-2-5 5-15,3 6-4 0,1-2 0 0,-1 0-1 16,-1 0-3-16,2 0 4 0,-1 0-1 0,-1 1 0 16,-2 0-2-16,4 2 0 0,-3-1 4 0,0 1-1 15,1 1-1-15,0-2 6 0,1 2-12 0,-3-1 9 16,5 1 3-16,-4-1-12 0,-1 0 10 0,2-1-6 15,-2 1-2-15,-1 0 7 0,1 0-1 0,-3 0-4 16,5-1 3-16,-5 0-5 0,2 0 2 16,-2 1-2-16,2-2 5 0,-2 2 1 0,4-1 3 0,-3 1 3 15,1 1-4-15,-2-1 6 0,4 1 6 16,-3 0 6-16,3-1 3 0,-6 1-2 0,7-1-6 16,-6 0-7-16,4-1-3 0,-3 1-5 0,2-1-7 15,-2-1 6-15,-2 1 3 0,2-1-6 0,0-1 9 16,-4 0-4-16,-1 0-8 0,2-3 9 0,0 1-4 15,-1-1-2-15,-1 1 4 0,-1-2 1 0,0 1-2 16,0-1-2-16,0 0 5 0,0 0-4 0,0 0 2 16,0 0 2-16,0 0-8 0,0 0 4 0,0 0 2 15,0 0 1-15,0 0 4 0,0 0-2 0,0 0-6 16,0 0 1-16,0 0-1 0,0 0-4 0,0 0 5 16,0 0-2-16,0 0 1 0,0 0 1 0,0 0-20 15,0 0-83-15,0 0-75 0,0 0-115 16,0 0-105-16,0 0-21 0,0 0-20 0,0 0 72 15,0 0 24-15,0 0 3 0,-12 0-14 0,12 0-77 16,0 0-21-16,-16 17-52 0,4-17-130 0,4 0-4 16,-3 0 120-16</inkml:trace>
  <inkml:trace contextRef="#ctx0" brushRef="#br0" timeOffset="139438.98">8633 8680 1399 0,'-3'0'47'16,"1"5"28"-16,1-2 26 0,-1-2 30 0,1 0-15 15,1 1 0-15,0-2 1 0,0 0-7 0,0 0-4 16,0 1-6-16,0 0-6 0,0-1 1 16,0 0-6-16,0 0-3 0,0 0-4 0,0 0-15 0,14 1-17 15,-14-1-11-15,0 1-11 0,14 1 8 16,-14-1 13-16,17 0 12 0,-7 0 5 0,3 0 3 16,2 0-7-16,1-1-6 0,7 2 2 0,0-1-2 15,5-1-2-15,3 1 0 0,5 1-8 0,5-2-3 16,2 2 2-16,2-1 1 0,0 0 2 0,5-1-3 15,-2 2-9-15,-2-1-9 0,-4-1-7 0,-4 1-12 16,-1 1-6-16,-11-2-3 0,-3 1-4 0,-7 0-1 16,-7 0-5-16,-1 0-3 0,-6-1 0 0,-2 2 11 15,0 0 2-15,-25 0 12 0,5-1 1 0,-8 2-6 16,-8-1 9-16,-9-1-15 0,-6-1-4 0,-8 0-11 16,-3 0-16-16,-4 0-6 0,0 0-18 0,2-20-9 15,10 20-2-15,-1 0 6 0,7-17 20 16,3 17 20-16,11-11 15 0,3 11 8 0,6 0 9 15,8-12 27-15,3 12 37 0,6 0 3 0,7-8-9 16,1 8-30-16,0-6-31 0,25 3 6 0,-5-1 13 16,0-1 11-16,6 1 1 0,9 1-3 0,0 0-4 15,7 1-6-15,3 2-3 0,2 0-3 0,2 0-2 16,3 0-1-16,2 0-6 0,-3 0-7 0,2 0-4 16,-3 21-2-16,-4-21-1 0,-4 0 0 0,-6 17-4 15,-7-17-5-15,-8 0-2 0,-6 14-2 0,-6-14 6 16,-7 0 7-16,-2 11-1 0,-23-11 4 0,2 8-14 15,-10-4-8-15,-6-1-1 0,-12 0-4 16,-3-1 4-16,-8-1-7 0,-1-1-9 0,-1 0-3 16,3 0 0-16,6 0 14 0,5-16 16 0,8 16 8 15,7 0 7-15,12 0 10 0,0-12 36 0,15 12 39 16,6 0 12-16,0 0-12 0,0 0-37 0,0-8-47 16,23 8-8-16,-1-5 7 0,3 5 15 0,9-5 18 15,3 5 9-15,10-3-2 0,3 2-10 0,6 1-15 16,1 0-12-16,-3 0-6 0,4 0-3 0,-5 0 2 15,-1 18 2-15,-2-18-3 0,-7 0-1 0,-7 16-3 16,-5-16-3-16,-6 0-5 0,-8 11-10 0,-8-11-26 16,-2 0 0-16,-7 10 10 0,0-10 8 0,-25 8 15 15,3-5-9-15,-9 1-17 0,-9-1-9 16,-5-2 6-16,-10-1 5 0,-2 0 13 0,-4 0 8 16,-1 0 7-16,3-19 8 0,10 19 4 0,4-15 8 15,10 15 7-15,7-12 35 0,11 12 34 0,3 0-11 16,13-12-7-16,1 12-36 0,0-9-38 0,31 9 8 15,-11-8 6-15,10 3 10 0,7 1 4 0,6 1 2 16,9 3-6-16,2 0-8 0,5 0-2 0,3 0-8 16,-2 0 1-16,-1 21 0 0,-6-21-3 0,-2 14 6 15,-6-14-1-15,-6 15-5 0,-8-15-1 0,-6 11-17 16,-8-11-42-16,-4 9-14 0,-6-9 7 16,-7 9 9-16,0-9 32 0,-23 8-1 0,0-5-22 0,-8 0-11 15,-11-3-2-15,-6 0 3 0,-7 0 12 16,-4 0 6-16,-1 0 6 0,-2-18 12 0,3 18 5 15,8-18 14-15,7 18 12 0,10-16 14 0,9 16 15 16,8-15 7-16,8 15 15 0,9-17 1 0,0 8-4 16,0 2-11-16,31-2-17 0,-6 1-18 0,6-2-7 15,8 3-4-15,4 2 2 0,8 0 1 0,4 2 1 16,4 1 1-16,1 2-3 0,-3 0 2 0,-1 0-26 16,-3 0-58-16,-6 0-68 0,-12 0-95 0,-4 16-92 15,-4-16-104-15,-7 0-174 0,-8 12-118 16,-5-12 115-16</inkml:trace>
  <inkml:trace contextRef="#ctx0" brushRef="#br0" timeOffset="141202.03">13687 10034 2095 0,'-2'0'31'0,"-1"13"17"16,-4-13 32-16,7 0 32 0,0 0 12 0,0 0 24 16,-2 0 14-16,0 0 12 0,2 0-2 0,0 0-7 15,0 0-11-15,0 0-16 0,0 0-15 0,0 0-18 16,0 0-17-16,0 0-5 0,0 0-7 0,0 0-1 16,0 0 10-16,0 0 0 0,0 0-16 0,0 0-20 15,0 0-27-15,0 0-27 0,24-16 1 16,-24 16 14-16,25-14 16 0,-4 4 15 0,3 1 5 15,7 0 6-15,4-3-4 0,6 2 7 0,7-3-3 16,8 1 5-16,4-2 0 0,5 3-7 0,8 0 3 16,5 1 1-16,3 0 8 0,1 0-3 0,2 1-1 15,-4 1 6-15,-2 2 8 0,-2-1 4 0,-9 0 5 16,-2 1-21-16,-9 0-20 0,-8 2-14 0,-4 1-8 16,-7-1-10-16,-11 3-8 0,-3-1-4 0,-7 1-9 15,-8 0-13-15,-2 0 0 0,-6 1 8 0,0 0 5 16,0 0 17-16,-39 0 0 0,11 0 0 0,-6 0 0 15,-9 15-9-15,-9-15-13 0,-7 0-13 0,-7 18-8 16,-7-18-13-16,-2 12-11 0,-1-12-19 16,-1 9-24-16,0-9 0 0,4 12-6 0,4-5-3 15,7 1 13-15,3 1 1 0,9-1 21 0,3 1 20 16,12 1 12-16,4 0 19 0,6-3 8 0,6 1 16 16,4-4 8-16,4 1 8 0,6-3 8 0,2-1 17 15,3-1 2-15,0 0 2 0,0 0-8 0,23 0-8 16,-23 0 6-16,41-20 5 0,-12 20 15 0,7-17 3 15,7 17-3-15,7-17-6 0,6 17-6 0,6-14-11 16,5 14-1-16,6-10-5 0,-4 10-5 0,6-6 1 16,-1 6 3-16,-1 0 4 0,-6 0 4 0,-5 0-4 15,-4 0-4-15,-13 0-12 0,-8 0-7 16,-6 0-6-16,-9 0-10 0,-10 0-2 0,-6 0-2 16,-6 0 11-16,0 0 6 0,-24 0 11 0,0 0 4 15,-8 16-3-15,-10-16 3 0,-11 0 1 0,-9 15-9 16,-8-15-5-16,-8 0-20 0,-5 0-31 0,0 10-28 15,0-10-25-15,0 0-15 0,10 6 4 0,5-6 16 16,9 7 22-16,11-4 28 0,12 1 23 0,7-1 13 16,10 0 12-16,4 0 4 0,5-1 15 0,10-2 15 15,0 0 8-15,0 0 11 0,24 0 4 0,-6 0 3 16,4 0 9-16,10 0-1 0,7 0-1 0,6-14-4 16,5 14-12-16,6 0-8 0,-2 0-15 0,8 0-13 15,0-10-10-15,0 10-7 0,-3 0-1 16,-4 0-3-16,-4 0 2 0,-8 0 1 0,-4 0 2 15,-6 0-5-15,-8 0-2 0,-8 0-3 0,-5 0-6 16,-6 0 6-16,-6 13 5 0,0-13 6 0,-24 0 5 16,-1 9-11-16,-6-9-13 0,-13 7-16 0,-7-7-18 15,-11 0-4-15,-5 0-7 0,-4 0-10 0,-5 0-3 16,0 0-12-16,7 0-1 0,4-16 4 0,12 16 19 16,7 0 28-16,12 0 26 0,7-14 26 0,10 14 36 15,5 0 13-15,9 0-2 0,3-8 8 0,0 8-13 16,26-9-1-16,-7 3 18 0,7 0 2 0,8 1-3 15,10-1 2-15,8 2-10 0,7 1-11 0,7 2-8 16,7 1-8-16,3 0 2 0,1 0 0 16,-1 0 2-16,-3 0-6 0,-3 0-7 0,-6 0-11 15,-7 0-8-15,-7 15-5 0,-7-15-8 0,-9 0 3 16,-2 17-8-16,-12-17-5 0,-6 0-1 0,-5 10 2 16,-6-10 5-16,-3 12 0 0,0-12-2 0,-31 11-20 15,8-4-12-15,-13 0-6 0,-4-1-9 0,-10 1 13 16,-6-4-3-16,-9-2 0 0,-6-1-2 0,-4 0-9 15,-3 0 2-15,2-15-13 0,3 15 10 0,7 0 14 16,7-20 15-16,11 20 26 0,10 0 10 0,9-13 16 16,10 13 25-16,8 0-1 0,10 0 1 15,1-13-4-15,0 13-17 0,34-8-2 0,-12 2-2 0,9 2-14 16,8-1-10-16,4 1 4 0,8 3 0 16,4 1-3-16,2 0 6 0,2 0-28 0,1 27-61 15,-4-27-77-15,-3 25-119 0,-6-10-113 0,-2 2-87 16,-11 0-122-16,-5 0-221 0,-1-1 77 0,-11 2 145 15</inkml:trace>
  <inkml:trace contextRef="#ctx0" brushRef="#br0" timeOffset="147976.39">8358 8716 1201 0,'-5'0'45'0,"4"0"34"0,-1 0 22 16,2 0 16-16,0 0-28 0,0 0-15 0,0 0-7 15,0 0 5-15,0 0-1 0,0 0 3 0,0 0 1 16,0 0-1-16,0 0-2 0,0 0-7 0,0 0-10 16,0 0-10-16,0 0-7 0,0 0-6 0,0 0-7 15,0 0-7-15,0 0 1 0,0 0-6 0,0 0 6 16,0 0-1-16,0 0-4 0,0 0-1 0,0 0 2 15,0 0-1-15,0 0 0 0,0 0 4 0,0 0 9 16,0 0 8-16,0 0 11 0,0 0 4 16,0 0-5-16,0 0 3 0,0 0-12 0,0 0-1 0,0 0-8 15,0 0-5-15,0 0 2 0,0 0-3 0,0 0 5 16,0 0-2-16,0 0-2 0,0 0 0 16,0 0-2-16,0 0-3 0,0 0-2 0,0 0-5 15,0 0-3-15,0 0-3 0,0 0-1 0,0 0 0 16,0 0-1-16,0 0-1 0,0 0-3 0,0 0-1 15,0 0-1-15,0 0 1 0,0 0 0 0,0 0 0 16,0 0-4-16,0 0 0 0,0 0-4 0,0 0-1 16,0 0 2-16,0 0-3 0,0 0 0 0,0 0-2 15,0 0-1-15,0 0 3 0,0 0 6 0,0 0 1 16,0 0 5-16,0 0 2 0,0 0 2 0,0 0 0 16,0 0 4-16,0 0-2 0,0 0 2 0,0 0 0 15,-10 0-3-15,10 0 0 0,0 0-5 16,-5 0 9-16,2-13 10 0,1 13 17 0,1 0 14 15,-1 0 14-15,2 0 8 0,0-7-1 0,0 7-6 16,0 0-20-16,0 0-20 0,0-3-15 0,0 3-11 16,0 0 0-16,0-1 0 0,0-1-1 0,16 1 1 15,-16 1-4-15,0 0 1 0,0 0-1 0,12 0-1 16,-12 0 3-16,11 0 0 0,-11 0-1 0,9 0 0 16,-9 0 1-16,6 17-1 0,-2-17 0 0,-4 0 1 15,1 10 1-15,-1-10 1 0,0 0 3 0,0 11 1 16,0-11 1-16,0 5 1 0,-19-5 2 0,19 4 1 15,0-4-3-15,-20 0 1 0,20 0-1 16,-18 0 2-16,18 0 1 0,-14 0 2 0,14 0 14 0,-14 0 16 16,14 0 20-16,-8 0 29 0,8-15 10 15,0 15 2-15,-3 0-15 0,3 0-25 0,0-11-14 16,0 11-21-16,0 0 0 0,0-7 0 0,0 7-11 16,17 0-5-16,-17-7-9 0,14 7-4 0,-14-2 3 15,17 0 2-15,-17 2-1 0,22 0 0 0,-15 0-4 16,6 0 1-16,-7 0-2 0,2 0 1 0,-5 0-3 15,2 0-3-15,-5 0 2 0,4 0-7 0,-4 0 5 16,0 0 7-16,0 0 1 0,0 0 8 0,0 0 0 16,-23 0-2-16,23 11 1 0,-20-11-4 0,20 0-1 15,-28 0 0-15,15 0-2 0,-1 0 0 16,5 0 7-16,0 0 3 0,9 0 2 0,-13 0 0 16,13 0-2-16,0 0 3 0,0 0-8 0,0 0-3 15,0 0-6-15,0 0-20 0,0-11-13 0,21 11-23 16,-21 0-36-16,21-7-40 0,-5 7-46 0,1 0-49 15,2-4-46-15,5 4-41 0,1 0-66 0,0 0-129 16,5 0-166-16,-1 0 95 0</inkml:trace>
  <inkml:trace contextRef="#ctx0" brushRef="#br0" timeOffset="148496.07">9738 8698 1764 0,'0'0'22'0,"0"0"17"0,0 0 5 16,0 0 14-16,0 0 1 0,0 0-1 0,0 0 8 15,0 0 4-15,0 0-9 0,0 0-10 0,0 0-15 16,0 0-15-16,0 0-13 0,0 0-9 0,0 0 0 15,0 0-3-15,0 0-7 0,0 0 8 0,0 0 3 16,0 0-1-16,0 0 9 0,0 14-2 0,0-14-2 16,0 0 5-16,-20 0-7 0,20 11 2 15,-16-11 0-15,16 0 1 0,-17 0-2 0,8 6-3 16,-2-6 6-16,3 0-5 0,-1 0 19 0,4 0 19 16,-2 0 25-16,0 0 40 0,6 0 22 0,-2 0 14 15,3 0-20-15,0 0-38 0,0 0-37 0,0-13-37 16,0 13-7-16,0 0-2 0,15-10-4 0,-15 10 1 15,0-7-2-15,17 7-1 0,-17-4 3 0,8 4-32 16,-8 0-48-16,14 0-76 0,-14 0-97 0,8 0-112 16,-8 0-160-16,0 0-88 0,5 0 98 0</inkml:trace>
  <inkml:trace contextRef="#ctx0" brushRef="#br0" timeOffset="150380.47">4142 8740 774 0,'-4'11'6'16,"1"-11"8"-16,-2 0 3 0,3 0-1 0,1 0-2 15,1 0-11-15,0 0-5 0,0 0 2 0,0 0-2 16,0 0 1-16,0 0 7 0,0 0-2 0,0 0-7 16,0 0-17-16,0 0-56 0,0 0-73 0,0 0-59 15,0 0 17-15</inkml:trace>
  <inkml:trace contextRef="#ctx0" brushRef="#br0" timeOffset="152711.54">4490 7892 2650 0,'0'2'41'0,"0"-2"44"0,19 0 41 0,-19 0 34 15,0 0-11-15,0 0-17 0,0-16-3 0,0 16 4 16,0 0-1-16,0 0 4 0,0 0-17 15,0 0-22-15,0 0-23 0,0 0-31 0,0 0-26 16,0 0 4-16,0 0 25 0,-16 0 29 0,16 18 24 16,-12-2 1-16,12 7-17 0,-16 4-27 0,2 11-16 15,2 6-19-15,-4 8-13 0,2 5-1 0,-1 5-2 16,2 2 5-16,-1 3 1 0,4 0-6 0,-3-1 3 16,5-3-14-16,-1-4-72 0,3-4-59 0,-2-2-86 15,6-6-84-15,-1-1-37 0,0-5-32 0,3-7-20 16,-1-6 14-16,1-5 68 0,0-6-15 0,0-8-59 15,0-9-119-15,0 0 36 0</inkml:trace>
  <inkml:trace contextRef="#ctx0" brushRef="#br0" timeOffset="153092.1">4369 8148 3238 0,'15'-57'38'0,"-1"6"70"16,0 6 60-16,-1 5 39 0,1 1 1 0,-3 5-27 15,-4 7-16-15,-2 4 5 0,-2 5 9 0,-3 3-14 16,0 4-45-16,0 3-52 0,0 3-56 0,0 1-36 15,0 4 3-15,0 0 6 0,0 0 3 0,-23 0 7 16,23 28 0-16,-27-28-1 0,12 30 7 0,-4-10-1 16,-2 3 5-16,2 3 0 0,2 1-5 15,0 0 7-15,1 0-2 0,5 1-1 0,-3-2 5 16,5 1-5-16,1-4-2 0,1-3 3 0,0-3-3 16,3-4 7-16,1-2 6 0,-2-4 8 0,5-3 6 15,0-4-8-15,0 0-11 0,0-22 1 0,0 22-13 16,22-32 5-16,-22 10-1 0,20-4-13 0,-5-5 10 15,6 1-8-15,-1 0 4 0,2 0 4 0,2 0 7 16,-2 0 0-16,4 2 29 0,-2 1 50 0,-1 1 11 16,-4 3 18-16,1 1-10 0,-2 4-34 0,-5 2-1 15,1 3-14-15,-2 3-22 0,-1 4-33 0,-6 0-27 16,-1 5-13-16,1-1-1 0,-2 2 16 0,-3 0 7 16,0 21 18-16,0-21 7 0,0 35-12 15,0-11-68-15,0 6-46 0,-17 5-55 0,17 4-55 16,0 3 0-16,-25 4-56 0,11 8-83 0,-3 6-86 15,-3 3-98-15,-3 4-158 0,-2 0-156 0,-8 0 154 16</inkml:trace>
  <inkml:trace contextRef="#ctx0" brushRef="#br0" timeOffset="153448.45">3483 8088 4179 0,'21'-40'13'0,"0"2"43"0,-3 4 58 0,-1 7 71 16,6 1 54-16,-9 7 27 0,-4 6 5 0,-10 4-56 15,11 6-84-15,-11-1-80 0,0 4-77 0,0 0-17 16,0 0 16-16,0 0 11 0,0 29 17 0,0-11 0 16,-28 6 5-16,28 6-8 0,-25 8 7 0,9 7 1 15,-4 4-11-15,3 3 16 0,0 5-6 0,-5 0 4 16,1 3-4-16,0-2-4 0,3-1-1 0,-6-6 0 15,7-3 14-15,0-6-10 0,2-4-1 0,2-7-7 16,6-4 11-16,0-6 4 0,3-5 8 0,1-5 15 16,3-4 1-16,0-2 8 0,0-5-16 15,0 0-11-15,23 0-13 0,-23 0-15 0,37-19 8 16,-7 19 0-16,2-16-7 0,4 16 7 0,0-17-7 16,4 17-81-16,0-13-78 0,-2 13-82 0,5-10-81 15,-6 10-21-15,4 0-49 0,-7 0-74 0,3 0-89 16,-3 0-178-16,-4 0-139 0,-5 21 159 0</inkml:trace>
  <inkml:trace contextRef="#ctx0" brushRef="#br0" timeOffset="173824">22204 4693 1127 0,'-9'-29'-35'0,"6"2"-43"0,3-1-52 16,0 4-122-16,0-2 5 0,0 1 43 0</inkml:trace>
  <inkml:trace contextRef="#ctx0" brushRef="#br0" timeOffset="174172.86">22493 4394 2883 0,'6'-18'53'0,"-1"1"80"0,5 1 82 16,-3 1 66-16,5-3-3 0,-7 6-27 0,4 1-31 15,-6 3-8-15,2 3-5 0,-2 1 2 0,-2 0-6 16,3 2-21-16,-4-1-25 0,0 2-42 0,0-1-45 16,0 2-50-16,0 0-24 0,0 0-13 15,0 0-11-15,0 0 12 0,0 0 6 0,-16 23 9 16,16-23 3-16,-23 33 4 0,12-11 1 0,-6 5-8 15,-3 8 18-15,1 6 2 0,0 6-8 0,-2 1-9 16,0 8-1-16,4 1-8 0,-1 2 7 0,1 2 9 16,0-1-1-16,3-4 4 0,-2-1-5 0,5-4 0 15,-3-3-120-15,3-2-84 0,2-3-97 0,0-4-97 16,1-1-8-16,0-5-42 0,4-3-32 0,-3-3-54 16,3-3-84-16,1-6-135 0,-2-4 84 0,-1-5 152 15</inkml:trace>
  <inkml:trace contextRef="#ctx0" brushRef="#br0" timeOffset="174563.83">21994 5067 3461 0,'0'-12'74'0,"21"1"80"16,-21-1 77-16,0-1 67 0,21 0-7 0,-21-1 12 16,14 1 14-16,-14 1 36 0,0 1 8 0,16 2-20 15,-16-1-50-15,6 1-83 0,-6 2-67 0,9 2-77 16,-9 1-50-16,3 2-26 0,-3 0-17 0,0 2-7 15,0 0 6-15,0 0 10 0,0 0 6 0,0 21 7 16,0-21 9-16,0 30-8 0,0-11 7 0,0 4-5 16,0 4-7-16,0 3 6 0,0 1-3 0,0 1 6 15,0 2 4-15,0 1-2 0,0-1 4 16,0-1 1-16,16 0-2 0,-16-1-1 0,17 0-2 16,-17-4 2-16,14-3 5 0,-14-4 6 0,19-3 5 15,-8-5 2-15,-5-5-2 0,8-5-5 0,-3-3-1 16,3 0-1-16,0-22 45 0,1 22 35 0,2-32 40 15,3 14 24-15,-1-1-21 0,3-1-23 0,-1-1-28 16,3-3-15-16,-3 5-19 0,4-4-8 0,-1 3-10 16,2-3-7-16,-4 1-10 0,4 1-7 0,-4 2-8 15,-1 1-1-15,-3 2-3 0,-1 2-1 0,-2 2-35 16,-2 2-71-16,-6 3-94 0,1 2-137 16,-3 1-189-16,-2 1-144 0,-2 2-80 0,-1 1-27 0,0 0 79 15,0 0 52-15,0 19-79 0,-20-19-95 16,20 22 143-16</inkml:trace>
  <inkml:trace contextRef="#ctx0" brushRef="#br0" timeOffset="175280.98">21763 4353 3166 0,'14'-5'30'16,"-5"1"31"-16,-1-1 10 0,-3 2 3 0,0-2-36 16,-1 2-30-16,-2 1-10 0,-1 1-4 0,-1 1 6 15,0 0 15-15,0 0 40 0,0 0 39 0,-17 21 21 16,17-21 15-16,-29 26-23 0,13-9-27 0,-7 4-6 16,-3 4-26-16,-2 1-9 0,-3 2-9 15,-2 1-16-15,2 1-3 0,-2 2-8 0,2-3 0 16,0-1 4-16,2-1 0 0,-2-3 0 0,1-4-1 15,1-3 0-15,-2-3-1 0,3-3 3 0,4-5 8 16,-2-4-6-16,-2-2 5 0,5 0 1 0,1-22-4 16,0 4-6-16,2-4 4 0,-2-6-6 0,5-3 0 15,5-4 32-15,-2-1 34 0,5 1 46 0,-1 3 49 16,7 3 18-16,-1 2-7 0,4 4-10 0,0 3-24 16,0 5-30-16,0 4-19 0,20 0-42 0,-20 3-33 15,20 4-27-15,-20 1-26 0,28 3 4 0,-13 0-1 16,10 21 18-16,0-2 5 0,3 6 2 15,6 8 10-15,-1 5-7 0,2 6-1 0,1 4 7 0,-8 4-14 16,0 2 2-16,-6-1 8 0,-4-3-1 16,-2-1-15-16,-5-4-101 0,-7-4-68 0,3-2-73 15,-6-4-63-15,-1-5-6 0,0 0-65 0,0-5-71 16,0-2-85-16,-25 0-155 0,25-5-104 0,0 0 140 16</inkml:trace>
  <inkml:trace contextRef="#ctx0" brushRef="#br2" timeOffset="183664.26">9747 8800 1604 0,'0'0'29'0,"0"-2"5"0,0 2 20 16,0-1 26-16,0-2-7 0,0 2 10 0,0 0-11 15,0 0-18-15,0-1-20 0,0 2 3 16,0-3 7-16,0 1 2 0,0 1 8 0,0-1-4 0,0 0-9 16,0-1 2-16,0 0 4 0,0-1 5 0,0 1 17 15,0-1 10-15,0-1-2 0,0 2 2 16,0-1-16-16,0 0-7 0,0 0-6 0,0 1-8 15,0 0 1-15,0 0-5 0,0 0-1 0,0 0-5 16,0 1-8-16,0-1-5 0,0 0-2 0,0 1 3 16,0 1 4-16,0-2-4 0,0 2-2 0,14-1-7 15,-14 1-4-15,0-1 2 0,10 1 9 0,-10-2 9 16,9 2 2-16,-9-2 4 0,8 2-9 0,-2-2-3 16,-1 1-1-16,-1 1-3 0,4-3 1 0,-2 2-5 15,5 0 4-15,-3 0 13 0,3-1 3 0,-2 2 1 16,-1-2-1-16,4 0-18 0,-2 0 4 0,-3 0 4 15,4 1-2-15,-5-1 8 0,5 1 2 16,-1-1-4-16,-3 1-3 0,3 0-3 0,-4-1-8 16,2 2-1-16,-1-1 7 0,3 1-6 0,-3 0-1 15,4-1-5-15,-3 1-3 0,1 0 3 0,1 1 1 16,-3 0 4-16,6-2-1 0,-7 2-3 0,5 0-4 16,-5 0-3-16,3 0-3 0,-2 0 0 0,0 0 3 15,0 0-5-15,2 0-1 0,-3 17 3 0,3-17 2 16,-2 0 3-16,2 11-2 0,-3-11-3 0,4 10-2 15,-6-10 1-15,5 12 4 0,-4-12-2 0,1 11 3 16,1-7 1-16,-4 2-6 0,3 1 5 0,-1-1-7 16,-2 1 0-16,0 0 4 0,1 0 3 0,0 1 2 15,-1 0 4-15,-2 0 4 0,-1 1 2 16,2-1-4-16,-1 1 1 0,1 2 1 0,-2-2-7 16,0-1 11-16,0 4 0 0,0-2-4 0,0 0 3 15,0 0-2-15,0 0-8 0,0 0 3 0,0 0 3 16,0 0-1-16,0-2 8 0,0 2 2 0,-13 0 6 15,13-2 3-15,0-1 10 0,0-1-4 0,-10 0-1 16,10 0 1-16,0-2-4 0,-11 0 2 0,11 0-6 16,-3-1-7-16,3 0-6 0,-5 0-5 0,3 1-3 15,-1-1 4-15,2 0-4 0,1-3 1 0,-2 2-2 16,2 0-1-16,-1-1-2 0,1-1 3 0,0 0-5 16,0 0-2-16,0 0 1 0,0 0-1 0,0 0 1 15,0 2-2-15,0-2 8 0,0 1-4 16,-2 1 1-16,0 0 4 0,1 2-7 0,-1-2 2 15,1 1-1-15,-4 1 0 0,2-3-5 0,3 2 8 16,-1-1 8-16,-1 0-9 0,2 1 8 0,-3-2-9 16,1 2-42-16,-1-3-37 0,3 3-52 0,-3-1-51 15,3-1-33-15,0 0-29 0,0 0-38 0,0-1-33 16,0 0-33-16,0 2-53 0,0-1-85 0,0-1-154 16,0 0 69-16,0 0 126 0</inkml:trace>
  <inkml:trace contextRef="#ctx0" brushRef="#br2" timeOffset="184305.3">10146 9063 1886 0,'-7'0'40'0,"7"0"33"0,0 0 30 16,0 0 33-16,0 0-12 0,0 0-2 16,0 0 2-16,0 0-6 0,0 0-7 0,0 0-32 15,0 0-32-15,0 0-27 0,0-15-22 0,0 15 8 16,0-11 22-16,0 11 9 0,15-16 7 0,-15 9 1 15,0-1-13-15,14 1-1 0,-14 0 0 0,9 1-3 16,-4 1-1-16,0 0-14 0,4 0 0 0,-3-1 8 16,4 3 5-16,-4-1 9 0,5 0 0 0,-4 0-12 15,3-1-17-15,-1 1-4 0,-1 1-2 0,3 0-2 16,-4 0 4-16,3 3 0 0,-4-1-1 16,5 1-3-16,-5 0-1 0,3 0-3 0,-3 0 4 15,5 0-1-15,-1 0 3 0,-4 0 2 0,6 0-2 16,-6 15 2-16,5-15 0 0,-1 0-5 0,-4 12-3 15,3-12 1-15,-1 0 1 0,1 10 4 0,-4-10 3 16,4 10-1-16,-4-6-1 0,-2 2 3 0,3 1-4 16,-1 1 0-16,-2 1 3 0,-1 0-5 0,1 0 4 15,0 2 5-15,0 1 5 0,-2 0 15 0,1 1 8 16,-1 1-6-16,-1 0-4 0,0-1-13 0,0 1-2 16,0 2 22-16,0-3 5 0,0 1 1 0,0-3-3 15,0 3-26-15,-20-2 4 0,20-1 1 0,0 0 5 16,-14-1 9-16,14-1-5 0,0 2-4 15,-12-4-6-15,12 2-2 0,0-2-6 0,-11-1 3 0,11 0 1 16,-5-1-3-16,5-1-1 0,-3-1 1 16,0 0-6-16,3 0 0 0,-4-2 0 0,4 1 2 15,-2-1 0-15,2-1 2 0,0 0 1 0,0 0-7 16,0 0 5-16,0 0-38 0,0 0-68 0,0 0-78 16,0 0-113-16,-2 0-71 0,1 0-54 0,-2 0-126 15,0 0-151-15,-4 0 107 0</inkml:trace>
  <inkml:trace contextRef="#ctx0" brushRef="#br2" timeOffset="186531.22">10379 9390 1628 0,'-1'0'50'16,"-4"0"24"-16,3 0 26 0,2 0 27 0,-1 0-30 15,1 0 1-15,0 0 0 0,0 0-3 0,0 0 4 16,0 0-6-16,0 0-13 0,0 0-7 0,0 0-13 15,0 0-9-15,0 0-14 0,0 0-22 0,0 0-9 16,0-8-9-16,0 8 4 0,0-6 0 16,0 6-3-16,0-8 2 0,15 2-5 0,-15 3 9 15,16-2 3-15,-16 0 2 0,15 2 1 0,-15-2-2 16,24 1 3-16,-15-1 7 0,5 1 11 0,1 0 2 16,-1 2 1-16,2-2-10 0,1 2-6 0,-1 0-2 15,1 2-7-15,1 0-1 0,1 0-2 0,0 0-2 16,-2 0 5-16,-3 0 5 0,-2 0 2 0,4 15 1 15,-7-15-4-15,3 0-3 0,1 19-5 0,-6-19-2 16,4 17-1-16,0-8 0 0,-2 2-1 0,1 1 3 16,-4 2-1-16,5 0 1 0,-8 4 6 0,2-2 5 15,-2 2 8-15,-2 1 1 0,-1 0 2 16,0 1-1-16,0 0-3 0,0 0-1 0,0 1 0 16,0-1-4-16,-17-1 5 0,17 1 14 0,0-3 3 15,-15 1-4-15,15-3-6 0,0-1-16 0,-13 0-5 16,13-3 0-16,0-1-1 0,-14-1-3 0,14-3-2 15,-3 0 0-15,3-2 3 0,-3-1-1 0,3 0 2 16,-5-1 2-16,5-2-4 0,0 0 2 0,0 0 1 16,0 0-3-16,0 0 0 0,-1 0-46 0,1 0-71 15,-2 0-76-15,2 0-89 0,-1 0-44 0,1 0-40 16,-3 0-96-16,-2 0-136 0,0 0 73 0,2 0 107 16</inkml:trace>
  <inkml:trace contextRef="#ctx0" brushRef="#br2" timeOffset="187008.13">10663 9738 2175 0,'0'-4'23'0,"0"1"28"0,0 0 35 16,16-1 33-16,-16 1-14 0,0 1-15 0,0-1-25 15,0 0-22-15,0 0 4 0,11 1 14 16,-11-1 1-16,0-1-5 0,7 1 0 0,1-1-13 16,-3 1-2-16,-1-2 15 0,6 0-1 0,-1 0-9 15,0-1-2-15,2 1-1 0,2-1 1 0,1 0 1 16,-2 1 6-16,4-1-13 0,1 2-4 0,0 0 7 16,0 1-8-16,0-1-4 0,0 4-10 0,0-2-5 15,0 2-11-15,-1 0 1 0,-1 0 2 0,1 0-5 16,-1 0 2-16,-1 0-8 0,2 0 1 0,-5 19-3 15,-2-19 0-15,0 13 10 0,4-13-6 0,-7 17 8 16,3-6 0-16,-3-1-6 0,2 4 8 0,-2 0-1 16,0 1-1-16,-2 1 3 0,0 0-4 0,-2 3 3 15,-1-1 3-15,1 2 0 0,-2-1-2 16,0 2-3-16,0 1 6 0,0 3-2 0,0-2-3 16,0 1-1-16,0 0-6 0,0-1 2 0,-19 1 1 15,19-4-1-15,0-2-1 0,-14 0 0 0,14-4-1 16,0-3 5-16,-7 1-1 0,7-4-1 0,0-1 5 15,-10-1-6-15,10-3 2 0,0 0 0 0,-1 0-14 16,-2-3-69-16,1 1-66 0,2-1-79 0,0 0-75 16,0 0-33-16,-2 0-63 0,1 0-97 0,1 0-114 15,0 0 41-15,-3 0 128 0</inkml:trace>
  <inkml:trace contextRef="#ctx0" brushRef="#br2" timeOffset="187524.67">11051 10184 2139 0,'0'3'43'0,"-14"-1"28"16,14-1 29-16,0 0 36 0,0-1-2 0,0 0 13 16,0 0 14-16,0 0 9 0,0 0-6 0,0 0-16 15,0 0-42-15,0 0-49 0,0 0-26 0,0 0-10 16,0-18 18-16,0 18 22 0,0-13-7 0,0 13-13 15,0-18-19-15,14 9-10 0,-14-1 2 0,0 0 2 16,14-3-2-16,-14 1-9 0,17-2-2 16,-4-1-3-16,-1 1 7 0,2 1 9 0,2-1 6 15,1 1 4-15,1 1-3 0,-1 0 12 0,2 4-4 16,3-1-2-16,-4 2-6 0,1 0-13 0,1 1 11 16,-3 3 10-16,2 0 4 0,-2 1-7 0,-2 0-10 15,3 1-15-15,-3 1 0 0,1 0 0 0,-2 0-3 16,0 0 3-16,0 0-3 0,-2 0 0 0,0 20-2 15,1-20 1-15,1 17 1 0,-5-17-2 0,0 21 2 16,2-7-6-16,0 0 2 0,-5 2 4 0,4 3 0 16,-4 0 4-16,0 1-3 0,0 3-1 0,-4 0 12 15,2 0 26-15,0 4 5 0,-1-3 6 0,-2 3-7 16,-1-2-26-16,0 0 0 0,0-1-12 16,0-1 0-16,0-1 3 0,0-3-6 0,0 0 5 15,-15-2-1-15,15-3-4 0,0 0 4 0,0-3-4 16,-13-1 4-16,13-1 0 0,0-2 0 0,0-1 1 15,-7-2-9-15,7-1 2 0,0 0 1 0,0-3 0 16,0 0 6-16,-5 0-4 0,5 0-6 0,0 0-62 16,0 0-61-16,-3 0-85 0,3 0-91 0,0 0-26 15,0 0-31-15,-3 0-25 0,1 0-41 0,-1 0-97 16,0 0-126-16,1 0 110 0</inkml:trace>
  <inkml:trace contextRef="#ctx0" brushRef="#br2" timeOffset="193118.56">11609 10545 1507 0,'0'0'43'0,"4"0"22"16,-4 0 29-16,0 0 29 0,2 0-6 0,-1 0 10 15,-1 0 5-15,0 0 7 0,0 0-7 0,0 0 1 16,0 0-9-16,0 0-10 0,0 0-22 0,0 0-22 15,0 0-14-15,0-15-5 0,0 15 8 0,0 0 7 16,0 0 3-16,0-12-5 0,0 12 3 0,0-9-3 16,0 9-5-16,0-10-7 0,0 4-16 0,0 1-6 15,0-1 2-15,16 0 0 0,-16 1 0 0,12-2-4 16,-12 1-10-16,17 0-9 0,-11-2-1 0,4 1-5 16,-6 1 0-16,6-1 5 0,-1-2-4 15,4 2 2-15,-3 0-2 0,3-1-3 0,2 1 1 16,1-1-2-16,2 1 1 0,1 0 2 0,-3 1 9 15,2 0-3-15,-1 1 0 0,3 0 3 0,-2 1-6 16,-1 0 0-16,0 2-1 0,-2 0-1 0,-1 1 0 16,2 0 2-16,-1 0 5 0,1 0-4 0,-2 1-1 15,0 0 4-15,-2 0-7 0,1 0 4 0,-1 0-2 16,2 0-5-16,0 0 3 0,0 0-5 0,-2 0-3 16,2 0-1-16,-3 18 0 0,3-18-3 0,0 13 6 15,2-13 0-15,-2 18 1 0,0-6 8 0,0 2-2 16,-2 0 4-16,-1 3-5 0,3-1-6 0,-2 1 4 15,-1 0-4-15,-2 0 0 0,2 2 8 0,-1-3-4 16,-4 2 3-16,3-3 7 0,-4 1-12 16,-1 0 0-16,3-1 2 0,-3-2 1 0,-2-2 12 15,1 1 28-15,-2-2-1 0,3-3-3 0,-4-2-5 16,1-1-26-16,-1 0 4 0,0-3 18 0,0 1 16 16,0-2 10-16,0 0 1 0,0 0-7 0,0 0-17 15,0 0-3-15,0 0-7 0,0 0-10 0,0 0 2 16,0 0-14-16,0 0 3 0,0 0-1 0,0 0-5 15,0 0-21-15,0 0-74 0,0 0-71 0,0 0-89 16,0 0-82-16,0 0-45 0,0 0-92 0,0 0-131 16,0 0-158-16,-12 0 114 0</inkml:trace>
  <inkml:trace contextRef="#ctx0" brushRef="#br2" timeOffset="193690.18">12344 10658 1968 0,'0'0'31'16,"0"0"18"-16,0 0 24 0,0 0 25 0,0 0-10 16,0 0 19-16,0 0 2 0,0 0 7 0,0 0 5 15,0 0-10-15,0 0-6 0,0 0-12 16,-15 0-21-16,15 0-22 0,0-11-14 0,0 11-7 15,0 0 6-15,0-13 21 0,0 13 6 0,0-10-3 16,0 3 2-16,0 0-14 0,0-3-9 0,0 3-1 16,0-3-2-16,18 1-5 0,-18 0 0 0,21-2 10 15,-21 1-10-15,18-1 1 0,-5 1-8 0,-4-1-18 16,5-1-1-16,0 1 2 0,1-2 6 0,1 2 3 16,-1-1-1-16,1 1-5 0,1-2-3 0,2 3 0 15,1-1 2-15,-2 2-2 0,1 0 9 0,-2 0 0 16,2 1-2-16,-1 0-4 0,-2 2-7 0,-5 1-3 15,1 0 0-15,1 1 0 0,-4 1 2 0,-1 1-3 16,3 1 0-16,-5 0-2 0,5 1-2 16,1 0 1-16,-3 0 0 0,4 0 3 0,-2 0-2 15,-2 0-2-15,2 0 4 0,0 14-4 0,-2-14 0 16,2 0 4-16,-2 16-2 0,-1-16 5 0,3 16-1 16,-2-7-7-16,-1 0 1 0,4 1 5 0,-4 2-2 15,1-1 7-15,1-1-2 0,-3 1-3 0,1 2 1 16,-2-3-4-16,1 1 1 0,-1-1-4 0,-2 0 5 15,1-2 5-15,0-1-3 0,-2 0 1 0,-2-3-6 16,1 0 1-16,-2-3 3 0,0 2 3 0,0-3 1 16,0 0 1-16,0 0-2 0,0 0-2 0,0 0 3 15,0 0-6-15,0 0 3 0,0 0 1 0,0 0-9 16,0 0-59-16,0 0-61 0,0 0-72 16,0 0-24-16,0 0-4 0,0 0-27 0,0 0-32 15,0 0-100-15,-17 0-86 0,17 16-85 0,0-16 61 16,-19 0 131-16</inkml:trace>
  <inkml:trace contextRef="#ctx0" brushRef="#br2" timeOffset="194646.17">12959 10522 1370 0,'0'0'46'0,"0"0"27"0,0 0 36 0,0 0 41 15,0 0-18-15,0 0 9 0,0 0 0 0,0 0-11 16,0 0 0-16,0 0-3 0,0 0-1 0,0 0 3 15,0 0-4-15,0 0 0 0,0 0-6 0,0 0 1 16,0 0 2-16,0 0-1 0,0 0-4 0,0 0-6 16,0 0-11-16,0 0-32 0,0 0-26 0,0 0-27 15,0-19-20-15,0 19 1 0,0-15 4 0,-17 15 0 16,17-21 1-16,0 10 2 0,0 2 1 16,-14-1-1-16,14 1 0 0,0-2 1 0,-11 1 3 15,11 0 8-15,0 0 5 0,-8 0-2 0,8 0-4 16,-7 0-6-16,3 0-3 0,1 0-4 0,0 1 3 15,-1-1-5-15,2 3 0 0,-1-1 3 0,0 0-5 16,-5 1 4-16,5 0 1 0,-3 0-1 0,-2 0-3 16,2 0 4-16,-4-1 0 0,3 0-7 0,-3 1 5 15,-4-1-4-15,2 1-1 0,1-1 4 0,-3 2 1 16,0 0 1-16,-1 0-2 0,-1 0 1 0,-3-1-1 16,-2 3 2-16,2 0 1 0,-4-2-1 0,-2 3-1 15,-1-1-3-15,1 2-2 0,-2 0 5 16,3 0-3-16,2 2 3 0,-5 0 0 0,9 0 1 15,-1 0 2-15,-3 0-6 0,4 0 6 0,1 0 2 16,-3 20-5-16,4-20 6 0,-4 0-6 0,4 17-8 16,-1-17 7-16,2 15-3 0,-4-6 4 0,4 1 4 15,-2 1-2-15,1 1 2 0,-1 1-3 0,0-2 0 16,0 1 2-16,1 2-2 0,1-1 3 0,1-1-2 16,0 1-2-16,0-1 0 0,0 0 0 0,0 0 4 15,1 0 0-15,4-1 0 0,0 1-3 0,-4 0 0 16,7-1 2-16,-5-1-3 0,4 1 0 0,-3 0 2 15,4 0-5-15,-3 0 8 0,4-1 1 16,-4 0-4-16,4 0 4 0,-4-1-5 0,6 0 0 16,-3 1 4-16,-1-2 1 0,4 0 31 0,-3 1 15 15,0-1 0-15,4-2-2 0,-1 1-32 0,-2-1-8 16,-1 0-6-16,5 0 0 0,-1-2 3 0,-1 0-6 16,1 1 2-16,-2-3 0 0,1 2-3 0,1-2 0 15,2 0 3-15,-1 0-2 0,1-2-3 0,0 1 2 16,-2-1 3-16,2 0 4 0,0 0 1 0,0 0 1 15,0 0 1-15,0 0-4 0,0 0 2 0,0 0-2 16,0 0-6-16,0 0 7 0,0 0-1 0,0 0-18 16,0 0-61-16,0 0-74 0,0 0-127 0,0 0-125 15,0 0-90-15,0 0-135 0,16-10-130 0,-16 10 53 16,15 0 153-16</inkml:trace>
  <inkml:trace contextRef="#ctx0" brushRef="#br2" timeOffset="195405.45">11852 10638 1253 0,'0'3'37'0,"8"-1"25"16,-8-1 20-16,2 2 30 0,-1-3-12 16,-1 0 0-16,0 0 13 0,0 0-4 0,0 0 9 15,0 0 12-15,0 0 4 0,0 0 7 0,0 0 5 16,0 0 6-16,0 0 1 0,0 0 10 0,0 0-5 16,0 0-3-16,0 0-2 0,0 0-9 0,0 0-5 15,0 0-4-15,0 0-11 0,0 0-8 0,0 0-4 16,0 0-12-16,0 0-1 0,0 0-8 0,0 0-7 15,0 0-1-15,0 0-11 0,0 0-13 0,0 0-20 16,0-10-27-16,0 10-17 0,0 0-1 0,0-14-1 16,0 7 11-16,14 0-2 0,-14-2-1 15,0-1-3-15,0-3-8 0,9 1 3 0,-9-2-1 0,0-2 5 16,0-1-6-16,0-2 0 0,0 1-3 16,0-1 2-16,0-1 6 0,0 2 10 0,0-2 5 15,-15 2-3-15,15-2 2 0,0 2-6 0,-11 1 15 16,11 0 3-16,0 2-2 0,-12 0-3 0,12 2-16 15,-11 0-2-15,4 1 1 0,-2 0 0 0,3 0-2 16,-5 2-6-16,-3-1-1 0,0 1 3 0,-1-1 0 16,-2 1 4-16,1 2 7 0,-4-1-6 0,-5 2 5 15,2 1-1-15,-4 1-5 0,-2 0 2 0,2 2 0 16,-4 1 1-16,0 2-2 0,5 0 2 0,1 0-4 16,-3 0-6-16,6 0 2 0,-1 0 6 0,5 0 3 15,2 20 2-15,2-20 0 0,2 13-4 16,2-13-1-16,-1 15-1 0,5-15 4 0,-1 17-11 15,2-9 1-15,0 0 3 0,1-1 0 0,0 2 6 16,3-2-23-16,-1-2-44 0,1 1-18 0,-1 0-47 16,1-1-15-16,-2-1-11 0,3-1-47 0,-2 0-24 15,0-1-32-15,2 2-24 0,0 0-32 0,0 0-47 16,0 0-72-16,0 2-123 0,0-1-77 0,0 2 116 16</inkml:trace>
  <inkml:trace contextRef="#ctx0" brushRef="#br2" timeOffset="196078.22">11307 10279 1694 0,'0'0'61'15,"0"0"43"-15,0 0 33 0,0 0 33 0,0 0-27 16,0 0-15-16,0 0-6 0,0 0-7 0,0 0-13 16,0 0-5-16,0 0-1 0,0 0-5 0,0 0-1 15,0 0 2-15,0 0-6 0,0 0 10 16,0 0 2-16,0 0 5 0,0 0 8 0,0 0-4 0,0 0-1 16,0 0-1-16,0 0-6 0,0 0 1 15,0 0-5-15,0 0-31 0,0 0-27 0,0 0-26 16,0 0-19-16,0-18 9 0,0 18 5 0,14-14 3 15,-14 5 0-15,0-1 3 0,17 0 7 0,-17 0 5 16,13-2 6-16,-7 0 0 0,5 1-5 0,-5-2 2 16,5 0-1-16,0-1-1 0,-2 2 3 0,5-1-14 15,2 1-3-15,-2 0-3 0,3 1-9 0,-2 0 1 16,1 1-2-16,2 0-2 0,3 0 2 0,-3 2-1 16,1 2-2-16,-2 0 4 0,5 3-7 15,-4 0 2-15,1 2 4 0,-2 1-8 0,0 0 11 16,2 0-1-16,-1 0-1 0,1 23-2 0,-2-23-1 15,0 17 5-15,3-17-8 0,2 23 10 0,-2-9-4 16,0 0-4-16,4 3 3 0,-4 0-2 0,5 2 0 16,-5 1 5-16,3 1-2 0,-3 1-9 0,0 0 2 15,1 1 0-15,-6-1 0 0,2 2 7 0,-3-1-1 16,-1 1 0-16,-1-1 4 0,0-1-2 0,-2 1 3 16,-2-2 0-16,-4 1-2 0,2-2 5 0,-4-2 0 15,1-1 3-15,-3-3-5 0,0 0 5 0,0-2 18 16,0-2 13-16,0 0 12 0,0-4-5 15,0 0-18-15,0-1-7 0,0-2 4 0,0 0 26 0,0-2 9 16,0-1 17-16,0 1 10 0,0-1-15 16,0 0-2-16,0 0-20 0,0 0-23 0,0 0-8 15,0 0-8-15,0 0-8 0,-12 0 0 0,12 0-4 16,0 0-7-16,0 0 10 0,0 0-2 0,0 0-17 16,0 0-87-16,0 0-89 0,0 0-93 0,0 0-97 15,0 0-43-15,0 0-35 0,0 0-11 0,0 0-19 16,0 0-53-16,0 0-159 0,0 0 90 0,-22 0 132 15</inkml:trace>
  <inkml:trace contextRef="#ctx0" brushRef="#br2" timeOffset="198466.17">21209 6195 2902 0,'11'-12'21'0,"3"-2"65"16,-3 2 56-16,0 3 41 0,1-3-1 0,-4 5-55 16,1 1-43-16,-4 3-36 0,-1 3-6 0,-4 0 0 15,0 0-10-15,0 0-1 0,4 0 26 0,-4 0 15 16,0 19 13-16,0-19 10 0,0 23-31 0,0-9-18 15,-25 6-12-15,25 3-10 0,-19 3-8 0,2 3-5 16,3 0 0-16,-3 2-10 0,-2 1 4 0,-6 0-1 16,2-2-6-16,-3-2 10 0,-2-2-4 0,-2-3 1 15,-1-6 3-15,-3-2 1 0,-2-4-2 0,-2-3 1 16,2-5 1-16,-3-3-7 0,3 0-15 0,-2-20 2 16,-1 20-1-16,0-34 5 0,8 11 13 0,-2-4-2 15,2-1 1-15,10 0 2 0,-1-2-1 0,9 2 5 16,4 3 4-16,6 3 11 0,1 2 7 15,2 5 0-15,0 1-11 0,0 2-7 0,32 5-6 16,-32 2-10-16,37 2 5 0,-11 3-13 0,2 0 2 16,2 0 4-16,1 22-3 0,3-1 5 0,2 5 0 15,-1 7-7-15,1 4 4 0,-5 4-3 0,2 6-1 16,-2 2 3-16,-5-1 2 0,0 0-1 0,-4-1 2 16,-2-1 4-16,-3-2 1 0,-1-4-3 0,-5-1-61 15,-5-1-63-15,0-6-73 0,-4 0-74 0,-2-4-31 16,0-2-39-16,0-2-36 0,0-3-46 0,0-3-92 15,-17-3-128-15,17-2 66 0,0-6 126 0</inkml:trace>
  <inkml:trace contextRef="#ctx0" brushRef="#br2" timeOffset="198732.11">21934 6243 4655 0,'15'-37'48'0,"-2"5"82"0,-2 6 51 0,-4 3 53 15,4-3 8-15,-8 9 10 0,5 6 33 0,-6 5-1 16,-2 2-30-16,0 2-88 0,0 1-90 0,0 0-58 16,0 1-38-16,0 0-5 0,0 0-4 0,0 0 4 15,0 16 12-15,0-16 1 0,-25 27 8 0,25-7 1 16,-17 4 3-16,17 6 4 0,-28 6-3 16,17 5 4-16,-1 5 2 0,-4 6 0 0,2 4 6 15,0 1-7-15,-1 6-84 0,-1-4-90 0,1-2-126 16,-7-1-105-16,5-5-23 0,-2-4-7 0,-1-3 9 15,-5-4-15-15,7-5-38 0,-9-3-53 0,2-4-45 16,-1-5-66-16,0-4-71 0,1-7 146 0</inkml:trace>
  <inkml:trace contextRef="#ctx0" brushRef="#br2" timeOffset="199106.06">21467 6990 3250 0,'0'-21'94'16,"0"21"93"-16,21-19 78 0,-21 19 82 0,25-20-10 16,-25 11 2-16,24 0 36 0,-24 0 47 15,21 1 13-15,-21 1-15 0,13-1-43 0,-13 3-63 0,7-2-29 16,-7 1-13-16,0 1-54 0,0 0-66 15,0-1-68-15,0 1-66 0,5 1-18 0,-5 1 0 16,0 0 0-16,0 0 0 0,0 1 0 0,0 1 0 16,5 0 0-16,-5 1 0 0,0 0 0 0,0 0 0 15,0 0 0-15,0 0 0 0,0 0 0 0,0 15 0 16,0-15 0-16,0 20 0 0,0-4 0 0,-22 1 0 16,22 3 0-16,0 3 0 0,-17 2 0 0,17 2 0 15,0 1 0-15,0 0 0 0,-6-3 0 0,6-1 0 16,0-2 0-16,0-5 0 0,0-3 0 0,17-3 0 15,-17-4 0-15,0-2 0 0,17-5 0 16,-17 0 0-16,19 0 0 0,-7 0 0 0,2 0 0 16,3 0 0-16,2-24 0 0,2 24 0 0,3-22 0 15,-6 8 0-15,4-1 0 0,-5-2 0 0,2-1 0 16,-2 0 0-16,0 0 0 0,-2 2 0 0,-1 0 0 16,3 0 0-16,-3 2 0 0,2 1 0 0,-4 4 0 15,2 1 0-15,-3 0 0 0,-5 2 0 0,-1 2-104 16,0 2-137-16,-1 2-195 0,-2 0-287 0,-1 0-82 15,-1 0-2-15,0 0 51 0,2 20 119 0,1-20 4 16,2 33-160-16,-2-10-62 0,3 5 167 0</inkml:trace>
  <inkml:trace contextRef="#ctx0" brushRef="#br3" timeOffset="205173.51">11172 10306 1336 0,'0'-1'66'0,"0"0"47"0,0 1 35 0,0-1 30 16,0-1-39-16,0 2-23 0,0 0-13 0,0 0-9 15,0 0 2-15,0 0 8 0,0 0 1 0,0 0 2 16,0 0-11-16,0 0-8 0,0 0-9 0,0 0 4 16,0 0 0-16,0 0 3 0,0 0 9 0,0 0-9 15,0 0 4-15,0 0-7 0,0 0-6 16,0 0-1-16,0 0-4 0,0 0-7 0,0 0-1 15,0 0-8-15,0 0-5 0,0 0 0 0,0 0-3 16,0 0 5-16,0 0-3 0,0 0-9 0,0 0-14 16,0 0-12-16,17 0-12 0,-17 0-3 0,0 0 3 15,16 0 3-15,-16 0 5 0,14-13 7 0,-14 13 8 16,15 0-1-16,-5 0-3 0,-3-13-4 0,4 13-5 16,0-8 6-16,-3 8 2 0,6-10-6 0,-5 10 3 15,-1-8-12-15,4 5 1 0,-5-1 3 0,4 0-7 16,-4 2 1-16,-1 0-5 0,1 1-4 15,0 1 0-15,-2 0 2 0,3 0-3 0,-2 0 1 16,-3 0 1-16,5 0-2 0,-3 0 5 0,-2 0-4 16,3 15-1-16,-1-15 1 0,-2 0-2 0,0 15 4 15,1-15-3-15,-2 11 3 0,1-11 0 0,-3 11 3 16,0-11-4-16,0 12 0 0,0-8-1 0,0 1 1 16,0 1 8-16,0-2-4 0,0 1 6 0,0-1-3 15,0 0 2-15,0-1-4 0,0 0-3 0,0 0-1 16,0 0 3-16,0-2 1 0,0 1-1 0,0 1 1 15,0-1 1-15,0 0 0 0,0-1 1 0,-12 2 1 16,12 0-5-16,0 0 4 0,0 1 1 16,0 1 3-16,0 0-2 0,0 2-13 0,0 0-52 0,0-1-41 15,0 1-49-15,0 0-47 0,0-1-12 16,0 0-27-16,0-1-18 0,0-2-14 0,0 1-32 0,-17-1-39 16,17 0-70-16,0-3-119 0,-13 0-34 15,13 0 105-15</inkml:trace>
  <inkml:trace contextRef="#ctx0" brushRef="#br3" timeOffset="205646.18">11365 10415 1873 0,'0'10'54'0,"0"-10"44"0,0 0 34 0,0 0 32 16,6 0-19-16,-6 0-9 0,0 0 6 15,0 0 2-15,0 0-6 0,0 0-6 0,0 0-10 16,0 0-5-16,0 0-6 0,0 0-6 0,0 0-16 16,2 0-29-16,-2 0-24 0,1 0-26 0,2 0-14 15,0 0 5-15,2 0-2 0,-2-13 5 0,0 13 4 16,3 0 5-16,-1-9 5 0,-2 9 4 0,3 0 4 16,-1-9 0-16,0 9 2 0,2-8 3 0,0 4-2 15,-3 0 1-15,6 0-1 0,-6 1-6 0,7-1 5 16,-5 1-13-16,4 0 0 0,-6 0-1 0,6 0-12 15,-4 2-3-15,3-1-3 0,-4 1-5 0,4 1 8 16,-4 0 2-16,1 0-5 0,0 0-2 0,-3 0-4 16,4 0 3-16,-3 0-5 0,-1 0 6 15,-1 0 3-15,-1 17 0 0,4-17 4 0,-3 0-4 16,-1 16 3-16,1-16-1 0,-2 14-2 0,0-5 9 16,0-2-9-16,0 3 2 0,0-1 1 0,0 0-8 15,0 0 7-15,0 0 2 0,0-1-1 0,0 0 3 16,0-1-1-16,0 0-1 0,0 0 0 0,0-1-1 15,0-1-2-15,-14-1 2 0,14 0 2 0,0 0-2 16,0-2-36-16,0-1-49 0,0 1-59 0,-6-1-63 16,6 0-30-16,-7 0-21 0,7 0-11 0,-1-1-20 15,-1 1-34-15,1-1-45 0,-2 0-60 0,-4 0-99 16,6 0 100-16</inkml:trace>
  <inkml:trace contextRef="#ctx0" brushRef="#br3" timeOffset="206186.16">11523 10503 1620 0,'0'3'29'15,"0"1"28"-15,0-3 28 0,0 3 31 0,0-3 7 16,0-1 2-16,0 0 6 0,0 1 6 0,0 0-7 15,0-1 7-15,0 0 2 0,0 0 3 0,0 0 1 16,0 0-2-16,0 0-7 0,0 0-4 0,0 0 4 16,0 0-5-16,0 0-3 0,0 0-3 0,0 0-7 15,0 0-6-15,0 0-7 0,0 0-16 0,0 0-32 16,0 0-19-16,0 0-27 0,0-16-13 0,0 16 5 16,0 0-8-16,17-17 8 0,-17 17 0 0,0-16 2 15,16 9 3-15,-16 0-5 0,0 0 5 0,17 1-4 16,-17-1 6-16,11 1 15 0,-11 2-6 0,14-2 3 15,-10 2-9-15,1 0-11 0,4 1 0 0,-3 2-1 16,4-2-1-16,-4 1 0 0,6 1-5 0,-4 1 4 16,0 0 2-16,0 0 0 0,-2 0 2 15,-3 0-5-15,5 0 0 0,-4 0-4 0,-2 15 4 16,0-15 1-16,1 0 0 0,3 16 2 0,-3-16-5 16,0 11 3-16,0-11-2 0,2 13 1 0,-4-13 3 15,2 15-5-15,-3-8 2 0,0 0 1 0,0 0 0 16,0 0 3-16,0-1 0 0,0 1 3 0,0-1-4 15,0 0 3-15,0-1-4 0,0 0-3 0,0-1 7 16,0-1-5-16,-13 0 3 0,13-1 1 0,0-1-2 16,0-1 5-16,0 2-3 0,0-2 4 0,0 0-1 15,0 0-6-15,0 0 2 0,0 0-49 16,0 0-40-16,0 0-47 0,0 0-67 0,0 0-34 16,0 0-50-16,0 0-44 0,0 0-39 0,0 0-35 15,0 0-70-15,0 0-92 0,-14 0 1 0,14 0 114 16</inkml:trace>
  <inkml:trace contextRef="#ctx0" brushRef="#br3" timeOffset="206695.05">11686 10562 2083 0,'0'1'38'16,"0"-1"38"-16,0 2 32 0,0-2 34 15,0 0-11-15,0 0-1 0,0 0-3 0,0 0-5 16,0 0-2-16,0 0-6 0,0 0-7 0,0 0 2 16,0 0 2-16,0 0 8 0,0 0 3 0,0 0 2 15,0 0-1-15,0 0-13 0,0 0 1 0,0 0-5 16,0 0-22-16,0 0-24 0,0 0-29 0,0-13-30 16,9 13-3-16,-9 0 3 0,0-15-3 0,7 15 3 15,-3-15-2-15,1 9-1 0,0-2 3 0,2 0 2 16,-2 1-2-16,3 1 0 0,-2 0 1 0,2-1-3 15,-4 2 9-15,3 0 2 0,0 1 1 16,-2 0 2-16,3 1-4 0,-2 1-8 0,-1 0 0 16,2 1 0-16,-2-1-2 0,0 2 3 0,-1 0-3 15,1 0-6-15,-3 0 1 0,2 0-3 0,-1 0 3 16,0 0 0-16,2 16-1 0,-3-16 1 0,1 0-4 16,1 19 5-16,-2-19 4 0,0 18 0 0,-1-18 5 15,-1 18-3-15,0-10-7 0,0 0 5 0,0-1-4 16,0 0 4-16,0 0 1 0,0-2 0 0,0 1 3 15,0-4-9-15,0 3 2 0,0-1-1 0,0-3 0 16,-14 2 6-16,14-2-1 0,0-1 0 0,0 0 0 16,0 1 7-16,0-1 3 0,0 0-2 0,0 0 4 15,0 0-4-15,0 0 0 0,0 0 0 16,0 0-5-16,0 0 4 0,0 0-12 0,0 0-65 16,0 0-62-16,0 0-93 0,0 0-85 0,0 0-40 15,0 0-47-15,0 0-34 0,0 0-77 0,0 0-78 16,0 0-22-16,0 0 123 0</inkml:trace>
  <inkml:trace contextRef="#ctx0" brushRef="#br3" timeOffset="207145.98">11827 10631 2451 0,'0'2'36'0,"0"-1"34"0,0 2 38 0,0-3 43 16,0 0 5-16,0 0 11 0,0 0 4 0,0 0-5 15,0 0-9-15,0 0-17 0,0 0-19 0,0 0-20 16,0 0-29-16,0 0-32 0,0 0-27 0,0-14-13 16,0 14-9-16,0 0 4 0,0-14 2 0,0 14-1 15,0-13 5-15,0 5-3 0,0 0 12 0,13 1 13 16,-13 0 7-16,0-1 11 0,0 1-5 0,9 0-17 16,-9-1 6-16,11 1-7 0,-11 0-2 0,9 1 10 15,-3 0-6-15,1 1-5 0,0-1-2 0,1 3-11 16,2 0-2-16,-4 2 2 0,2-1-6 15,-1 1 0-15,3 1-2 0,-4 0-2 0,-2 0 5 0,4 0-1 16,-5 0 1-16,4 0 1 0,-3 0-3 16,-1 0 1-16,-1 0-1 0,1 17-1 0,2-17-1 15,-4 11-2-15,2-11 4 0,0 13-2 0,-1-13 2 16,-1 14 5-16,3-7-4 0,-3 0 0 0,-1 0 5 16,0 1 1-16,0-2-4 0,0 1 10 0,0-2-5 15,0 2-9-15,0-2 8 0,0 1-5 0,0-1 0 16,-17-2 9-16,17 3-6 0,0-3-8 0,0 1-44 15,0-1-36-15,0 1-34 0,0-4-39 0,-8 3-3 16,8-2-16-16,0 1-10 0,0-2-10 0,-4 0-12 16,4 1-13-16,-2-1-2 0,1 3-13 0,1-2-12 15,-4-1-18-15,4 2-42 0,-1-1-36 16,-1-1-48-16,2 0 79 0</inkml:trace>
  <inkml:trace contextRef="#ctx0" brushRef="#br3" timeOffset="207590.4">11972 10623 2319 0,'0'0'33'0,"0"0"25"16,0 14 28-16,6-14 28 0,-6 0-2 0,0 0 6 16,9 0 3-16,-9 0 2 0,3 0-3 0,-1 0-7 15,-2 0 2-15,1 0-1 0,-1 0 1 0,0 0 10 16,0 0 1-16,0 0 5 0,0 0-2 16,0 0-3-16,0 0-5 0,0 0-5 0,0 0 3 0,0 0-8 15,0 0-36-15,0 0-28 0,0 0-36 16,0-13-24-16,0 13 10 0,0-14 0 0,0 5 8 15,0 1 3-15,0-3-5 0,14 3 5 0,-14 0-7 16,0 0 1-16,18 1-3 0,-18 0-4 0,13 1 3 16,-13 0-1-16,14 2 0 0,-3 0-4 0,-6 0 0 15,4 2 3-15,-3 1 2 0,4 0 0 0,-6 1-1 16,0 0-7-16,0 0-3 0,-2 0 3 0,-1 0 0 16,1 0 1-16,-2 0 7 0,1 0 0 0,1 0 5 15,0 14-2-15,4-14-3 0,-3 14-4 0,0-14-4 16,-1 19 6-16,1-8-2 0,1 1 7 0,-4 1-3 15,2-1 0-15,-2 2 3 0,0-1-6 0,0 3 1 16,0-4 7-16,0 0-2 0,0 0 3 16,0-1-5-16,-22-1-2 0,22-3-3 0,0 0 3 15,0-3 9-15,-11 1-6 0,11-3 5 0,0 0-2 16,0-2-13-16,0 0-15 0,0 0-14 0,0 0-17 16,0 0-9-16,0 0-13 0,0 0-14 0,0 0-23 15,0 0-51-15,0 0-74 0,0 0-56 0,0 0-41 16,0 0-2-16,0-17 25 0,0 17-26 0,0-12-67 15,0 12-99-15,0-12-34 0,0 12 111 0</inkml:trace>
  <inkml:trace contextRef="#ctx0" brushRef="#br3" timeOffset="211788.28">12091 10681 820 0,'2'5'22'0,"-1"-3"13"16,1 2 24-16,-1-2 18 0,-1-1 4 0,2 1 16 15,0-2 4-15,-2 0 18 0,0 0-4 0,0 0 1 16,0 0 3-16,0 0-10 0,0 0 5 16,0 0-7-16,0 0-8 0,0 0-6 0,0 0 0 15,0 0-1-15,0 0 0 0,0 0 5 0,0 0-2 16,0 0 1-16,0 0 14 0,0 0 5 0,0 0 7 15,0 0 3-15,0 0-8 0,0 0-3 0,0 0-2 16,0 0 5-16,0 0-4 0,0 0 4 0,0 0 2 16,0 0-22-16,0 0-32 0,0 0-27 0,0-16-31 15,0 16-10-15,0-11 8 0,0 11-3 0,0-13-4 16,0 4 4-16,14 1 2 0,-14-1 1 0,0 1 16 16,14-1 5-16,-14 0-4 0,7 0 15 0,-7 0-4 15,8 1 5-15,-3 1 0 0,-1 0-11 16,3 1-6-16,-4 1-7 0,4 0 1 0,-2 1-1 15,-2 1-4-15,5 1-2 0,-3 0-4 0,1 0-3 16,0 1-5-16,-3 1-1 0,3 0 1 0,-1 0-3 16,-2 0 7-16,5 0-7 0,-3 0 6 0,-2 0-3 15,1 19-5-15,1-19 5 0,-2 0-3 0,0 18 1 16,-3-18 1-16,3 14 4 0,-1-14 3 0,-2 15 1 16,3-7 3-16,-3-1-5 0,0 0-4 0,0 0 2 15,0 0-1-15,0-3 6 0,0-1-5 0,0 1 3 16,0 1 0-16,0-4-9 0,0 1 9 0,0-1 2 15,0-1 3-15,0 0 5 0,0 0 0 0,0 0-5 16,0 0-2-16,0 0-3 0,0 0 1 16,0 0-14-16,0 0-30 0,0 0-29 0,0 0-53 15,0 0-71-15,0 0-53 0,0 0-62 0,0-13-39 16,0 13-18-16,0 0-28 0,0-7-73 0,0 7-109 16,0-8-21-16,0 8 111 0</inkml:trace>
  <inkml:trace contextRef="#ctx0" brushRef="#br3" timeOffset="212148.68">12298 10633 2356 0,'0'0'52'0,"0"0"33"0,0 0 32 0,0 0 34 16,0 0-19-16,0 0 5 0,0 0-2 16,0 0-9-16,0 0-36 0,0 0-33 0,0 0-29 15,0 0-3-15,0 0 7 0,0-14 3 0,0 14 4 16,0-9-15-16,0 9 5 0,0-10-1 0,0 10 0 15,0-11-10-15,12 4-10 0,-12 2-2 0,8-2 14 16,-8 0 12-16,11 1 11 0,-7 0 1 0,4 0-19 16,-3 1-3-16,3 1-6 0,-2 1-5 0,-2 0-2 15,4 2-4-15,-5-1-6 0,2 1 4 0,1 0-9 16,-1 1-1-16,-2 0 4 0,2 0-7 16,1 0 7-16,-3 0-4 0,2 0-1 0,-1 0-2 0,-1 19 2 15,5-19 7-15,-5 11-4 0,2-11 5 0,-4 15 0 16,1-15-3-16,-1 16 4 0,3-9 2 15,-4 0-5-15,0 1 4 0,0-2-6 0,0 1-8 16,0 1-42-16,0-3-42 0,0 2-46 0,0-2-43 16,0 0-7-16,0 1-22 0,0-2-18 0,0 0-29 15,0-1-34-15,0 0-33 0,-13 0-29 0,13-2-15 16,0-1-61-16,0 0 95 0</inkml:trace>
  <inkml:trace contextRef="#ctx0" brushRef="#br3" timeOffset="212484.42">12507 10577 1994 0,'6'0'14'0,"2"0"15"0,-2 0 14 15,-1 0 27-15,3 0 9 0,-4 0 16 0,1 0 4 16,1 0-7-16,-1 0-15 0,-5 0-22 0,0 0-13 16,2 0-20-16,-2 0-6 0,0 0-5 0,0 0-6 15,0 0-1-15,0 0 3 0,0 0 2 0,0 0 10 16,0 0 16-16,0 0 17 0,0 0 1 0,0 0-6 15,0 0-20-15,0 0-21 0,0 0-7 0,0-12 1 16,0 12 11-16,0-16 18 0,0 8 12 0,0 0 8 16,0-1 3-16,0 1-13 0,0 0-6 15,0-1 3-15,18 3 6 0,-18-1-8 0,16 2-9 16,-16-2-13-16,21 2-12 0,-8 1-4 0,-5 1 6 16,6 1-3-16,-5 0-4 0,0 2-1 0,2 0-1 15,-2 0 1-15,-2 0-2 0,-1 0 8 0,3 20-8 16,-3-20-32-16,4 21-21 0,-6-8-34 0,6 2-40 15,-7 2-13-15,1 2-39 0,1-1-34 0,-5 3-50 16,0 1-86-16,0-2-102 0,0 3-67 0,-25-2 96 16</inkml:trace>
  <inkml:trace contextRef="#ctx0" brushRef="#br3" timeOffset="213432.2">12037 10736 2559 0,'0'-8'67'0,"0"3"40"0,22 0 58 15,-22 1 61-15,11-1-12 0,-11 0 4 0,12 2-17 16,-12-1-34-16,5 4-32 0,-5-2-31 0,0 0-41 15,6 2-24-15,-6 0-32 0,0-1-13 0,0 1-10 16,0 0-4-16,0 0 10 0,0 0 2 0,3 0 7 16,-3 26 8-16,1-26-5 0,-1 23 1 0,4-9-2 15,-3 6-2-15,2-3-1 0,-1 0 1 16,-2 0 0-16,0 0 0 0,0-2-1 0,0 0-1 16,0-4 2-16,0-2 1 0,0-2 6 0,0-4 2 15,0 1 2-15,0-4 21 0,0 0 31 0,0 0-5 16,0 0 2-16,0-21-25 0,-13 21-37 0,13-27 9 15,0 12 11-15,0-3 13 0,0 0 9 0,-9-2 4 16,9 0 13-16,0 1 17 0,0 2 27 0,0 0 16 16,0 2 8-16,0 0 15 0,0 1-11 0,0 3 9 15,0 1 0-15,16 1-5 0,-16 2-8 0,0 4-27 16,0-1-32-16,0 2-52 0,12 1-18 0,-12 1-28 16,0 0-5-16,0 0 8 0,0 0 0 15,0 0 31-15,0 19-10 0,0-19 12 0,3 24-6 16,-3-9-3-16,0 4 14 0,0 0-12 0,0 2 15 15,0 2-16-15,0 3-7 0,0-4 6 0,0-1-1 16,0-2 7-16,0 1-10 0,0-3-10 0,0-5 2 16,0-4 8-16,-15-2 20 0,15-2 14 0,0-4 13 15,0 0-4-15,0 0-22 0,0 0 2 0,0-23-24 16,0 23 9-16,0-30 14 0,0 13-2 0,0-3 8 16,0-3-12-16,0 0 9 0,0 2 16 0,0 0 46 15,0 4 29-15,0 0 10 0,12 0 1 0,-12 3-24 16,0 4-14-16,0 1-11 0,8 2-23 0,-8 1-29 15,0 3-15-15,0 3-15 0,4 0-13 16,-4 0 3-16,0 0-1 0,0 0 8 0,0 0 8 16,0 23 6-16,0-23 3 0,0 28-2 0,0-11 6 15,0 2-1-15,0 5-1 0,0-1 1 0,0 2-9 16,0 0-13-16,0-2-19 0,0-5-7 0,-14 0 9 16,14-5 16-16,0-3 27 0,0-4 18 0,-9-3 3 15,9-3 0-15,0 0-2 0,0 0-12 0,0-19-8 16,0 19-6-16,0-29-2 0,0 10 13 0,0 0 13 15,0-5 22-15,0-1 22 0,0-1 15 0,0 3 1 16,0 2 0-16,0 2-12 0,0-1-21 0,0 4-13 16,16 1-22-16,-16 3-10 0,0 4-7 0,0 1-6 15,11 3-10-15,-11 1-122 0,0 1-123 0,0 2-58 16,0 0-103-16,0 0 0 0,0 24 6 16,0-24-56-16,0 31-29 0,0-8-29 0,0 3-59 15,-19 5-143-15,19 2-120 0,0 2 144 0</inkml:trace>
  <inkml:trace contextRef="#ctx0" brushRef="#br3" timeOffset="214016.2">11357 11047 1937 0,'0'-2'18'0,"0"0"28"0,0 2 38 0,0 0 36 15,-15 0 11-15,15 0 6 0,-13 0-9 0,13 16 3 16,-15-16 3-16,15 0 7 0,-16 16 12 0,16-16-3 16,-11 9 2-16,11-9-11 0,-8 10-12 0,5-10-9 15,2 8-9-15,-1-8 10 0,1 5 5 0,-2-5 18 16,3 2 26-16,0-2 15 0,0 0 32 0,0 0 40 15,0 0 58-15,0 0 44 0,0 0 31 0,0 0-1 16,0 0-104-16,0 0-98 0,18 0-92 0,-18-17-55 16,20 17 29-16,-6-16 34 0,3 16 31 0,2-22 4 15,6 9-2-15,-2 2 0 0,7-1-28 16,-2 0-35-16,0 1-29 0,3-1-37 0,0 0-7 16,0 1 0-16,-3 1 0 0,-4-1 0 0,3 2 0 15,-9 1 0-15,0 2 0 0,-4-1 0 0,-2 4 0 16,-7 0 0-16,2 1 0 0,-2 0 0 0,-5 2 0 15,2 0 0-15,-2 0 0 0,0 0-36 0,0 0-124 16,0 0-137-16,0 0-90 0,0 0-142 0,0 0-67 16,0 21-16-16,-19-21-57 0,19 18 5 0,0-18 17 15,-20 22-22-15,20-9-63 0,-22-13-86 0,13 11 173 16</inkml:trace>
  <inkml:trace contextRef="#ctx0" brushRef="#br3" timeOffset="214329.21">11542 10866 3431 0,'0'-14'81'0,"0"0"79"15,17 1 82-15,-17 3 67 0,0-1-13 0,23 2-14 16,-23 4-2-16,16-2 15 0,-16 3-11 0,0 3-14 16,11-2-62-16,-11 3-70 0,0 0-53 0,0 0-54 15,0 0-15-15,9 0-12 0,-9 0-8 0,0 0 8 16,0 0 9-16,1 0 48 0,7 0 35 0,0 0 41 16,0 0 32-16,1 15 4 0,2-15 6 0,0 0-10 15,0 8-17-15,4-8-19 0,-1 0 1 0,0 0 0 16,2 0-24-16,1 0-33 0,4 0-38 0,1 0-36 15,-5 0-3-15,6 0 0 0,-4-15 0 16,0 15 0-16,-4 0 0 0,-2 0 0 0,-6 0 0 16,4 0 0-16,-8 0 0 0,2 0 0 0,-3 0 0 15,-2 0 0-15,0 0 0 0,0 0 0 0,0 17 0 16,0-1 0-16,-22 4 0 0,22 5 0 0,-17 3 0 16,17 3-62-16,-20 3-88 0,7-1-113 0,-2 0-147 15,1 1-140-15,1-4-107 0,-2-1-54 0,4 0-47 16,-2-2-24-16,1 0-92 0,1-2-200 0,5-4 194 15</inkml:trace>
  <inkml:trace contextRef="#ctx0" brushRef="#br3" timeOffset="-214163.9">10218 11400 3630 0,'11'-3'17'0,"-4"-1"25"16,3 2 28-16,-6 1 35 0,6-5 7 0,-7 5-8 16,1-1-17-16,-4 1-41 0,0 1-23 0,0 0-19 15,0 0-8-15,0 0 6 0,0 0 1 16,0 16 6-16,-17-16-6 0,17 16-3 0,0-16 4 16,-17 25-10-16,17-11 6 0,-14 0 2 0,14 0-6 15,-7 1 8-15,7-1-2 0,-10 0 3 0,10-2 3 16,-3-1-8-16,3-1 2 0,0-2-1 0,0-2 2 15,0-2 8-15,0-1 3 0,0-3 37 0,0 0-4 16,0 0-6-16,0 0-7 0,0 0-37 0,0-17 1 16,17 17 0-16,-17-20 1 0,0 20-4 0,13-23 2 15,-13 9 2-15,0 0-2 0,10 1 6 16,-10-2-2-16,0 0-3 0,5 2 3 0,-5 0-1 0,3 1-1 16,-1 1 5-16,-1 1-9 0,1 2 3 0,3 1 5 15,-4 0-5-15,2 3 7 0,-1 1-6 16,-2 1-4-16,0 1-2 0,3 1-6 0,-3 0 5 15,1 0 3-15,4 0 4 0,0 21 3 0,-1-21-1 16,6 26-2-16,-3-9 0 0,4 3 0 0,2 0-11 16,-2 3-21-16,-2-3-24 0,2 1-22 0,-2-2-11 15,-1 1-3-15,0-3-2 0,-4-2-7 0,-1-3 2 16,-1-3 16-16,-1-4 22 0,-1 0 36 0,0-3 20 16,0-2 10-16,0 0 5 0,0 0-10 0,0-17 1 15,-18 17-3-15,18-23 2 0,0 23 7 0,-16-30-2 16,16 13 5-16,-12 0 7 0,12-1 20 15,0 1 14-15,-6 1 23 0,6 0 8 0,0-1-12 16,0 4 5-16,0-1-16 0,0 0-2 0,20 2-5 16,-20 1-14-16,17 2-8 0,-17 1-15 0,22 1-4 15,-22 3-3-15,25-1-7 0,-12 4-3 0,1 1-1 16,2 0 3-16,-1 0-4 0,-1 17 6 0,2-17-6 16,-2 21 1-16,-2-21-1 0,-4 27-26 0,3-11-51 15,-5 1-67-15,2 2-76 0,-3 0-64 0,-4 1-47 16,-1 0-55-16,0 0-93 0,0-1-180 0,0-1 23 15,0-3 120-15</inkml:trace>
  <inkml:trace contextRef="#ctx0" brushRef="#br3" timeOffset="-213948.44">10609 11478 3184 0,'12'-9'36'0,"1"1"59"16,-1 1 60-16,-1 1 54 0,-2-2 7 0,-1 3-33 15,-3 1-42-15,-4 1-51 0,1 2-50 0,-2 1-31 16,0 0-21-16,0 0-5 0,0 0 10 0,0 0 1 16,0 0 10-16,0 25-1 0,0-25-3 0,0 26 6 15,-16-8-8-15,16 3-41 0,0 0-57 0,-15 0-73 16,15 0-78-16,-8 1-47 0,8 0-37 0,-11-3-44 16,11-2-84-16,-6 2-133 0,6-6-50 0,0-4 115 15</inkml:trace>
  <inkml:trace contextRef="#ctx0" brushRef="#br3" timeOffset="-213799.74">10663 11366 2953 0,'16'-11'15'16,"-16"-1"17"-16,9 4 22 0,-9 0 7 0,6-1-16 16,-6 3-20-16,2 2-38 0,-1 2-56 0,-1 2-30 15,0 0-48-15,0 0-67 0,0 0-67 0,0 0-168 16,0 22-199-16,0-22 82 0</inkml:trace>
  <inkml:trace contextRef="#ctx0" brushRef="#br3" timeOffset="-213332.6">10724 11473 3251 0,'26'0'43'15,"-17"-16"65"-15,4 16 68 0,-13-13 59 0,17 3 0 16,-8 10-31-16,-3-13-41 0,-6 13-38 0,7-9-31 15,-7 9-35-15,3-7-26 0,-3 7-25 0,0-4-15 16,0 4-1-16,0 0-7 0,0 0 2 0,0 0 8 16,0 0-1-16,0 0 8 0,0 0 1 0,-16 20-3 15,16-20 1-15,0 19 0 0,-15-19-4 16,15 24 4-16,-11-7 2 0,11-2-5 0,0 3 1 16,-6 0 2-16,6 2-6 0,0 1 1 0,0 0-28 15,0 0-12-15,0-2-5 0,0 0-16 0,0-3 14 16,0-1-3-16,14-2 4 0,-14-2 11 0,0-4 21 15,0-1 15-15,0-3 6 0,0 1 6 0,0-4-10 16,7 0-19-16,-7 0-5 0,0 0 1 0,0-21 1 16,5 21 15-16,-5-21 7 0,6 8-1 0,-4-2 4 15,-2 0-1-15,0-3-2 0,0-1 2 0,1 0-1 16,-1-1 3-16,2 2-1 0,-2-1 3 0,0 2 2 16,1-1 9-16,1 1 4 0,0 1 0 0,1 1-2 15,0 1-9-15,0 0 0 0,-2 2 0 16,3 1 8-16,2 1-4 0,-3 2-4 0,0 2-1 15,3 0-12-15,-3 4-2 0,2-1 1 0,4 3 0 16,-3 0 1-16,5 0 2 0,-3 17 2 0,4-17-6 16,1 22-1-16,-1-8-1 0,-2 0-16 0,2 5-35 15,-3-2-56-15,-2 1-61 0,0-1-59 0,0 3-41 16,-6 0-29-16,1 0-40 0,-2 0-62 0,0-1-126 16,0-2-121-16,0 0 103 0</inkml:trace>
  <inkml:trace contextRef="#ctx0" brushRef="#br3" timeOffset="-213100.62">11020 11494 3591 0,'14'-10'32'16,"-1"1"47"-16,-3 0 52 0,0 2 47 0,2-4 3 16,-2 4-12-16,-4 3-29 0,-3 0-25 0,1 2-25 15,-4 2-38-15,2-3-28 0,-2 3-26 0,0 0-18 16,0 0 2-16,0 0 5 0,0 0 6 0,0 0 11 15,0 21 2-15,0-21 0 0,0 25-1 0,-15-10-5 16,15 4-16-16,0 1-58 0,0-1-52 0,-11 1-61 16,11 2-69-16,0 0-35 0,-7-2-42 0,7 0-42 15,-7-2-45-15,7-1-95 0,-5-2-152 16,2-5 45-16,-2-3 129 0</inkml:trace>
  <inkml:trace contextRef="#ctx0" brushRef="#br3" timeOffset="-212952.03">11048 11365 3235 0,'0'-17'37'0,"16"3"16"16,-16 1 39-16,15 2 21 0,-15 1-28 0,16 1-18 15,-16 2-45-15,7 3-26 0,-7 3-64 0,0-1-49 16,0 2-45-16,0 0-75 0,0 0-51 0,0 20-117 16,0-20-221-16,0 24-55 0,0-10 106 0</inkml:trace>
  <inkml:trace contextRef="#ctx0" brushRef="#br3" timeOffset="-212304.59">11152 11493 3113 0,'8'0'40'0,"3"-17"54"0,-5 17 64 0,3-19 55 16,2 19-7-16,-5-20-26 0,4 10-42 0,-4 10-31 15,-5-14-13-15,3 14-21 0,0-10-20 16,-1 10-24-16,-3-6-24 0,0 6-7 0,0-1-10 0,0 0 0 15,0 1 3-15,0 0 4 0,0 0 4 16,0 0 1-16,-18 15-4 0,18-15-2 0,0 17 5 16,-17-17-2-16,17 25-1 0,0-11-14 0,-11 2-14 15,11 1-11-15,0 2 0 0,0 1 2 0,0-1 3 16,0 0 9-16,0 1 3 0,0-3 4 0,20 0 0 16,-20-4 0-16,0 2 2 0,19-5 10 0,-19-1 11 15,14-2 1-15,-14-3 2 0,12-1-2 0,-12-2-4 16,14-1 1-16,-14 0 2 0,9 0-1 0,-9-16-2 15,6 16-12-15,-6-19-3 0,2 19-6 0,-2-25 8 16,0 11 13-16,0-1 3 0,0 0 0 0,0 0 0 16,0-1-3-16,-19 0-2 0,19 3 3 0,0-2 0 15,0 1 3-15,0 2 0 0,-12 2 4 0,12 1 6 16,0 1 1-16,0 0 11 0,0 4 4 16,0 0-6-16,0 2-3 0,0 0-11 0,0 0-8 15,0 2-8-15,0 0 0 0,15 0-3 0,-15 0-1 16,13 0 4-16,-13 20 1 0,17-20 2 0,-9 20 4 15,1-7 4-15,3 0-5 0,-1 2-1 0,-4-1 2 16,2 0-5-16,-3 0 3 0,-1-2-7 0,1 1-21 16,-3-3-9-16,-1 0-15 0,-2-3-1 0,1-1 12 15,1-1 14-15,-2-2 21 0,0 0 18 0,0-3 7 16,0 0-6-16,0 0-6 0,0 0-7 0,0-20 2 16,0 20 1-16,0-23 1 0,0 9 12 15,0-3 7-15,0 0 15 0,0 0 11 0,0-1-4 16,0 1 11-16,0-1 2 0,0 1-5 0,0 0 2 15,0 1-12-15,0 0-5 0,0 3 0 0,15 1-8 16,-15 0-5-16,13 3-10 0,-13 2-6 0,15 2-2 16,-4 1-7-16,-3 2 1 0,3 2-7 0,-1 0 2 15,1 0 1-15,2 25-3 0,1-25 8 0,0 32-9 16,-2-11-36-16,1 2-26 0,-4 3-42 0,0 3-49 16,-3-1-12-16,1 4-42 0,-6-1-39 0,-1-3-30 15,0 4-63-15,0-2-84 0,0-2-149 0,-26-1-47 16,26-4 112-16</inkml:trace>
  <inkml:trace contextRef="#ctx0" brushRef="#br3" timeOffset="-211884.31">11619 11432 3033 0,'19'-19'10'0,"-7"2"32"0,1 0 26 0,-5 2 20 16,2-4-4-16,-5 4-26 0,0 2-16 0,-2 3-22 15,-3 3-8-15,0 1-12 0,0 2-13 0,0 1 3 16,0 3 1-16,0 0 1 0,0 0-11 0,0 17-22 16,-27-17-20-16,27 20-9 0,-17-6 4 15,17 0 13-15,-20 2 7 0,20 0-6 0,-17 1-7 16,6 1-5-16,2 0 4 0,0-3 4 0,-1 1-5 16,6-5 4-16,-4-1 17 0,3-3 19 0,5-1 25 15,0-4 14-15,0-2 8 0,0 0 7 0,24 0 27 16,-24 0 5-16,26-22 3 0,-11 22 15 0,1-18-4 15,0 18 16-15,1-19 5 0,-2 19 12 0,-1-20 8 16,0 8 4-16,-2 2 8 0,-1-1-8 0,-1-2 1 16,1 2 4-16,1-1 1 0,-7-1-3 0,2 3-9 15,-2-1 8-15,-2 1-1 0,-1 2-4 0,2 1-9 16,-4 3-39-16,2 0-38 0,-2 2-32 0,0 2-17 16,0 0-8-16,0 0 10 0,0 0 8 15,0 16 1-15,0-16 4 0,0 27-4 0,0-10 2 16,0 6 3-16,-17 3 0 0,17 3-53 0,0 3-64 15,0 3-72-15,0 1-76 0,0 1-45 0,0 5-54 16,-10 0-68-16,10 2-93 0,0-2-178 0,0-2-72 16,0-5 136-16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41:42.2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831 1556 868 0,'-4'0'3'0,"4"0"0"0,-8-6 0 0,8 6 3 0,-9 0 7 16,7-5 11-16,1 2 15 0,-1 3 15 16,-3-2 16-16,5 2 2 0,0-1-7 0,0 0-1 15,0 1-8-15,0 0 6 0,0 0 6 0,0 0 5 16,0 0 1-16,-3 0-3 0,3 0-1 0,-1 0-2 15,1 0 0-15,-3 0-1 0,3 0 2 0,-4 0-6 16,4 0-2-16,-4 0-1 0,4 0-3 0,0 0-1 16,0 0 3-16,0 0-3 0,0 0-1 0,0 0 2 15,0 0-4-15,0 0 0 0,0 0 1 0,0 0 1 16,0 0-3-16,0 0 2 0,0 0 4 0,0 0 2 16,0 0 5-16,0 0 1 0,0 0-4 0,0 0-6 15,0 0-8-15,0 0-8 0,22 0-1 0,-22 0 0 16,18 0 4-16,-7 0 4 0,6 0 0 15,0 0 2-15,5 0-1 0,6 0 2 0,-3 0 2 16,7 0-3-16,4 0-1 0,3 0-4 0,3 0-5 16,1 0-1-16,5 0 1 0,0 0 6 0,4 0 6 15,-1 0 7-15,-3 0-1 0,0 0-5 0,3 0-13 16,-4 0-15-16,-2-14-10 0,-3 14-14 0,4 0 2 16,-4 0 1-16,5 0-3 0,4 0 5 0,3 0 8 15,4 0 9-15,-2 0 5 0,4 0 3 0,4 16-11 16,3-16-10-16,-2 0 2 0,0 0 0 0,-1 13-3 15,-2-13 0-15,-2 0-13 0,-1 0-2 0,-1 9 7 16,-4-9-3-16,-1 0 6 0,0 0 1 16,-7 0 2-16,12 0 5 0,-9 4 1 0,2-4 4 15,-1 0-2-15,-3 0-1 0,4 0 0 0,-4 0-5 16,1 0-3-16,0 0-3 0,3 0 0 0,2 0-3 16,3 0 1-16,-2 0 4 0,2 0-5 0,0 0 6 15,1 0 0-15,4 0-5 0,-2 0 2 0,-5 0-2 16,2 0-2-16,0 0 5 0,-2 0 0 0,-1 0-1 15,-3 0 0-15,-1 0-6 0,-1-16 2 0,0 16 2 16,4 0 1-16,-4 0 3 0,3 0-3 0,0-10-1 16,0 10-3-16,-1 0 5 0,0-5-2 0,1 5-1 15,3 0 3-15,-1-4-5 0,3 4 4 0,-3-2 0 16,4 1 2-16,4 0-1 0,-1-1-3 16,1 2 2-16,-1-1-1 0,-1 0 1 0,-1-1 2 15,2 1-5-15,-2-1 2 0,-1 1-2 0,-4-1 0 16,-3 0 3-16,-1 0-1 0,1-1 2 0,-3 1-5 15,-1 1 1-15,-1-1-1 0,2 2 2 0,2 0 8 16,3 0 2-16,2 0 1 0,2 0-4 0,-2 0-8 16,4 0-1-16,-3 0 2 0,4 0 2 0,2 0 4 15,1 0 0-15,-1 0-5 0,-1 0-2 0,1 0-1 16,-4 0 0-16,1 0 4 0,-3 0-2 0,3 0 7 16,-5 0-4-16,2 0-2 0,0 0 3 0,-2 0-6 15,-1 0 4-15,3 0-1 0,-3 0-4 0,6 0 4 16,-4 0-2-16,4 0 2 0,2 0 0 15,-1 0-5-15,0 0 2 0,2 0 1 0,1 0 5 16,0 0 2-16,2 0-2 0,-2 0-1 0,1 0 0 16,1 0 2-16,6 0 1 0,-2 0-5 0,3 0 3 15,-2 0-2-15,4 0 0 0,1 0 2 0,-5 0-3 16,3 0-3-16,-3 0 3 0,4 0 2 0,-5 0-1 16,3 0 5-16,2 0-1 0,-3 0-1 0,6-10 1 15,3 10-3-15,2 0 2 0,1 0-3 0,-1-4 4 16,-2 4 4-16,4 0 1 0,-1 0 8 0,-3 0-6 15,-1 0 2-15,1 0-2 0,-3 0-2 0,3-4 2 16,2 4-7-16,1 0-1 0,-1 0 0 0,3 0 7 16,-1 0 9-16,-2 0 6 0,-2 0 5 15,2 0-5-15,-2 0-2 0,-1 0-2 0,-4 0-9 16,-1 0 2-16,0 0-7 0,5 0-1 0,-1 0-3 16,3 0-2-16,2 0-1 0,-1 0-1 0,-1 0 3 15,4 0 0-15,-2 0 0 0,1 0-3 0,0 0-1 16,1 12-3-16,2-12 4 0,-1 0 6 0,7 10-10 15,-2-10 4-15,1 0 3 0,-2 10-13 0,-2-10 19 16,3 6 1-16,-7-6 8 0,1 5 14 0,-5-3-12 16,1 0 3-16,-4-1-17 0,1 1 2 0,-1-1-4 15,0 0-4-15,0 0 7 0,2 1-8 0,-3-2 11 16,-3 3-3-16,0-1-3 0,2-1 3 16,-4 2 0-16,-1-2 1 0,-4 2 11 0,-3 0-2 15,3 0-1-15,-11-2-1 0,4 1-3 0,-9-1-3 16,0 0-1-16,-6 1 11 0,-7-2-4 0,-1 0 5 15,-8 0 15-15,-2 0-3 0,-7 0 8 0,-2 0-4 16,-7 0-13-16,-3 0-11 0,-1 0-8 0,0 0-8 16,-5 0-4-16,1 0-24 0,-1 0-69 0,0 0-77 15,0 0-99-15,0 0-131 0,0 0-112 0,0 0-104 16,0 0-157-16,-25 0-162 0,25 0 180 0</inkml:trace>
  <inkml:trace contextRef="#ctx0" brushRef="#br0" timeOffset="27986.1">12760 4136 1085 0,'-1'0'25'0,"1"0"19"0,-3 0 31 0,3 0 40 16,0 0 10-16,0 0 12 0,0 0 1 0,0 0-14 15,0 0-15-15,0 0-7 0,0 0-11 0,0 0-10 16,0 0 3-16,0 0-3 0,0 0-3 0,0 0 3 15,0 0-4-15,0 0-5 0,0 0-8 0,0 0-6 16,0 0-10-16,0 0-12 0,0 0-5 0,0 0-6 16,0 0-2-16,0 0 0 0,0 0-1 0,15 0-5 15,-15 0 6-15,23 0 4 0,-6 0 7 0,7 0 10 16,-1 0-3-16,5 0 2 0,5 15-4 0,2-15-7 16,3 0-4-16,3 0-9 0,0 0 6 0,8 0 2 15,0 0 3-15,2 0 4 0,3 10-1 16,4-10-8-16,2 0-5 0,1 0-5 0,1 0-10 15,-2 0-3-15,4 0 2 0,0 0 9 0,4 0 7 16,-1 0 10-16,4 0 5 0,-1 0-1 0,4 0 14 16,2 0 11-16,0 0 6 0,1 0 6 0,-5 0-13 15,-3 0-7-15,-1 0-4 0,-9 0-6 0,-1 0 1 16,-12 0-3-16,-1 0-3 0,-1 0-1 0,-10 0-3 16,-2 0 0-16,-2 0 0 0,-1-10 1 0,-7 10-4 15,0 0-4-15,-4 0-9 0,-2 0-11 0,-4 0-5 16,-5 0-4-16,3 0 0 0,-7 0 1 0,5 0 2 15,-5 0-7-15,-1 0 2 0,-1 0 6 16,-1 0-6-16,2 0-10 0,-2 0-55 0,0 0-61 0,0 0-79 16,0 0-80-16,0 0-62 0,0 0-75 15,0 0-111-15,0 0-74 0,0 0-92 0,0 0 132 16</inkml:trace>
  <inkml:trace contextRef="#ctx0" brushRef="#br0" timeOffset="56620.03">16889 4994 2453 0,'0'7'1'0,"0"-7"3"0,0 0-4 0,0 0 2 16,0 0 13-16,0 0 16 0,0 0 29 0,0 0 30 16,0 0 21-16,0 0 16 0,0 0 4 15,0 0-11-15,0 0-18 0,0 0-18 0,0 0-21 16,0 0-6-16,0 0-1 0,0 0 4 0,0 0 7 15,0 0 4-15,0 0-8 0,0 0-15 0,0 0-18 16,0 0-18-16,0 0-10 0,0 0-3 0,0 0-5 16,22 0 4-16,-22-14-2 0,28 14-4 0,-8 0 8 15,6 0-2-15,5-10-4 0,10 10 2 0,5 0-4 16,6-6 12-16,8 6 12 0,7-3 8 0,6 3 11 16,4 0-9-16,1 0 12 0,0 0 11 0,-1 0 16 15,-2 0 18-15,-5 0-6 0,-8 0-7 16,-5 0-11-16,-13 0-10 0,1 0-2 0,-11 0-9 15,-6 0-10-15,-10 0-11 0,-4 0-8 0,-3 0-7 16,-8 0-2-16,-1 0 0 0,-2 0-4 0,0 0-13 16,0 0-36-16,0 0-52 0,0 0-83 0,0 0-91 15,0-9-91-15,0 9-84 0,0 0-92 0,-17 0-154 16,17 0-15-16,-16 0 137 0</inkml:trace>
  <inkml:trace contextRef="#ctx0" brushRef="#br0" timeOffset="66826.42">12293 10528 1353 0,'-2'12'27'0,"1"-12"7"15,-2 0 36-15,0 0 37 0,3 0 6 0,-2 0 38 16,2 9-2-16,0-9-5 0,-1 0-4 16,-1 0-14-16,-1 0-13 0,-2 0-7 0,2 0-2 15,2 0-8-15,-6 0 1 0,3 0-3 0,-1 0-9 16,0 0-8-16,-1 0-4 0,3 0-5 0,0 0-6 16,0 0-10-16,1 5-9 0,-2-5-6 0,4 1-4 15,-2-1 3-15,2 1 0 0,0 0 5 0,0-1 4 16,0 1 3-16,0-1 6 0,0 0 1 0,0 0 4 15,0 0 5-15,0 0 2 0,0 0-8 0,0 1-11 16,16-1-14-16,-16 0-14 0,15 1-2 0,-2 2 3 16,4-3 6-16,6 2 3 0,0 0 1 0,7 1-5 15,4-1 1-15,5 0 1 0,4 1 7 0,4-1 3 16,-1 0 1-16,4 1-1 0,3 0-7 0,4 0-2 16,2 0-1-16,-1-1-10 0,5 2-3 15,4-1-6-15,6 1-10 0,8 0 6 0,1 1-2 16,8-1 2-16,0 0 13 0,3 1 8 0,0 0 3 15,-1-1 11-15,-4-3-1 0,-7 2 1 0,-3 0 5 16,-5-1 4-16,-7-1 3 0,-4 0 8 0,-6-1 13 16,-4 0 11-16,-7 0 8 0,-4 0-6 0,-9 0 4 15,-8 0-22-15,0 0-11 0,-9 0-4 0,-2 0-27 16,-7 0-9-16,-2 0-12 0,1 0-8 0,-3 0-5 16,-1 0 5-16,-1 0-4 0,0 0-4 0,0 0 8 15,0 0-8-15,0 0 4 0,0 0-20 0,0 0-76 16,0 0-63-16,0 0-74 0,0 0-67 15,0 0-22-15,0 0-49 0,0 0-70 0,-18 0-80 16,18 0-174-16,-16 0-164 0,5 0 145 0</inkml:trace>
  <inkml:trace contextRef="#ctx0" brushRef="#br0" timeOffset="74957.98">21471 6607 2156 0,'0'3'4'0,"-7"-2"0"15,7 0 0-15,0 1-1 0,0-2 3 0,0 0 16 16,0 0 19-16,0 0 20 0,0 0 17 16,0 0 6-16,0 0-4 0,0 0-6 0,0 0-15 15,0 0-16-15,0 0-12 0,0 0-9 0,0 0 2 16,0 0 9-16,0 0 11 0,0 0 14 0,0 0 5 16,0 0 1-16,24 0-5 0,-6 0-3 0,3 0-6 15,9 0-9-15,4 0-5 0,2 0-7 0,10 0-9 16,7 0 3-16,3 0 6 0,12 0 11 0,2 0 25 15,4 0 7-15,13 0 10 0,-1 0-1 0,5 0-15 16,6 0-17-16,0 0-22 0,1 0-18 0,5 0-15 16,-3 0 12-16,6 0 26 0,-2 0 23 0,-3 0 28 15,-2 15 4-15,-4-15-7 0,-7 0 1 0,-11 11-18 16,-11-11-14-16,-7 0-11 0,-9 0-21 0,-14 0 0 16,-7 0 0-16,-6 0-5 0,-6 0-2 15,-9 0-5-15,2 0-6 0,-9 0-2 0,1 0-3 16,-2 0-3-16,0 0-34 0,0 0-52 0,0 0-72 15,0 0-90-15,0 0-47 0,0 0-55 0,-17 0-50 16,17 0-109-16,-27 0-221 0,12 0 61 0,-6 16 125 16</inkml:trace>
  <inkml:trace contextRef="#ctx0" brushRef="#br0" timeOffset="97892.37">7650 8432 2703 0,'0'3'6'15,"0"-1"-2"-15,5-2 6 0,-5 0-3 0,0 0 8 16,0 0 19-16,0 0 30 0,0 0 41 0,0 0 15 16,0 0 13-16,0 0-11 0,0 0-20 0,0 0-20 15,0 0-25-15,0 0-23 0,0 0-15 0,0 0-5 16,0 0 1-16,0 0 12 0,0 0 2 0,0 0 8 15,0 0 2-15,0 0-6 0,0 0-3 0,0 0-8 16,0 0-5-16,0 0 1 0,0 0-6 0,0 0 0 16,0 0-3-16,0 0 4 0,0 0 7 0,0 0 6 15,0 0 5-15,0 0-1 0,0 0-4 0,0 0-7 16,0 0-5-16,0 0-6 0,0 0-4 16,0 0 1-16,0 0 1 0,0 0 2 0,0 0 5 15,0 0 0-15,0 0 4 0,0 0-6 0,0 0-5 16,0 0 4-16,0 0-14 0,0 0 6 0,0 0-6 15,0 0 5-15,0 0 2 0,0 0-10 0,0-11 12 16,0 11-10-16,0 0 5 0,0-9 9 0,0 9-11 16,0 0 2-16,0-6 2 0,0 6 4 0,0-2 8 15,0 2 7-15,0-2 2 0,0 2 5 0,0 0 1 16,0 0 1-16,0 0 0 0,0-1-6 0,-12 1 4 16,12 0-5-16,0 0 4 0,0 0 2 0,0 0-4 15,0 0 7-15,0 0 2 0,0 0 2 16,0 0 2-16,0 0-6 0,0 0 0 0,0 0-2 15,0 0 6-15,0 0 0 0,0 0-5 0,0 0-3 16,0 0-8-16,0 0 1 0,0 0-1 0,0 0 1 16,0 0 2-16,0 0-2 0,0 0 4 0,0 0-6 15,0 0 8-15,14 0-5 0,-14 0 3 0,14 0 14 16,-4 0-2-16,0 0 13 0,7-13-3 0,4 13 1 16,4 0-5-16,3 0-1 0,2-8 3 0,5 8-11 15,4 0-4-15,3-6-3 0,3 6-3 0,3-3-5 16,5 3 1-16,3-2 4 0,3 0 0 0,5 2 14 15,1-3 23-15,0 1 10 0,6 0 2 16,-1 0-16-16,8-1-26 0,3 1-12 0,1-1 12 16,2-1 30-16,4 1 9 0,2 0 9 0,0-1-20 15,0 3-21-15,-6-2-5 0,5 2-10 0,-10-1-3 16,-3 2 4-16,-2 0 18 0,-4 0 16 0,-3 0 10 16,-8 0 2-16,-3 0-19 0,-8 0-16 0,-3 0 1 15,-9 0-6-15,-5 0-2 0,-5 0-5 0,-11 0-6 16,1 0-7-16,-7 0-4 0,-4 0-7 0,-2 0-2 15,-1 0 0-15,-2 0 1 0,0 0 6 0,0 0-5 16,0 0 0-16,0 0-2 0,0 0-4 0,0 0 5 16,0 0 2-16,0 0-12 0,0 0-36 0,0 0-60 15,0 0-80-15,0 0-111 0,-11 0-88 0,11 0-61 16,0 0-30-16,0 0-13 0,0 0-32 16,0 0-65-16,0 0-158 0,0 0-192 0,0 0 161 15</inkml:trace>
  <inkml:trace contextRef="#ctx0" brushRef="#br0" timeOffset="101522.95">13842 13518 2982 0,'0'0'13'0,"0"0"1"0,0 0 9 16,0 0 25-16,0 0 14 0,0 0 33 0,0 0 24 15,0 0 15-15,0 0 2 0,0 0-5 0,0 0-12 16,0 0-22-16,0 0-23 0,0 0-13 0,0 0-24 16,0 0-10-16,0 0-6 0,0 0-14 0,0 0 12 15,13 0 1-15,-13 0 6 0,0 0 9 16,12 0-4-16,-6-13 4 0,4 13 0 0,0 0 0 15,0 0-2-15,4-11 3 0,3 11 2 0,1 0 4 16,6-7 7-16,2 4-4 0,7-1 1 0,2 1-7 16,12-1-6-16,9 2 13 0,11 0 3 0,9 2 1 15,7-1 13-15,17 1-10 0,7 0 5 0,8 0 3 16,9 0-7-16,9 0 0 0,4 0 2 0,1 15-8 16,5-15 0-16,1 0 1 0,1 0-12 0,-4 13 14 15,-3-13 19-15,-4 8 3 0,-7-8 15 0,-3 0 12 16,-12 0-4-16,-7 0 15 0,-7 0-9 0,-6 0-20 15,-10-17-18-15,-9 17-21 0,-5 0-17 0,-9 0 2 16,-4-14-10-16,-9 14-7 0,-6 0 6 16,-7 0-13-16,-7 0-1 0,-5 0-3 0,-7 0-11 15,-5-7-2-15,-4 7-24 0,-4 0-82 0,-1 0-89 16,0 0-93-16,0 0-70 0,0 0-10 0,-22 0-16 16,22 0-63-16,-20 0-94 0,5 0-146 0,-1 14-312 15,-2-14 157-15</inkml:trace>
  <inkml:trace contextRef="#ctx0" brushRef="#br0" timeOffset="103467.87">934 12476 1904 0,'0'0'27'0,"0"0"21"0,0 0 16 0,0 0 28 15,0 0 7-15,0 0 7 0,0 0 19 0,0 0 14 16,0 0 2-16,0 0 10 0,0 0-4 0,0 0-17 15,0 0-13-15,0 0-20 0,0 0-17 0,0 0-21 16,0 0-18-16,0 0-13 0,0 0-3 16,0 0 5-16,0 0 1 0,14-10 2 0,-14 10-2 15,18 0-5-15,-7 0 3 0,3 0-4 0,0 0 1 16,0 0 1-16,2 0 5 0,-4 0 5 0,7 0 4 16,-2 0 4-16,0 0-1 0,3 0 0 0,-1 11 1 15,6-11-3-15,1 0-1 0,-1 0 0 0,3 0 0 16,3 0-9-16,4 0 1 0,6 0-5 0,1 0-2 15,3 0 4-15,8 7-7 0,1-7-7 0,5 5-5 16,3-1 1-16,6 0-5 0,2-2 2 0,3 1-7 16,3 0-6-16,2-1 5 0,-4 0 4 0,4-2 5 15,-1 0 6-15,-5 2 1 0,-1-2 9 16,-1 0 8-16,-2 0-6 0,-6 0 4 0,2 0-6 16,-3 0 8-16,-5-16 7 0,1 16-4 0,-3 0-2 15,4-12-13-15,-5 12-10 0,2 0 2 0,-3-12-8 16,5 12-1-16,-6 0-1 0,7 0-4 0,-7-6-4 15,3 6 2-15,-1 0-2 0,-2 0 2 0,-1 0 14 16,0 0-8-16,-2 0 1 0,-2 0 1 0,2 15-14 16,4-15 9-16,-4 0-2 0,3 0 0 0,-1 13 2 15,4-13 2-15,-1 0-8 0,3 0 9 0,-2 8 0 16,3-8-5-16,-1 0 6 0,0 4-7 16,2-4-1-16,-3 0 1 0,-3 0 1 0,2 2 1 0,-4-2-1 15,-1 0 1-15,-2 0 0 0,-1 0-5 16,-1 0 8-16,-3 0-3 0,-1 0 8 0,1 0 28 15,-4-15-1-15,0 15 7 0,-4 0 4 0,-2-12-17 16,0 12 1-16,-1-10-4 0,-3 10-1 0,-1-8-9 16,0 8-2-16,-5-7-3 0,2 7-10 0,-2-5 2 15,-2 5-6-15,2-2 2 0,-5 2 1 0,2 0-1 16,-5 0 1-16,-2 0-4 0,-1 0 7 0,-3 0-10 16,-5 0 4-16,3 0 0 0,-3 0-4 0,-3 0 11 15,0 0-5-15,0 0 5 0,0 0-8 0,0 0-11 16,0 0-41-16,0 0-32 0,0 0-30 0,0 0-35 15,0 0 9-15,0 0-31 0,0 0-28 0,0 0-42 16,-12 0-82-16,12 0-74 0,-13 0-116 16,13 0-210-16,-15 0-62 0,6 15 134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11:24:24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6348 10042 3280 0,'-2'0'4'0,"-1"0"-4"16,2 0 9-16,1 0 34 0,0 0 26 0,0 0 40 15,0-14 21-15,0 14 1 0,0 0-10 0,0 0-9 16,0 0-10-16,0 0-20 0,0 0-14 0,0 0-18 16,0 0-10-16,14 0 2 0,-14 0 8 15,0 0 6-15,17 0 6 0,-9 14 7 0,6-14 2 0,3 0 16 16,6 13-2-16,0-13 11 0,7 10 12 16,-1-10-9-16,5 7 9 0,8-7-7 0,2 7-4 15,5-7 11-15,7 5 7 0,6-3 17 0,7 0-25 16,14 1-36-16,15-1-31 0,11 1-41 0,10 1 43 15,13 1 45-15,13 1 9 0,8-1 8 0,9 2-19 16,9-2-35-16,-4 0-4 0,-1 0-2 0,-4-1-11 16,-1-3 7-16,-7 1 2 0,-11-2 9 0,-8 0 14 15,-13 0 9-15,-13 0 11 0,-13 0 6 0,-15 0-2 16,-14-14-6-16,-18 14-14 0,-13 0-29 0,-13 0-29 16,-12-11-21-16,0 11-9 0,-11 0 2 0,0 0-13 15,0 0-22-15,-37 0-34 0,6 0-47 16,-11 0-49-16,-16 15-52 0,-11-15-57 0,-17 0-44 0,-13 12-11 15,-14-12 45-15,-7 0 89 0,-13 0 94 16,-7 0 78-16,-11 0 29 0,-4 8 12 0,-5-8 0 16,-3 0-9-16,3 0-16 0,-4 8-20 0,10-4-18 15,4-1-4-15,11 3 16 0,14-2 14 0,11 2 17 16,13-1 12-16,19-2 3 0,15 0 2 0,15-1 2 16,18-1 4-16,12-1 2 0,14 0 18 0,8 0 19 15,20 0 18-15,8-22 22 0,11 22-3 0,11-19 5 16,13 19 1-16,16-22-6 0,11 22 5 0,14-21-21 15,10 21-16-15,16-17-22 0,10 17-18 16,6-14 0-16,7 14 7 0,3-8 5 0,0 8 3 16,-2 0-8-16,-3 0-11 0,-10 0-4 0,-9 0-4 15,-20 0 4-15,-19 0-7 0,-16 0-4 0,-18 0 0 16,-21 14-1-16,-20-14 4 0,-18 0 12 0,-28 0 0 16,-17 0 4-16,-20 0-1 0,-16 0-10 0,-16 0-2 15,-21 0-2-15,-16 0-1 0,-13 0 7 0,-12-14 1 16,-7 14 7-16,-6 0 5 0,-3 0-5 0,-1 0-3 15,10 0 1-15,9 0-1 0,16 0 4 0,18 0-4 16,16 16-7-16,23-16-16 0,22 0 0 0,20 16 8 16,21-16-1-16,15 0 13 0,6 11-5 15,48-11 1-15,0 0 7 0,17 0 3 0,14 7 20 16,17-7 3-16,10 6-6 0,15-2-5 0,9 1-14 16,10 1-8-16,6 1-4 0,0 0 4 0,3 1-4 15,-8 2 7-15,-7-1 1 0,-16-1-4 0,-14-1-4 16,-17-1-4-16,-21-1 4 0,-18-2-4 0,-21-1 7 15,-23 0-11-15,-4-2-17 0,-32 0-12 0,-13 0-38 16,-14 0-29-16,-14 0-14 0,-16 0-24 0,-10-19-5 16,-13 19-15-16,-1 0-42 0,-5 0-61 0,-1-12-75 15,7 12-65-15,3 0-52 0,7 0-91 0,13 16-155 16,12-16 39-16,16 15 129 0</inkml:trace>
  <inkml:trace contextRef="#ctx0" brushRef="#br0" timeOffset="3755.82">14136 6322 2062 0,'0'0'11'0,"0"0"3"0,0 0 7 16,0 0 16-16,0 0 12 0,0 0 22 0,0 0 15 15,0 0 15-15,0 0 0 0,0 0 2 0,0 0 0 16,0 0-15-16,0 0-12 0,0 0-14 0,0 0-15 16,0 0-3-16,0 0 1 0,0 0 3 15,0 0 4-15,0 0 1 0,0 0-3 0,0 0-2 16,0 0-1-16,0 0-3 0,0 0-1 0,0 0 1 16,0 0 4-16,0 0 8 0,0 0 6 0,0 0 10 15,0 0 2-15,0 0 3 0,0 0 3 0,0 0-12 16,0 0-1-16,0 0-4 0,0 0-10 0,0 0-10 15,0 0-20-15,17 0-10 0,-17 0-15 0,20 0 4 16,-9-16 7-16,4 16 11 0,5 0 11 0,1-15-3 16,-3 15 0-16,7-14-10 0,-3 14-8 0,3-11 1 15,1 11-1-15,-1-10-10 0,4 5 8 0,1-1 13 16,-1 1 10-16,4 2 10 0,-2-1 4 0,0 0-15 16,3-2-2-16,-3 1-7 0,0 1-6 15,0-1 3-15,3-1-10 0,-1 2 3 0,1-1 1 16,0 0-2-16,5-1-6 0,3 1-4 0,5-1-4 15,2 1-1-15,6 0 12 0,0 0 2 0,4 1 0 16,0 0-2-16,3 0 1 0,1 0-4 0,0 2-3 16,1-1-3-16,-7 1-8 0,2 0 5 0,0 0 3 15,-3 1-1-15,-3 0 8 0,3-1-4 0,-3 0 0 16,-4 1 9-16,7 1-2 0,-6-1 5 0,6 1 1 16,-4 0-1-16,4 0-3 0,-4 0-3 15,3 0-1-15,-2 0-1 0,3 0 3 0,-2 0-7 0,1 0 5 16,-4 17-5-16,3-17-7 0,-2 0 4 0,-4 18 2 15,4-18-3-15,-2 13 6 0,0-5-2 16,-2 0-6-16,6 1 1 0,-1-1 3 0,0 2 4 16,0-3 1-16,-4 0 2 0,7 1-7 0,-6 2 10 15,-1-1-5-15,0 0 8 0,2 0-3 0,-8 1-7 16,-2 1 8-16,4 1-8 0,-7-1 2 0,-2 1-7 16,-2 0-3-16,4 2 1 0,-6-1-1 0,-1 3 6 15,2-1 0-15,-2 1 1 0,0 2-6 0,3 1 5 16,0-1-2-16,-3 2-1 0,5-1-2 0,-4 2-4 15,1-2 4-15,-2 1-3 0,0-2 10 0,-4 2-1 16,-4-2-3-16,5-1 0 0,-2 1 0 0,-6-1 0 16,1 1 1-16,0-1-2 0,-1 1 0 0,-1 0 3 15,3 1-1-15,-4 0 3 0,3 1-1 16,-3 0 2-16,6 3 7 0,-3-2 5 0,1 3 25 16,1 0 10-16,1 2-7 0,-3-1-1 0,-1 2-23 15,4 2-17-15,-6 0 14 0,3-1-5 0,-6 3-2 16,4 4 8-16,-7 0-14 0,-1 3 1 0,0 1 0 15,-5-1 3-15,2 3 2 0,-2 1 7 0,-4-2 15 16,-2-2-10-16,0-1 6 0,0-2-7 0,0-1-8 16,0-2 13-16,-25-2 15 0,25 0 7 0,-27-4 9 15,13-1-3-15,-3 1-15 0,0-3 1 0,-5-1 1 16,2-1 2-16,-1-1 0 0,-6-1 6 16,1 0 9-16,-4 0 16 0,4-1 4 0,-4 1-3 0,-5 0-11 15,2 0-17-15,1 2 1 0,-3-3 11 16,-3 3-8-16,3 0-7 0,0 2-10 0,-4 0-15 15,3 2-2-15,1 0 2 0,-1 0-9 0,2-1-4 16,0 1 4-16,1 0 8 0,0 0 14 0,-2-2 9 16,4 0-7-16,3 1-12 0,-6-2-1 0,2 1 11 15,1 0 11-15,-4-1 6 0,5 0-3 0,-1-2-15 16,-6 2-11-16,0-2-4 0,3-2-8 0,-4-1 0 16,6 0 0-16,-6-1 3 0,3-1 1 0,-4 0 4 15,3-1 0-15,1-1 4 0,-3 0 4 0,6 1-4 16,-2-1-4-16,1 0-1 0,2-1-2 15,-3 0-1-15,4 0 4 0,1-1-10 0,-1 0 4 0,2-1-5 16,-1 1 2-16,-1-1 8 0,7 0-1 16,-5-1 10-16,2 0 13 0,2 0 0 0,0-2 3 15,-6 2-5-15,7-4-8 0,-5 1 6 0,0 0-2 16,-2-2 0-16,-2-1-6 0,-1 0-7 0,1-2-4 16,-1 2 1-16,2-2 2 0,-3 0-1 0,3 0 2 15,-2-1-1-15,2 0-1 0,-1 1 2 0,1-1-7 16,1 0-1-16,1 0 1 0,-1 2-3 0,2-2 2 15,2 1 1-15,-4-1 1 0,2 0-1 0,0 0 2 16,4 0 3-16,-4 0 1 0,-2 0 12 0,1 0 7 16,-2 0 5-16,0 0-1 0,1 0-10 15,-1 0-4-15,0 0 0 0,1 0-3 0,-2-13 0 16,1 13-2-16,-2 0-10 0,1 0 6 0,-3-11-6 16,1 11-4-16,3 0 4 0,3-6-12 0,-1 6 5 15,2 0 1-15,1-6-4 0,4 6 8 0,-1-4-4 16,3 3 0-16,0-1-2 0,-5-1 0 0,5 1 7 15,-4-1 5-15,1 0 12 0,-2 0-4 0,4-1-4 16,-4 1-8-16,-2-1-10 0,4 0 0 0,-2 1 0 16,2-3 0-16,-2 2 0 0,2-1 0 0,-1 1 0 15,1-2 0-15,0 0 0 0,3 0 0 0,-4 0 0 16,6-1 0-16,-1-1 0 0,1 0 0 16,-3 1 0-16,4 0 0 0,0-2 0 0,2 1 0 0,1 0 0 15,-2 0 0-15,2-2 0 0,3 3 0 16,-3-4 0-16,4 4 0 0,-4-3 0 0,0 0 0 15,1 0 0-15,1 0 0 0,-1 0 0 0,-1 0 0 16,2-2 0-16,1 1 0 0,2 0 0 0,-2-2 0 16,0 1 0-16,2 0 0 0,-2-1 0 0,-2 1 0 15,7-1 0-15,-6 0 0 0,1 0 0 0,3 0 0 16,-4 0 0-16,-1 0 0 0,4-1 0 0,-2-2 0 16,-1-1 0-16,-2 2 0 0,1-1 0 0,1-1 0 15,0 0 0-15,-4-1 0 0,2 0 0 0,-1 1 0 16,-1 0 0-16,1 0 0 0,-1-2 0 0,-1 1 0 15,3 1 0-15,-2-1 0 0,2 2 0 16,0 1 0-16,1 0 0 0,-1-2 0 0,1 2 0 16,2 0 0-16,-1 0 0 0,-1 1 0 0,-1-1 0 15,2-2 0-15,3 1 0 0,-2 3 0 0,-3-2 0 16,5-1 0-16,-2 2 0 0,-2-2 0 0,6 2 0 16,-4-2 0-16,0 1 0 0,3-2 0 0,0 1 0 15,1-1 0-15,-1 1 0 0,2-1 0 0,-2 2 0 16,5-1 0-16,-2 0 0 0,-1 2 0 0,3-2 0 15,0 2 0-15,-2 0 0 0,-1-2 0 0,4 1 0 16,-1 0 0-16,-2 1 0 0,1-1 0 16,1-2 0-16,-2 2 0 0,2-2 0 0,-2 1 0 0,2-1 0 15,2-1 0-15,-3-1 0 0,-2 1 0 16,3-2 0-16,2 0 0 0,-2-1 0 0,-1 2 0 16,0-2 0-16,-1-1 0 0,5 1 0 0,-3 0 0 15,0 1 0-15,1-1 0 0,-2 3 0 0,1 0 0 16,-1 1 0-16,3 1 0 0,-1 1 0 0,-4 0 0 15,3-1 0-15,0 1 0 0,1 0 0 0,-1 0 0 16,3-2 0-16,-4 1 0 0,4 0 0 0,0 2 0 16,-2-1 0-16,2 0 0 0,-1-1 0 0,1 0 0 15,0 0 0-15,0 1 0 0,-2 0 0 0,2 1 0 16,0-3 0-16,0 3 0 0,0-2 0 0,0 2 0 16,0-2 0-16,0 2 0 0,0-2 0 0,0-1 0 15,0 0 0-15,17 1 0 0,-17-2 0 16,0 1 0-16,17-2 0 0,-17 1 0 0,14 0 0 15,-14 0 0-15,13-1 0 0,-7 0 0 0,5 0 0 16,-2 1 0-16,0-1 0 0,4 1 0 0,-1 0 0 16,2-1 0-16,2 3 0 0,-2 0 0 0,1 0 0 15,4 0 0-15,-2 2 0 0,0 0 0 0,0 1 0 16,2 0 0-16,1 0 0 0,0 2 0 0,-3-1 0 16,0 0 0-16,2-1 0 0,1 2 0 0,-2 1 0 15,0 2 0-15,-3-2 0 0,1 3 0 0,-2-1 0 16,-2 2 0-16,-3 0 0 0,2 2 0 15,-3-2 0-15,-2 2 0 0,-3 0 0 0,0 0 0 16,2 1 0-16,-3 2 0 0,-1 0 0 0,-1 0 0 16,0 1 0-16,0 0 0 0,0 0 0 0,0 0-136 15,0 0-181-15,0 0-275 0,0 0-273 0,0 0-71 16,0 0-91-16,0 16-118 0,-15-16-38 0,15 0 207 16</inkml:trace>
  <inkml:trace contextRef="#ctx0" brushRef="#br0" timeOffset="8084.03">13848 4318 2120 0,'-6'0'8'0,"3"0"6"0,0 0-2 16,0 0 16-16,3 0 11 0,0 0 8 15,0 0 31-15,0 0 10 0,0 0 8 0,0 0 6 16,0 0-1-16,0 0-8 0,0 0-15 0,0 0-11 16,0 0-16-16,0 0-11 0,18 0-8 0,-18 0 4 15,14 0 3-15,-14 0 3 0,21 0 9 0,-7 0-4 16,-2 0-5-16,2 0-4 0,3 0-3 0,3 0-4 16,0 0 0-16,7 0 4 0,2 0-6 0,4 0 7 15,4 0 3-15,4 0-5 0,4 0 7 0,0 0-4 16,4 0-11-16,4 0 5 0,-2 0-3 0,2 0 0 15,3 0 3-15,-5 0-6 0,2 0 3 0,-2 0 4 16,5 0-1-16,-3 0 6 0,6 0-8 0,3 0-11 16,1 0-6-16,14 0-7 0,3 0 1 0,9-12 12 15,4 12 6-15,2 0 0 0,5 0-3 16,3 0-11-16,2 0-7 0,1 0-1 0,6 0-9 16,-4 0 0-16,6 15 3 0,1-15-2 0,-2 0 7 15,-1 18 4-15,-4-18 15 0,-2 12 14 0,-5-12 6 16,0 11 9-16,-8-11 1 0,-3 8 8 0,1-8-5 15,-5 0 0-15,-1 6-1 0,-3-6-7 0,-4 0 10 16,-13 0-2-16,3 0-9 0,-7 0 7 0,-7 0-7 16,1 0 0-16,-10 0 9 0,-6-14-8 0,-1 14 8 15,0 0 15-15,-7 0-6 0,-5 0 10 0,-6-10-13 16,-3 10-12-16,-3 0-16 0,-4 0-16 16,-4-6-4-16,-5 6-11 0,2 0 8 0,1-3-11 0,-4 3-1 15,0-1-4-15,0 1 0 0,0 0-22 16,0-1-58-16,0 1-59 0,0 0-80 0,0 0-65 15,0 0-52-15,0 0-32 0,0 0-32 0,-16 0-30 16,16 0-51-16,-23 18-162 0,6-18-73 0,-5 0 125 16</inkml:trace>
  <inkml:trace contextRef="#ctx0" brushRef="#br0" timeOffset="9152.1">13423 4982 2066 0,'0'0'22'0,"0"0"0"0,0 0 7 0,0 0 8 16,0 0-5-16,0 0 27 0,0 0 29 0,0 0 27 15,0 0 11-15,0 0-6 0,0 0-25 16,-14 0-21-16,14 0-19 0,0 0-5 0,0 0 4 16,-6 0-5-16,6 0 5 0,0 12 3 0,0-12 8 15,0 0 11-15,0 0 10 0,0 0 5 0,0 0-4 16,0 0 2-16,0 0-6 0,0 0-10 0,0 0-1 16,0 0-3-16,0 0 2 0,0 0 7 0,0 0 2 15,0 0-1-15,0 0-5 0,0 0-7 0,0 0-11 16,0 0-18-16,0 0-15 0,20 0-9 0,-20 0-1 15,23 0 12-15,-4 0 11 0,1 0 9 0,5 0 1 16,6 0-5-16,0 0-2 0,3 0-8 0,3 0-2 16,7 0-3-16,1 0-1 0,2 0-4 0,2 0 8 15,6 0-1-15,-1 0 0 0,8 0 0 16,2 0-13-16,2 0-4 0,7 0-6 0,6 0-5 16,4 0 3-16,7 0 0 0,3 0 18 0,2 8 13 15,9-8 5-15,1 0 13 0,5 0-14 0,1 0-12 16,-1 0-8-16,8 0-7 0,-3 0-3 0,3 0 3 15,1 0 11-15,1 0-4 0,2 0 11 0,5 0 3 16,-1 0 0-16,3 0 1 0,-2 0-7 0,5 0 22 16,-3 0-11-16,5 0 4 0,1-11 4 0,-2 11-25 15,5 0 0-15,-3 0-8 0,2 0 0 0,1-7-4 16,-8 7 6-16,6 0 3 0,-9 0-9 0,-1-4 22 16,-9 2 0-16,3 1 7 0,-11-2 13 0,-8 0 14 15,-8-1 19-15,-11 1 12 0,-8-2 2 16,-7 0-34-16,-16-1-22 0,-1-1-12 0,-8 1-4 15,-3 0-6-15,-8 0-2 0,-5 0 1 0,-6 2-8 16,-2-1-1-16,-5 1-1 0,-5 2-11 0,0-1-3 16,-5 1 1-16,0 1-6 0,2-1 1 0,-5 2-11 15,0-1-78-15,0-1-106 0,0 2-117 0,0 0-100 16,0 0-33-16,0 0-24 0,0 0-9 0,0 0-13 16,-14 0 3-16,14 0-42 0,-22 0-100 0,11 22-51 15,-7-22 111-15</inkml:trace>
  <inkml:trace contextRef="#ctx0" brushRef="#br0" timeOffset="10081.81">18680 6628 3089 0,'-6'0'13'0,"0"9"1"16,3-9 1-16,1 0 16 0,2 0 2 15,-3 5 31-15,2-5 39 0,-4 0 24 0,4 0 18 16,-1 0 0-16,2 0-16 0,0 0-20 0,0 0-27 16,0 0-18-16,0 0-12 0,0 0-1 0,0 0 16 15,0 0 9-15,0 0 20 0,0 0 26 0,0 0 20 16,0 0 1-16,14 0-26 0,-14 0-39 0,15 0-37 15,-2-14-21-15,4 14 27 0,2-15 17 0,10 5 27 16,5-2 47-16,11 0 16 0,10-3 28 0,10 0 28 16,6-1 0-16,13 0 3 0,8 1-6 0,2 1-27 15,7-2-33-15,-3 2-50 0,-5-2-42 0,3 3-25 16,-7 2-1-16,-1 0 34 0,-10-1 19 0,-4 3 9 16,-10 1-13-16,-8 2-33 0,-6 1-25 15,-13 1-20-15,-11 1-12 0,-9 2-68 0,-9-2-88 16,-2 2-124-16,-6 1-148 0,0 0-87 0,0 0-28 15,-34 0-6-15,11 0-15 0,-11 16-26 0,-10-16-80 16,-12 13-197-16,-3-13 5 0,-12 0 178 0</inkml:trace>
  <inkml:trace contextRef="#ctx0" brushRef="#br0" timeOffset="10439.83">18651 6266 3937 0,'26'0'0'16,"-4"0"0"-16,6-19 18 0,-12 19 39 0,4-15 46 16,-6 15 38-16,-3 0 27 0,-5-11 3 0,2 11-18 15,-4 0-8-15,-4 0-35 0,2 0-40 0,-2 0-33 16,0 0-36-16,0 0-14 0,0 0 0 0,0 0 4 16,0 0 11-16,0 0-2 0,0 0 3 0,-19 18-2 15,19-18 6-15,-19 21 7 0,4-7-8 0,-4 3 7 16,-4 2-11-16,0 4 2 0,-4 1 4 0,-4 3-12 15,-4 0 4-15,-4 0 7 0,2 0-11 0,-4 0 9 16,2-2-8-16,4 0-13 0,1 0-14 16,3-2-10-16,4-1-3 0,8-1 2 0,2-3 20 0,7-1 13 15,5 0 11-15,5-1 4 0,0 0 1 16,25-1-1-16,-2 1-7 0,8 1-5 0,8 0 1 16,11 0-2-16,7 1 3 0,2-1 7 0,6 1-2 15,0-3 1-15,1 0 1 0,2-2-6 0,-6-1-71 16,-3-2-82-16,-8-2-111 0,0-1-152 0,-7-3-130 15,-10-1-285-15,-5-3-141 0,-8 0 155 0</inkml:trace>
  <inkml:trace contextRef="#ctx0" brushRef="#br0" timeOffset="11281.82">20684 5881 4604 0,'2'-16'6'0,"-2"7"6"0,0 2 7 15,0 1 14-15,8-4 21 0,-5 4 20 0,-3 4 12 16,0 0-5-16,0 2-27 0,0 0-24 0,0 0-17 15,0 0 11-15,-17 0 14 0,17 26 0 0,0-12 3 16,-22 4-12-16,22 4-4 0,-16 4-5 0,16 3-1 16,-12 1-7-16,12 4-3 0,0 1-9 0,-6 1 0 15,6-1 4-15,0-1-6 0,0 3 11 0,0-3 3 16,0 0-14-16,0-4 6 0,0-1-1 0,0-6-9 16,0-3 18-16,12-5 4 0,-12-5 11 0,0-2 97 15,0-5 46-15,0-3-3 0,0 0-10 0,0-18-89 16,0 18-64-16,0-34 1 0,0 11-3 0,0-5 0 15,0-4-10-15,0-4-40 0,0-4-22 16,0-2-14-16,0-1 14 0,19 2 21 0,-19-3 13 16,22 1 28-16,-10 1-8 0,7 4 5 0,-4 3 18 15,-2 3-15-15,1 4 1 0,0 3 10 0,3 4-10 16,-5 1-1-16,4 5 8 0,-1 4-7 0,1 1 3 16,-2 3-4-16,1 4-11 0,-1-1-3 0,-2 4 1 15,-2 0-5-15,2 0 5 0,-2 0 4 0,-1 21 14 16,2-21-7-16,0 26 14 0,1-9 0 0,-3 1-86 15,2 5-22-15,-5-1-43 0,2 1-9 0,-2 2 35 16,-3 0-2-16,-3-2 19 0,0 1-1 0,0-3 18 16,0 1 15-16,-31-3 9 0,31-1 3 0,-28-2 6 15,8-2 14-15,2-3 12 0,-3-2 13 16,6-3 13-16,-2 0 8 0,3-4 3 0,5 0 23 16,9 0 37-16,-13-2 38 0,13 0 34 0,0 0-1 15,0 0-39-15,0 0-31 0,27 0-15 0,-27 0-3 16,34 0 26-16,-6 0 28 0,0 0 9 0,4 0-10 15,-1 0-23-15,0 19-45 0,-4-19-26 0,1 16-17 16,-8-16-11-16,-2 20 7 0,-4-8-4 0,-3 1 0 16,-5 1 8-16,-2 0 7 0,-4 3-2 0,0 0 13 15,0 3 4-15,-27 3-16 0,9 0-34 0,-4 0-55 16,-3 2-59-16,-1 1-58 0,-4-1-43 0,2-1-51 16,-1-3-82-16,-1 0-79 0,1-4-99 15,4-2-230-15,0-3-47 0,5-4 147 0</inkml:trace>
  <inkml:trace contextRef="#ctx0" brushRef="#br0" timeOffset="12117.98">21450 6094 4041 0,'6'-13'-2'0,"-3"3"-2"0,2-2 4 0,-2 2 2 16,0-2 1-16,1 4 1 0,-4 1-11 0,0 4-5 15,0-1-3-15,0 4-5 0,-18 0-16 16,18 0-27-16,-20 0-36 0,6 0-35 0,-2 21-15 16,-2-21-7-16,-3 23 2 0,1-9 21 0,0 2 9 15,-2 1 15-15,5 2 16 0,0-1 9 0,2-1 11 16,-1 1 14-16,5-2 16 0,2-3 10 0,-2-1 20 16,8-2 15-16,-5-4 46 0,8-1 50 0,0-2 35 15,0-2 29-15,0-1-12 0,25 0-25 0,-25 0-16 16,31 0-21-16,-14-17-18 0,2 17-15 0,6-17-11 15,-7 17 5-15,7-18 4 0,-5 18 2 0,-1-18 1 16,6 18-13-16,-7-16-7 0,-2 16-7 0,-2-12-5 16,0 12-11-16,-6-8-11 0,1 8-2 0,-4-6-11 15,-5 6-4-15,4-2-2 0,-4 2-8 16,0 0 7-16,0 0 3 0,0 0 10 0,0 18 4 16,0-18-3-16,-22 20 4 0,22-20-6 0,0 25 5 15,-17-13 1-15,17 0-2 0,0 1 4 0,-11 2-4 16,11-3 0-16,0 0 1 0,0-2 4 0,0-2 2 15,0 2 8-15,0-5-1 0,0-1 0 0,27-4 22 16,-27 0 21-16,26 0 30 0,-9 0 24 0,2-23 1 16,3 23-15-16,-2-17-12 0,2 17-12 0,-1-26-6 15,0 13 3-15,-4-2 7 0,-2 2 5 16,2-3-15-16,-3-1 7 0,0 0-13 0,-3 1-11 16,0 1 6-16,-2 2-16 0,0 0-13 0,-4 1-13 15,-3 3-4-15,1 2-18 0,1 2-7 0,-4 2-5 16,0 1-8-16,0 2 13 0,0 0 5 0,0 0 6 15,-21 0 3-15,21 19-4 0,-16-19 3 0,16 24 0 16,-23-7-8-16,11 2 9 0,-2 3-2 0,0 1 3 16,0 2 10-16,1 2-10 0,2 3-2 0,0 0-1 15,1 1-22-15,5 0-5 0,3-1-13 0,-1 0 4 16,3-2 13-16,0-4 17 0,0-4 18 0,0-5 2 16,20-2 6-16,-20-5-4 0,22-2-4 0,-5-6 0 15,5 0 1-15,-3 0 19 0,-1-18 12 0,7 18 3 16,1-30 4-16,1 7-15 0,-2-3-6 0,1-4 8 15,-3-1 14-15,1-2 27 0,-1 0 19 16,-3-2 7-16,2 1 3 0,-7 1 8 0,1 1 11 16,-4 4-3-16,-1 1-9 0,0-2-3 0,-2 2-20 15,-2 1-3-15,-4 5 16 0,3-1-3 0,-1 4 6 16,-4 1-2-16,2 3-28 0,2 2-31 0,-4 4-28 16,-1 1-24-16,2 3-10 0,-2 2-15 0,0 1 0 15,0 1 6-15,0 0 3 0,0 0 11 0,0 25-1 16,-19-25 8-16,19 34-3 0,-21-10 5 0,21 4 6 15,-28 7-7-15,15 1 10 0,-4 3-4 0,5 7-37 16,-2 3-84-16,0 3-95 0,0 2-122 0,1-1-66 16,3 2-18-16,0-4-20 0,-1 0-15 0,0-6-49 15,4-6-55-15,-3-4-144 0,6-8-135 16,1-7 152-16</inkml:trace>
  <inkml:trace contextRef="#ctx0" brushRef="#br0" timeOffset="12470.82">22148 6114 4412 0,'27'-23'27'16,"-4"1"35"-16,2 4 62 0,-7 1 51 0,-2 2 26 15,-1 0 16-15,-4 3-3 0,-6 5-39 0,-1 2-47 16,0 1-64-16,-4 4-84 0,0-1-22 16,0 1-20-16,0 0 20 0,0 0 20 0,0 0 25 0,-22 17 8 15,22-17-8-15,-22 21-16 0,7-7-55 16,-6 1-25-16,3 1-24 0,-2 3-3 0,-5-2 18 15,6 3-1-15,-1-1-3 0,-5 0 3 0,7 0 6 16,0-1 17-16,-2-4 19 0,2 0 23 0,5-4 13 16,1-2 18-16,2-3 18 0,3-1 7 0,2-3 32 15,4-1 35-15,-1 0 32 0,2 0 18 0,0 0-14 16,0 0-19-16,0 0-27 0,0 0-24 0,0 0-7 16,23 0-17-16,-23 0-22 0,0 0-7 0,17 0-15 15,-17 0-14-15,10 0 6 0,-10 0 9 16,11 0 1-16,-11 0 15 0,13 27-3 0,-6-10-62 0,0 4-39 15,4 4-73-15,-4 7-59 0,2 1-36 16,-1 2-68-16,-4-2-58 0,6 1-54 0,-6 0-72 16,1-4-124-16,1-2-88 0,-6-4 123 0</inkml:trace>
  <inkml:trace contextRef="#ctx0" brushRef="#br0" timeOffset="12913.89">22319 6345 4681 0,'15'-21'28'0,"1"1"65"0,-2 3 90 0,0 1 106 16,-2-3 67-16,-2 7 11 0,-3 4-41 0,-2 5-94 16,-5-2-93-16,0 4-87 0,0-1-65 15,0 1-19-15,0 1-5 0,0 0 4 0,0 0 25 16,-17 17 2-16,17-17-3 0,-16 30 9 0,16-7-8 16,-24 7 9-16,13 5 8 0,-3 3-3 0,0 6-1 15,1 3-8-15,-2-2-1 0,4 1 5 0,0-3 1 16,2-2 2-16,-4-4-1 0,7-3-3 0,-5-5 2 15,4-5 5-15,0-5 2 0,3-4 7 0,1-4 11 16,-2-5 7-16,2-2 5 0,3-3-2 0,0-1-13 16,0 0-11-16,0-17-6 0,0 17-9 0,0-28 2 15,22 8-2-15,-22-6-5 0,17-3 2 16,-17-5-4-16,18-4-27 0,-18-5-15 0,19-2-1 0,-8-4 0 16,-4-2 33-16,4 1 14 0,-1 2 8 15,-1 3 0-15,-1 2-1 0,4 4 7 0,-3 4-2 0,2 4 3 16,2 4-10-16,-2 2-1 0,-1 3-6 15,6 5 5-15,-4 0-2 0,2 5-4 0,0 0-5 16,-1 5-7-16,-2 1-3 0,3 2-9 0,-2 4-42 16,2 0-33-16,-2 0-31 0,2 0-29 0,-3 21 13 15,2-21-16-15,-1 32 0 0,-6-12-2 0,4 4-11 16,-7 3 7-16,-2 2-8 0,-1 2-6 0,0 4-19 16,0 1-46-16,-20 2-47 0,20-1-55 0,-28 0-44 15,11 1-51-15,0-3-123 0,-3-4-155 0,1-6 110 16</inkml:trace>
  <inkml:trace contextRef="#ctx0" brushRef="#br0" timeOffset="13290.69">22532 6314 3703 0,'26'-12'24'0,"-4"0"33"0,-4 1 51 0,-2 2 54 15,-2-1 27-15,-2 2 14 0,-9 3-19 0,0 3-34 16,-1 2-52-16,-2 0-44 0,0 0-37 0,0 0-29 15,0 0-6-15,0 0-8 0,0 0 5 0,0 0 14 16,0 0 3-16,-20 25 7 0,20-11-2 0,-14 6-5 16,14 2-7-16,-13 5 5 0,13 2-1 0,-17 3 2 15,17-1 6-15,-7 2 1 0,7-2-2 16,-7 1 0-16,7-2 2 0,-3-1-4 0,3-3-1 16,0-4 1-16,0-2 7 0,0-4-1 0,0-5 7 15,0-2 6-15,0-3 5 0,0-3 7 0,0-3-2 16,0 0-4-16,0 0-7 0,0 0-12 0,0-24-5 15,0 24 0-15,0-31-3 0,14 12 3 0,-14-4 6 16,0 0-1-16,16-3-5 0,-16 0 9 0,12 0-1 16,-12 0-3-16,14-1 5 0,-6 2-6 0,4 0-5 15,1 0-1-15,1 2-2 0,1 1-4 0,4 1-4 16,-4 2-25-16,2 3-43 0,-1 3-65 0,-1 3-66 16,3 1-77-16,-8 4-74 0,4 1-71 15,-3 4-62-15,-3 0-71 0,3 0-132 0,-3 0 31 0,1 24 137 16</inkml:trace>
  <inkml:trace contextRef="#ctx0" brushRef="#br0" timeOffset="13694.34">22986 6459 3433 0,'11'0'16'16,"-3"-19"18"-16,-2 19 55 0,0-20 43 0,-1 20 29 16,1-19 15-16,-1 19-9 0,0-13-13 0,-4 13-30 15,1-6-30-15,-2 6-43 0,0 0-38 0,0-5-18 16,0 5-10-16,0 0-7 0,0 0 1 0,0 0 4 16,0 0 2-16,0 17 10 0,0-17 2 0,0 24 2 15,0-8 0-15,0 4-4 0,-16 2 5 0,16 3-1 16,0 1-6-16,0 1-24 0,-12-2-24 0,12 0-31 15,-5-1-18-15,5-3-10 0,-11-2-2 0,5-3 15 16,-2-3 14-16,5-4 30 0,-8-2 28 0,7-3 22 16,-3-4 13-16,0 0 11 0,-1 0-5 0,-5-22-2 15,6 22-5-15,-3-31-2 0,1 13 3 16,3-5 3-16,-2-1 12 0,2 0 9 0,1 1 2 16,5 0-4-16,0 2-13 0,0-1-4 0,0 2-7 15,20 3-6-15,-20 3-2 0,22-1-40 0,-22 3-51 16,30 2-76-16,-15 3-89 0,1 2-69 0,1 3-69 15,1 2-110-15,3 0-140 0,-4 0 31 0,1 0 122 16</inkml:trace>
  <inkml:trace contextRef="#ctx0" brushRef="#br0" timeOffset="14154.45">23199 6466 4031 0,'19'14'2'0,"-19"-14"29"0,0 0 57 15,23 0 61-15,-23 0 53 0,12-16 25 0,-12 16-6 16,0 0-35-16,0 0-48 0,0 0-59 0,0 0-57 16,0 0-30-16,0 0-6 0,0 0-2 0,0 0 9 15,-15 21 4-15,15-3 0 0,-17 5 3 0,17 4 13 16,-25 4-8-16,11 4-3 0,1 3 1 0,3 1-10 16,-3 2-3-16,2 0 1 0,0 1 2 0,4 0-1 15,-3 2 13-15,4-2 6 0,-2 1 3 0,4-4-6 16,1-1 0-16,0-3-5 0,-2-5-2 15,2-4 4-15,3-7 0 0,-2-4 11 0,1-5 14 16,-2-2 49-16,3-5 117 0,0-3 54 0,0 0-6 16,0 0-42-16,0-21-121 0,0 21-70 0,0-30-14 15,0 9-2-15,0-6 3 0,0-3-3 0,17-4-20 16,-17-4-21-16,0-4-22 0,20 0-13 0,-20-3 12 16,18-1-1-16,-7-1 12 0,3 0 21 0,-3 1 17 15,5-1 4-15,-1 2 11 0,2 2-4 0,-1 1-3 16,1 3 14-16,0 5 4 0,0 2-2 0,-1 3-1 15,1 5-2-15,-3 4-8 0,1 4-6 0,-1 2-2 16,0 4-11-16,-2 4-33 0,-2 3-51 0,4 3-32 16,-2 0-30-16,2 0-8 0,0 32 12 15,-1-13 2-15,1 6-11 0,-7 3-12 0,9 5 4 16,-5 2-18-16,-7 2-22 0,1 1-19 0,0 0-37 16,-5-3-27-16,0 0-38 0,0-2-70 0,-30-2-117 15,30-6-118-15,-31-3 107 0</inkml:trace>
  <inkml:trace contextRef="#ctx0" brushRef="#br0" timeOffset="14501.75">23683 6575 3547 0,'25'0'-2'0,"-3"-18"2"0,-4 18 21 15,-5-14 31-15,-4 14 32 0,-1-12 19 0,-2 12-11 0,-3 0-33 16,-3 0-33-16,0 0-29 0,0 0-16 15,0 0-4-15,0 0 7 0,0 0 9 0,0 22 4 16,-18-8 9-16,18 5-6 0,-16 2-4 0,16 5 4 16,-20 0-2-16,9 0 2 0,-3 2 3 0,6-3-3 15,-6 1 1-15,2-3-6 0,-2-1-23 0,-2-3-24 16,1-2-26-16,-2-3-10 0,1-1 10 0,1-5 23 16,-1-1 24-16,4-4 22 0,-1 0 18 0,4-3 2 15,-3 0 3-15,2 0-2 0,6-20-5 16,-2 20 0-16,-2-25 0 0,6 9-4 0,2-1 11 0,0 0 6 15,0-1 5-15,0 0 1 0,0 1-9 16,22 2-10-16,-22-1-4 0,23 3-3 0,-23 0-5 16,28 2-14-16,-11 2-44 0,0 2-56 0,-1 3-67 15,3 0-68-15,-1 4-53 0,2 0-67 0,0 0-89 16,-1 0-125-16,3 16 40 0,-5-16 123 0</inkml:trace>
  <inkml:trace contextRef="#ctx0" brushRef="#br0" timeOffset="15251.04">24070 6513 2572 0,'9'-15'-16'0,"2"-1"-6"0,-2 0-6 0,-3-1 1 15,-2 0 12-15,2 1 5 0,-5 0 11 0,-1 1-3 16,0 1 6-16,0 0 1 0,0 2-6 0,0 1 0 15,-24 3-6-15,24 0-4 0,0 2 7 0,-18 1 1 16,18 3 8-16,-14 1 15 0,14 0 5 0,0 1 15 16,-7 0 13-16,7 0 5 0,0 0 11 0,0 0 4 15,0 0 2-15,0 0 7 0,0 0 0 16,0 11 7-16,0-11 1 0,0 0-13 0,0 0-3 16,0 0-20-16,0 0-14 0,0 0-7 0,0 0-9 15,0 0 0-15,0 0 1 0,0 0 5 0,0 0 15 16,0 0 12-16,0 0 14 0,0 0 4 0,0 0-8 15,0 0-8-15,0 0-8 0,0 0-10 0,0 0-8 16,0 0-11-16,0 0-11 0,0 0-7 0,0-10-2 16,0 10-2-16,0 0-4 0,0 0 5 0,0 0-2 15,-14 0-1-15,14 0 3 0,-10 0-2 0,10 19 1 16,-14-19 0-16,7 11-2 0,-1-11-2 0,-3 18 4 16,3-9 2-16,-3 2-3 0,5 0 6 0,-5 1-2 15,1 1-4-15,2 0 3 0,-3 1-9 0,6 0-7 16,-3 1-7-16,4-1-7 0,1-1 3 0,1-1 2 15,1-2 13-15,1-1 6 0,0-1 9 16,0-2 5-16,0-1 2 0,18-3 5 0,-18 1-7 0,20-3 0 16,-20 0-3-16,30 0 18 0,-15 0 7 15,2-25 17-15,1 25 22 0,2-24 3 0,-5 9 8 16,2 1-6-16,-1-2-1 0,-2 0 5 0,-3 0 10 16,0 0 12-16,-1 1 2 0,-3 1-2 0,0-1 4 15,-2 3-4-15,-2 2-6 0,-1-1-3 0,2 4-20 16,-2 0-15-16,-2 2-19 0,0 3-27 0,0 1-20 15,0 0-12-15,0 1-7 0,0 0 0 0,0 0 4 16,0 0 8-16,0 19 13 0,-17-19 1 16,17 26 3-16,-14-6 2 0,14 3 14 0,-20 5 40 15,10 5 26-15,0 2 17 0,-1 1 3 0,3 2-19 16,-1 3-4-16,-1-2-12 0,1 2-8 0,-2-3-12 16,3 2-25-16,-3-3-12 0,1-1-2 0,0-1-5 15,-2-1 7-15,-1-2-2 0,1-1-9 0,1-1 0 16,-3-1-2-16,0-1 1 0,0-4 8 0,-1-3 1 15,1-1-11-15,-2-3-69 0,2 0-68 0,2-3-60 16,-1-2-40-16,-1-2 29 0,4-2 15 0,-6 2 1 16,4-5-6-16,-4-3-27 0,2-2-53 0,-3 0-59 15,0 0-82-15,-2-27-83 0,2 27-107 0,-3-30-200 16,9 8 105-16,0-1 154 0</inkml:trace>
  <inkml:trace contextRef="#ctx0" brushRef="#br0" timeOffset="16245.09">24368 6647 3410 0,'28'-16'10'0,"-7"1"26"0,-3-2 21 15,-4 1 20-15,-1-2 0 0,-3 3-20 16,-4 3-17-16,-6 3-25 0,0 2-11 0,0 2-9 0,0-1-6 16,0 3 3-16,-28 0 2 0,28 1 2 0,-31 2 0 15,12 0-31-15,1 0-14 0,-6 19-12 0,3-19-13 16,-1 24 19-16,-1-11 4 0,1 3 8 0,-1 1-2 15,6 0-4-15,-2 1-4 0,4-1-8 0,-1 2 6 16,2-2 1-16,2 0-1 0,-1-1 4 16,7-1 14-16,-2-2 12 0,4-2 14 0,0-1 15 15,3-4 10-15,1-2 38 0,0-1 27 0,0-2 15 16,0 0 12-16,0-1-20 0,22 0-6 0,-22 0-6 16,23 0-4-16,-23 0-10 0,26 0-6 0,-7-16-6 15,-7 16-7-15,4 0 0 0,-2-11-2 0,-2 11-3 16,1 0-4-16,-2-8 0 0,-5 8-10 0,-2 0-8 15,3 0-9-15,-4-5-11 0,-2 5-6 0,-1 0-5 16,0 0 5-16,0 0-2 0,0 0 9 0,0 0 2 16,0 18 0-16,0-18-1 0,-15 21 1 15,15-8 2-15,0 2-6 0,-16 2 12 0,16 0-6 16,-14 0 2-16,14 1 4 0,-15-1-6 0,15-1 3 16,-11 0-9-16,11-4-1 0,-5-1 4 0,5-2 5 15,0-3 11-15,0-2 18 0,0-3 9 0,0-1 11 16,25 0 10-16,-25 0 11 0,34-20 8 0,-9 20 12 15,0-26 9-15,6 12 6 0,0-5 0 0,2 0 7 16,4 0 0-16,-5-4 7 0,1 2 4 0,0-2 19 16,-4-1 31-16,2 1 3 0,-4-3 18 0,-4 0-32 15,2 0-25-15,-5-4-13 0,-3 3-23 0,-3-4 7 16,0 1-19-16,-10 0-28 0,4 0-14 0,-5 3-31 16,-3 0-12-16,0 5-2 0,0 3-11 15,0 4-13-15,0 4-6 0,0 5 2 0,-17 3-3 16,17 3 11-16,0 0 6 0,-20 19 0 0,9-2 12 15,-1 4 0-15,-4 6 3 0,1 6-7 0,-1 4 1 16,-1 4-8-16,-1 5-3 0,2 0 7 0,-1 3-3 16,1 1 8-16,2-1-19 0,0 0-61 0,-1-1-55 15,1-2-75-15,0-2-31 0,0-1 15 0,5-8 16 16,-1-2 51-16,1-3 37 0,4-4 39 0,2-5 35 16,2-4 25-16,1-4 21 0,0-3 11 0,0-2 3 15,0-3 3-15,22-3-13 0,-22-2-13 0,23 0-19 16,-23 0-22-16,23-22-20 0,-9 22-12 0,-3-23 2 15,-11 7 9-15,19-1 17 0,-19-1 22 16,12 1 8-16,-12-1 14 0,0 0 9 0,0 0-5 16,0 1 6-16,0-1-4 0,0 4 0 0,-23 0 9 15,23 0 3-15,-19 1 18 0,19 1 22 0,-15 2 19 16,15 1 19-16,-13 2 9 0,13 1 5 0,0 1-3 16,0 1 4-16,0 1-7 0,0 1-18 0,0-1-20 15,0 1-24-15,0-1-22 0,0 0-7 0,27-1-4 16,-27 1-5-16,32-1 8 0,-13 1-5 0,7-1-5 15,2 3 5-15,0-1 17 0,0 1 29 0,1 1 41 16,1 0 29-16,-2 0 25 0,-8 0 22 0,2 0 5 16,-5 0 0-16,-5 0-12 0,-1 0-10 0,0 0-17 15,-3 0-18-15,-4 0-17 0,0 0-40 16,-3 0-23-16,-1 0-18 0,0 0-16 0,0 0-12 16,0 0-5-16,0 0-2 0,0 0-5 0,0 0 17 15,0 0 2-15,-15 0 7 0,15 0 10 0,-14 19-2 16,14-19 3-16,-19 25-3 0,7-9-1 0,4 2-5 15,-3 4-11-15,5 0-71 0,-4 5-73 0,3 0-64 16,-1 0-71-16,2 0-4 0,-4 2-9 0,6 1-15 16,-6-1-7-16,6-1-34 0,-6-4-40 0,6-3-43 15,-1 0-23-15,-3-6-83 0,7-8-212 0,-1-7 124 16,2 0 111-16</inkml:trace>
  <inkml:trace contextRef="#ctx0" brushRef="#br0" timeOffset="16374.3">24863 6841 3413 0,'12'-23'6'0,"-1"3"9"0,-3 2 0 16,1 4-1-16,-1-1-5 0,-2 4-11 0,-1 2-3 16,-2 5-9-16,-3 0-62 0,0 2-61 0,0 2-46 15,0 0-65-15,0 0-41 0,0 17-88 0,0-17-181 16,0 27-48-16,0-11 103 0</inkml:trace>
  <inkml:trace contextRef="#ctx0" brushRef="#br0" timeOffset="16734.87">25060 7070 3264 0,'3'0'38'0,"2"0"54"0,0 0 63 15,-2-15 59-15,0 15 6 0,-2 0-11 0,1 0-40 16,-1 0-52-16,-1-10-44 0,0 10-42 0,0 0-25 16,0 0-12-16,0 0-7 0,0 0-1 0,0 0 3 15,0 0 2-15,0 0 9 0,-18 0 1 0,18 0-1 16,-13 21 1-16,13-21-3 0,-17 20-2 0,8-20 4 15,-2 22 7-15,0-9-4 0,2 0 0 16,-4 2 1-16,1 0-8 0,0 0 4 0,4 1-1 0,-3 2-5 16,0-2 5-16,3-1-9 0,-1-1-21 15,3-3-2-15,-2-3-4 0,3-2 8 0,-1-2 25 16,0-4 17-16,1 0-2 0,-2 0 2 0,0-28-3 16,-2 11-8-16,3-1-1 0,-3-2-1 0,4-2 6 15,0 2-2-15,-1 0-2 0,5 2 7 0,1 1-9 16,0 3-1-16,0 0 2 0,0-1-4 0,27 2-4 15,-27 2-3-15,27 1-17 0,-13 1-28 0,3 2-36 16,0 1-51-16,-2 1-50 0,-1 2-61 0,0 0-47 16,-1 2-53-16,-2 1-60 0,0 0-114 0,-5 0-164 15,3 0 81-15,-4 0 127 0</inkml:trace>
  <inkml:trace contextRef="#ctx0" brushRef="#br0" timeOffset="17162.06">25045 7054 3592 0,'20'0'34'0,"-20"0"59"16,17-19 65-16,-17 19 58 0,17 0 24 0,-17-15 4 16,12 15-13-16,-12 0-21 0,8 0-32 0,-8-10-48 15,0 10-54-15,0 0-39 0,0 0-38 0,0 0-21 16,0 0 3-16,0 0-6 0,0 0 3 0,0 0 10 16,0 0-6-16,0 0 7 0,-15 0 4 0,15 0-5 15,0 17 6-15,-14-17 0 0,14 18 9 0,-11-6 0 16,11 2-1-16,-13 2 0 0,13-1 2 0,-6 4-4 15,3 1 6-15,-2 1-1 0,4 2-11 16,-1 0 7-16,2-1-4 0,0 0 3 0,0-1 6 16,0-1-1-16,0-3 0 0,0-4 6 0,0-1-1 15,0-4 5-15,0-2 6 0,0-1-7 0,14-3 4 16,-14-1-7-16,0-1-4 0,0 0 4 0,0 0-2 16,0 0-6-16,0 0-12 0,0-22-26 0,0 22-18 15,0-26-7-15,0 7-4 0,0-3 18 0,0-2 16 16,0-1 17-16,0-2 18 0,0 1 4 0,0-1-10 15,0 4 3-15,0 1-11 0,0 2 0 16,27 1 1-16,-27 2-1 0,28 1 4 0,-8 5-4 0,-2 0 3 16,3 6-10-16,3 0-2 0,1 5-1 0,-3 0-4 15,3 0 12-15,-4 24 1 0,-2-8-15 16,1 5-28-16,-7 1-46 0,-2 8-47 0,-7 5-34 16,-4 6-34-16,0 5-46 0,-20 5-62 0,3 0-58 15,-11 2-76-15,-5 5-158 0,-5-4-167 0,-7-4 114 16</inkml:trace>
  <inkml:trace contextRef="#ctx0" brushRef="#br0" timeOffset="18005.84">20542 7058 3899 0,'0'0'-2'0,"0"0"-8"16,0 0-6-16,0 0 0 0,0 0 3 0,17 0 6 15,-17 0 4-15,0 0-1 0,0 0 2 0,0 0 12 16,0 0 7-16,0 0-3 0,0 0 5 0,0 0-11 15,0 13 2-15,0-13 7 0,0 0 6 0,0 16 20 16,0-16 15-16,18 17 5 0,-1-7 0 0,8-2-8 16,3 1-8-16,8 1-1 0,6 0-8 15,11-2-10-15,10 1-12 0,13 0-16 0,14-1-2 16,20 3-2-16,18 1-5 0,19 1 38 0,13 2 33 16,22-1 25-16,18 2 30 0,13 3-26 0,5 1-33 15,6 2-14-15,9 1-21 0,1 3 0 0,-1 2-4 16,-5 2 0-16,107 16-5 0,-5 2-7 0,-36-3 2 15,-214-33-5-15,-6 1-5 0,-10-3-2 0,74 12 0 16,-17-3-7-16,-25-2-26 0,-21-4-74 0,-26-3-90 16,-10-3-68-16,-22 0-23 0,-15-4 9 0,-2 0 17 15,-51-2-27-15,-1-1-33 0,-16 0-14 0,-27 0 39 16,-24-22 60-16,-22 22 75 0,-22-32 78 0,-25 9 30 16,-20 0 39-16,-20-4 25 0,-14-1 14 0,-18-1 3 15,-7 0 16-15,-9 0 4 0,-3 3-5 16,-2 1 19-16,7 2-11 0,7 4 1 0,8 3 0 15,19 2-3-15,22 5 18 0,15 3-3 0,28 3 17 16,27 3 22-16,26 0 29 0,28 0 64 0,21 0 111 16,25 0 88-16,23 0 38 0,16 16-10 0,9-16-94 15,27 0-97-15,7 0-52 0,15 0-35 0,15 0-16 16,18 0 21-16,19 0 35 0,14 0 31 0,17 0 29 16,19 0-17-16,21 0-52 0,9 18-48 0,12-3-40 15,13 3-33-15,13 3-21 0,8 4-17 0,4 3-13 16,0 4 2-16,2 0-7 0,0 4-3 0,-9 1 4 15,-12-2-7-15,-11-1 0 0,-15-2 3 16,-17-3-6-16,-18-3 5 0,-26-4 9 0,-18-5-3 16,-20-3-57-16,-20-4-92 0,-19-3-148 0,-15-3-150 15,-10-1-81-15,-15-3-54 0,-8 0-9 0,0 0 3 16,-34 0-70-16,3 0-265 0,-7 0 147 0,-11 0 149 16</inkml:trace>
  <inkml:trace contextRef="#ctx0" brushRef="#br0" timeOffset="20817.96">11945 9505 2325 0,'-1'0'0'0,"1"-19"0"0,0 19 8 16,0 0 16-16,0-19 14 0,0 19 17 0,0 0 9 15,0-10 10-15,0 10 8 0,0 0 4 0,0 0-8 16,0 0-18-16,0 0-23 0,0 0-18 0,17 0-10 16,-17-6-6-16,12 6 3 0,-1-3 4 0,3 1 6 15,0 1 3-15,5-1-1 0,1-1-4 0,6 2-2 16,7-2-7-16,3 0 0 0,7 0 0 0,4 1-4 15,10-1 2-15,7-2 2 0,1 1 3 16,5-1 2-16,1 0-1 0,5-1-6 0,8-2-5 16,0 1-5-16,4 0 2 0,5 1 11 0,1 0 18 15,8 1 15-15,4 2 7 0,-4 0 0 0,4 3-11 16,-7 0-7-16,2 0 3 0,-7 0 1 0,0 27 0 16,-1-27 8-16,-5 27-3 0,1-8-2 0,-5 2 0 15,-4 2 0-15,-2 2-5 0,-5 4 1 0,-8 2-5 16,-8 2-9-16,-10 4 1 0,-4 3-6 0,-10 3 10 15,-5 6 6-15,-8 6-2 0,-6 5 12 0,-5 5 9 16,-5 5-1-16,-4 3 12 0,0 1-1 0,-22 2-14 16,2-3 3-16,-7-3-7 0,-7-3 3 15,-9-4 7-15,-7-3 2 0,-14-6 18 0,-7-5 5 16,-11-3 2-16,-10-6 6 0,-7-7-15 0,-13-6-7 16,-3-11-13-16,-17-8-20 0,-3-8-2 0,-12 0-12 15,-7-26-2-15,-3-1 1 0,-9-7-11 0,-5-6 1 16,5-3-6-16,3-2-16 0,3-6-36 0,13-3-43 15,7-2-36-15,16-5-12 0,12-1 7 0,22-6 22 16,11-1 33-16,16-4 27 0,16-1 29 0,13 0 18 16,11 0 2-16,9 4 6 0,9 4 12 0,5 4 16 15,22 6 13-15,-1 4 4 0,12 6-12 16,9 6-21-16,6 4-3 0,11 6-10 0,6 4 1 0,11 6 2 16,3 5-3-16,13 3 0 0,7 8-1 15,4 4 1-15,2 0-25 0,2 0-48 0,1 27-53 0,-1-11-79 16,-8 5-59-16,-3 2-42 0,-7 3-57 15,-6 2-100-15,-2 3-200 0,-8 0 26 0,-6 2 111 16</inkml:trace>
  <inkml:trace contextRef="#ctx0" brushRef="#br0" timeOffset="21305.29">14671 10402 3312 0,'0'0'16'0,"0"0"4"0,0 0 11 15,0 0 17-15,0 0 8 0,0 0 26 0,0 0 26 16,16 0 13-16,-16 0 11 0,0 0-5 0,0 0-16 16,0 0-15-16,0 0-29 0,0 0-17 0,0 0-3 15,0 0 9-15,0 0 19 0,0 0 20 0,0 0 7 16,24 16-1-16,-24-16-3 0,22 10-4 0,-3-10-1 15,4 11 0-15,-1-11-10 0,6 11-3 0,4-6 2 16,-1 0 4-16,4-1 13 0,2 1 5 0,-2 0 6 16,4 0-2-16,0-1 0 0,0 1-13 0,-2-1-15 15,-4-1-19-15,-2 1-25 0,-2-1-13 0,-9-2-15 16,1 1-5-16,-7-1-6 0,-7-1-4 0,1 2-17 16,-5-2-90-16,-1 0-95 0,-2 0-112 15,0 0-99-15,0 0-38 0,0 0-51 0,0 0-58 16,0 0-12-16,0 0-54 0,0 0-152 0,-14 0 78 15,14 0 133-15</inkml:trace>
  <inkml:trace contextRef="#ctx0" brushRef="#br0" timeOffset="21798.05">14992 10286 3866 0,'21'0'30'16,"-3"0"37"-16,4-21 47 0,-2 21 41 0,-3-16 17 16,0 16 10-16,-4 0-10 0,-2-13-10 0,-7 13-25 15,1 0-45-15,-2 0-35 0,-3 0-31 16,0 0-29-16,0 0-5 0,0 0 6 0,0 0-1 16,-22 0 13-16,22 0 2 0,-32 19-7 0,11-19 3 15,-8 15-6-15,-5-15-1 0,-7 18 1 0,0-18-5 16,-1 19 4-16,-3-8-3 0,1-2 2 0,1 1 4 15,-1 1-3-15,7 1 2 0,3-1-6 0,6 0 3 16,1-1-7-16,9-1 7 0,5 1 13 0,6-2 1 16,7 1 14-16,0 2-11 0,21-1 6 0,0 3 21 15,7 1 13-15,4 2 6 0,10 2-10 16,1 0-19-16,6 1-23 0,-3 0-4 0,-1-1-1 0,-1 0-11 16,-6-1-25-16,0 1-92 0,-7-1-93 15,-6-3-113-15,-1 1-102 0,-5 0-64 0,-5 2-87 0,0-1-128 16,-8 0-234-16,4-4 156 0</inkml:trace>
  <inkml:trace contextRef="#ctx0" brushRef="#br0" timeOffset="22693.91">15983 10183 3629 0,'0'-23'57'0,"-13"3"65"0,13-1 71 0,0 3 68 16,0-1 15-16,0 2 11 0,0 2 13 0,20 3 47 15,-20 3 15-15,0 1 7 0,13 1-20 0,-13-1-79 16,0 4-66-16,0 0-79 0,11 1-67 0,-11 0-45 16,0 3-28-16,0-1-13 0,0 1 6 0,0 0 9 15,0 0 10-15,0 28 8 0,0-9-1 16,-17 9 2-16,17 4-3 0,-14 8-1 0,14 5 4 0,-16 4 0 15,16 0 5-15,-15 3 12 0,8-3 0 16,-2 1-3-16,-2-3 0 0,3-1-11 0,-2-2-1 16,-3-3-4-16,4-1-3 0,-2-7 1 0,-3-1 0 15,2-3-2-15,4-4 2 0,-3-3-1 0,-1-5-3 16,5-4 7-16,0-4 2 0,2-3 3 0,2 0 10 16,3-4-5-16,-2-2-33 0,2 0-26 0,0 0-20 15,0-23-5-15,0 23 24 0,17-28 22 0,-17 10 7 16,16-3 9-16,-16-2 2 0,20 0-1 0,-20-2 5 15,28-1-2-15,-12 0 3 0,1-2-2 0,1 2 3 16,6 3 2-16,-4-2 2 0,3 2-1 0,0 2-1 16,4 0-6-16,-6 3 2 0,4 3 6 0,-3 1 3 15,1 4 5-15,-4 1-2 0,1 3-10 16,-4 1-7-16,-1 4-5 0,-2 1 0 0,-1 0 2 16,-3 0 1-16,-1 25 2 0,0-8-50 0,-4 0-44 15,0 5-71-15,-4 3-90 0,0 3-69 0,0-1-67 16,0 3-40-16,-21 3-12 0,21-2-21 0,-29 2-34 15,12-2-54-15,-5 2-144 0,2 0-209 0,3-3 151 16</inkml:trace>
  <inkml:trace contextRef="#ctx0" brushRef="#br0" timeOffset="23165.98">16276 10541 3905 0,'26'-19'18'16,"1"-3"22"-16,-2 3 47 0,-1 0 39 0,-3 1 7 15,-1 2 0-15,-2 2-27 0,-5 5-31 0,-4 4-22 16,-6 0-28-16,4 3-23 0,-6 1-14 0,1 0-8 16,-2 1 10-16,0 0 2 0,0 0 6 0,0 16 5 15,-24-16-8-15,24 21 4 0,-15-8-1 0,15 1 1 16,-19 3 2-16,19-1-3 0,-15 1 1 0,15 0-1 16,0 0 1-16,-11-2 0 0,11-2-8 0,0 0-3 15,0-2-8-15,0-1 9 0,25-1 6 0,-25-4 5 16,26-1 10-16,-12 0-6 0,6-4 8 15,-1 0-4-15,4 0 0 0,-1 0 4 0,3 0 20 16,-4-23 24-16,6 23 34 0,-7-20 7 0,0 20 16 16,3-25 30-16,-7 11 16 0,-1 1 34 0,-4-2 18 15,-3 1-1-15,1 1 2 0,-4 0 14 0,-3 2-10 16,-1 2-16-16,-1 2-38 0,0 3-57 0,2-1-52 16,-2 3-38-16,0 2-21 0,0 0-13 0,1 0-2 15,-1 0 10-15,0 0 27 0,0 21 32 0,0-21 14 16,0 29-1-16,0-9-18 0,0 4-19 0,-17 3-6 15,17 3 3-15,-17 0 1 0,3 2 2 0,-1 2-2 16,-4 3-7-16,0 2-5 0,-1 1-8 0,-6 3-1 16,-1 2-1-16,3-1 2 0,-6 0 1 0,-1-2 0 15,3-1-34-15,-1-6-55 0,-1-3-48 16,2-5-75-16,3-5-70 0,1-3-96 0,3-6-77 16,1-2-36-16,3-4 2 0,5-2 36 0,1-1-1 15,1-4-42-15,0 0-88 0,5 0-229 0,2-19-20 16,3 19 152-16</inkml:trace>
  <inkml:trace contextRef="#ctx0" brushRef="#br0" timeOffset="23645.95">16704 10530 4874 0,'18'-7'0'15,"0"2"-1"-15,-1 0-4 0,3 0 16 0,1-6 38 16,-7 6 44-16,0 2 31 0,-2 3-3 0,-7 0-36 15,-2 0-14-15,-2 0 51 0,-1 0 15 0,0 24 5 16,0-24-22-16,0 28-74 0,0-6-29 0,0 2-5 16,-20 5 24-16,20 3 45 0,-15 1 18 0,15 5 11 15,-24 2-15-15,15 5-48 0,9 1-5 0,-22 1-19 16,14 4-9-16,-2-2-2 0,2 2-9 0,-1 0-4 16,-2-6 1-16,4 0 2 0,-2-4-1 0,1-4 5 15,1-4-1-15,2-6-6 0,0-3-1 0,-1-5 6 16,3-7 3-16,1-2 19 0,1-5 10 0,1-2-9 15,0-3-4-15,0 0-12 0,0 0-13 0,0-26-2 16,22 11-3-16,-22-6-1 0,20-6-1 16,-20-7-15-16,20-3-18 0,-20-8-16 0,8-6 3 15,-8-4 13-15,11-4 27 0,-11-1 17 0,7 2 1 16,-7-2 0-16,10 6-3 0,-4 1-1 0,2 5-3 16,4 4 8-16,4 5-6 0,-1 1-4 0,1 1 10 15,2 4-2-15,4 1 10 0,-2 4 21 0,2 1-5 16,0 6 6-16,-1 1-1 0,-2 4-23 0,3 5-3 15,-4 2-11-15,-4 5-16 0,2 2-1 16,-4 2 7-16,-1 0-3 0,0 24 9 0,0-8 10 0,-6 6-9 16,2 2-17-16,-5 5-70 0,-2 2-64 15,0 3-75-15,0 1-60 0,-25 0-22 0,25 2-24 16,-31-2-5-16,9 2-34 0,-3-1-44 0,-1 2-58 16,0-1-83-16,-4-1-182 0,1-2-58 0,-1-7 144 15</inkml:trace>
  <inkml:trace contextRef="#ctx0" brushRef="#br0" timeOffset="24405.93">17110 10736 4110 0,'29'-14'0'0,"1"-3"2"0,-12 4 0 0,4-3 41 0,-3 0 35 16,-4 4 45-16,-7 4 40 0,-2 2-14 15,-1 3-25-15,-2 0-46 0,-3 1-48 0,0 1-31 16,0-1-12-16,0 2-4 0,0 0 2 0,0 0 2 15,0 0 5-15,0 0 5 0,0 0 9 0,0 0-2 16,0 17-4-16,0-17 0 0,-14 0 0 0,14 14 8 16,0-14 3-16,0 0 4 0,0 0 0 0,0 0-2 15,0 0-6-15,0 0-22 0,0 0 3 0,18 0-7 16,-18-26 5-16,18 26 16 0,-18-29-2 0,21 12 1 16,-5 0 0-16,-4 1-4 0,-1-1-3 0,-2-2 4 15,5 3 2-15,-3-2-2 0,-6 3 3 0,3 1 1 16,-1 0-3-16,-5 2 0 0,-2 2-8 0,2 1-29 15,-2 3-14-15,0 2 0 0,0 2-1 16,0 1 24-16,-27 1 18 0,27 0 2 0,-28 0 0 16,11 19-5-16,-5-19-6 0,4 24-3 0,1-9 6 15,-3 1 7-15,4 1 0 0,-1 2 2 0,3-1-4 16,3 2-3-16,0 0 1 0,2 0-2 0,1 0 7 16,7-1-2-16,1 2 4 0,0-3-1 0,0 2-1 15,0-1 1-15,24-1 0 0,-5-2 5 0,0 0 4 16,7-5 5-16,4 0-4 0,-1-5 0 0,4 0 0 15,-1-3 3-15,1-3 18 0,-4 0 12 0,-1 0-2 16,-4-20 6-16,0 20-7 0,-3-25-1 16,-6 11 3-16,2-2-2 0,-6-3-3 0,3 0-3 0,-8 1 4 15,5-2-5-15,-8 1 1 0,0 0-5 16,-1 1-2-16,1 0-2 0,0 1 5 0,-3 1-4 16,0 1-2-16,0 3 0 0,0 1-7 0,0 2 6 15,0 2-11-15,0 1-8 0,0 3-12 0,0 2-4 16,0 1 8-16,0 0 4 0,0 0 10 0,-14 19-5 15,14-19-2-15,0 29 4 0,-12-9-6 0,12 4 8 16,0 5-3-16,-5 3-2 0,5 4 4 0,0 1 1 16,0 6 4-16,0 1-1 0,0 3-3 0,0 1 3 15,0-1-2-15,0-1-4 0,0-2 1 0,0-4-45 16,0-6-25-16,0-6-13 0,0-6-6 16,0-5 44-16,0-7 30 0,-14-4 20 0,14-4 8 0,0-2-10 15,0 0-18-15,0-25-9 0,-11 7-1 16,11-5 6-16,0-4 13 0,-12-6 6 0,12-4 4 15,-5-3 2-15,5 0 3 0,0 0-4 0,0-1 7 16,31 3 15-16,-14-1 1 0,11 5 24 0,-6 0 3 16,6 5-17-16,8-1 0 0,-1 3-27 0,1 4-9 15,-3 1 1-15,4 2-6 0,-5 3 11 0,-2 1-16 16,-2 3-39-16,-8 3-60 0,-6 3-108 0,-5 2-148 16,-3 1-86-16,-4 2-56 0,-2 2-63 0,0 0-101 15,-25 0-11-15,25 0 118 0</inkml:trace>
  <inkml:trace contextRef="#ctx0" brushRef="#br0" timeOffset="24882.01">17943 10595 4518 0,'14'-18'15'0,"0"18"57"0,2-18 82 16,-1 18 105-16,4-23 101 0,-2 23 49 0,-6-16-1 15,-7 16-58-15,3 0-87 0,-4-9-98 0,-2 9-83 16,-1 0-52-16,0-6-33 0,0 6-18 0,0 0 1 15,0 0 6-15,0 0 1 0,-18 0 10 0,18 17 5 16,-17-17-4-16,17 24 0 0,-25-5 2 0,9 2-3 16,4 5 4-16,4 5 11 0,-6 2-3 15,3 6 2-15,2 5 2 0,0 5-12 0,2 4 1 0,-2 3-2 16,4 1 0-16,-2 3-5 0,3-3 1 16,-2-3 3-16,-1-2-6 0,5-6 7 0,-4-7 0 15,0-3-3-15,2-7 13 0,0-6-1 0,-2-8 8 16,6-3 9-16,-4-5-2 0,4-4 3 0,0-3-8 15,0 0-17-15,0-19-3 0,0 19-10 0,0-36 4 16,0 8 6-16,18-6-16 0,-18-9-20 0,0-5-14 16,14-6-3-16,-14-4 11 0,15-5 32 0,-15 1 9 15,19 1 2-15,-7 2-4 0,0 4 0 0,4 4-3 16,1 3 2-16,-1 8 11 0,4 3-11 0,3 3 2 16,-4 1 4-16,-1 2-10 0,4 3 8 15,-2 3 2-15,-4 4-5 0,1 0 6 0,-3 5-10 16,0 4-7-16,-3 3-42 0,-2 3-29 0,2 4-27 15,-5 2-29-15,5 0 11 0,-3 0-6 0,-1 29-19 16,4-10-32-16,-5 2-20 0,5 6-27 0,-8 3-5 16,1 3 20-16,0 2 1 0,-4 4-2 0,0-1-17 15,0 1-32-15,0 2-40 0,-31 2-41 0,31-1-41 16,-29 1-72-16,12-2-174 0,-5-4-57 0,2-4 113 16</inkml:trace>
  <inkml:trace contextRef="#ctx0" brushRef="#br0" timeOffset="25637.31">18462 10769 3096 0,'20'-22'2'0,"-2"1"1"0,-2 0-3 16,-2-1 2-16,-3 0-6 0,-8 4 1 0,0 1 1 16,-3 3-3-16,0 3-2 0,-20 0 0 0,20 3-1 15,-22 3-7-15,22 1 0 0,-25 4-3 0,25 0 5 16,-23 0 5-16,11 0 8 0,1 21-3 0,11-21 2 15,-17 23-2-15,17-9-1 0,-14 1 3 0,14-1 0 16,-7 2-4-16,0 0 1 0,5 0 3 0,-1-2-4 16,0-2 6-16,1-2 2 0,2-2 0 0,0-2 31 15,0-1 44-15,0-3 11 0,0-2 4 16,0 0-29-16,0 0-45 0,20 0-14 0,-20 0 0 16,19 0-4-16,-2-19 8 0,-3 19 9 0,3 0 7 15,-1-20 15-15,-1 20 4 0,1-14 3 0,1 14 0 16,-3-14 1-16,0 14-5 0,0-12 3 0,-6 12 0 15,-2-8-13-15,-2 8-11 0,3-4-13 0,-6 1-19 16,1 2-10-16,-2 1 9 0,0 0-3 0,0 0 7 16,0 0 8-16,0 17 1 0,0-17-1 0,0 18 2 15,-14-3-2-15,14-2-1 0,0 2-1 0,0 2-3 16,-17 4 9-16,17-1-8 0,0 3 10 16,0-2-4-16,-11 2-5 0,11 0 2 0,0-4-4 0,0-1 5 15,0-5 4-15,0-3 1 0,0-3 1 16,0-3-2-16,25-3 0 0,-25-1-3 0,24 0 1 15,-5-20-1-15,-6 20-1 0,8-28 3 0,-1 8 6 16,-1-2 5-16,-5 2 7 0,2-2 1 0,-2-1 4 16,1 1 1-16,-6 0 0 0,1 0 9 0,2 1 9 15,-3 0-3-15,-1-1 0 0,1 2-10 0,-1 0-8 16,0 1 9-16,-5 2 0 0,0 1 5 0,2 4-13 16,-5 2-10-16,3 3-12 0,-3 1-17 0,0 2-6 15,0 4-3-15,0 0 9 0,0 0 10 0,0 0 5 16,0 24-5-16,0-24 3 0,-16 33-4 0,16-11-1 15,0 7 10-15,-14 1 0 0,14 5-3 16,0 5 3-16,-12 3 1 0,12 1-10 0,-9 0 0 16,9 2-26-16,-6-1-24 0,-1-2-19 0,0-2-17 15,3-5 6-15,1-6 0 0,-1-5 14 0,4-3 16 16,0-6 27-16,0-5 25 0,0-3 15 0,0-5 5 16,0-3-7-16,0 0-8 0,0 0-6 0,0-17-3 15,21 17 1-15,-21-29 1 0,0 11 3 0,19-6-1 16,-19-2 0-16,16-5 4 0,-16-1-3 0,15-3 5 15,-4-1-1-15,3-2-1 0,0 3 0 0,1 0 0 16,3 2 4-16,-1 1-8 0,3 4 0 0,-2 3 0 16,4 3-1-16,-2 3-2 0,-3 2-43 15,2 2-37-15,0 4-31 0,-2 4-38 0,-3 1-32 16,-3 5-58-16,1 1-76 0,-3 0-105 0,-3 0-177 16,-2 19-9-16,0-19 105 0</inkml:trace>
  <inkml:trace contextRef="#ctx0" brushRef="#br0" timeOffset="26117.21">19269 10762 2880 0,'9'-13'-16'0,"-4"1"-42"0,2 1-32 0,-3 0-20 15,-1 0 14-15,-3 4 43 0,0 2 29 0,0 3 19 16,-20-1 4-16,20 1-4 0,-33 0 6 0,11 1-1 15,0 1-12-15,-1 0-16 0,1 0-6 0,-2 0-10 16,2 16 10-16,2-16 17 0,1 19 6 0,2-19 17 16,3 22-4-16,3-22 5 0,0 25-9 0,8-10-7 15,-5 1 8-15,8 0-1 0,0 1 2 0,0 0 7 16,0-1 18-16,21 1 19 0,-21-2 21 0,23-5 20 16,-8 1-13-16,1-4 1 0,-1-1 1 0,3-6-14 15,3 0 0-15,-1 0-11 0,-1 0-3 0,1 0 5 16,2-20 2-16,-5 20 10 0,2-18-4 15,-2 18-16-15,-3-24-5 0,1 11-19 0,-1-1-11 16,-1 1-2-16,-9 2-7 0,4 1-2 0,-3 3 1 16,-4 2-3-16,2 0-3 0,-3 5-9 0,0 0 2 15,0 0 2-15,0 0 2 0,0 0 11 0,0 0-4 16,-18 0 0-16,18 16 4 0,0-16-3 0,-17 28 3 16,17-9 2-16,0 6-3 0,-14 3 2 0,14 3 0 15,0 2-1-15,-11 1-1 0,11 0-1 0,0 2 1 16,0-3 2-16,0-1-3 0,0-3-18 0,0-4-10 15,0-4-10-15,18-3 4 0,-18-3 17 0,0-6 13 16,18-2-6-16,-18-4-26 0,15-1-32 16,-6-2-55-16,4 0-41 0,-1 0-31 0,2-23-38 15,-5 23-24-15,7-28-67 0,-5 10-110 0,0-5-8 16,-2-5 75-16</inkml:trace>
  <inkml:trace contextRef="#ctx0" brushRef="#br0" timeOffset="26698.22">19523 10744 2387 0,'3'-16'42'0,"2"3"31"15,-3 2 20-15,2 2 14 0,2 2-36 0,-4 1-32 16,1 4-28-16,-3 0-16 0,3 2-6 0,-1 0 8 16,-2 0 17-16,0 27 17 0,0-10-1 0,0 7-2 15,0 5-9-15,0 8-16 0,0 3 0 0,0 5-2 16,0 4-1-16,-22 0 1 0,22 1 1 0,-19-1 2 16,19-5-3-16,-15-2-3 0,15-6 2 15,-20-3 3-15,9-5-3 0,-2-5-9 0,6-5-9 16,-1-5 1-16,5-4 12 0,-3-3 16 0,6-5 6 15,-5-1-6-15,5 0-8 0,0-20-8 0,0 20 5 16,0-29 4-16,0 10 6 0,25-4 3 0,-25-3 2 16,17-1-3-16,-17-1 2 0,19-3 10 0,-19 0-2 15,21-2-4-15,-15 0 3 0,8-4-11 0,-3 4 5 16,-3-2 12-16,1 0 5 0,-1 4 15 0,0 3 25 16,-3 2-1-16,-1 3-1 0,4 5-1 0,-5 2-26 15,5 5-4-15,-5 3-12 0,2 0-15 0,-2 4-10 16,-2 1-9-16,4 1-9 0,-2 1 0 0,0 1 3 15,-3 0 1-15,2 0 15 0,1 27-1 16,3-10 1-16,-1 6-1 0,2 4-8 0,1 3-1 16,1 7-2-16,-2 1-5 0,0-1-1 0,4 4 1 15,-1-3-10-15,-6-2 0 0,4-2-8 0,-2-4-6 16,2-3-3-16,-5-5-9 0,0-4 0 0,0-5 3 16,-3-2 18-16,0-5 21 0,5-2 9 0,-5-3 4 15,0-1-2-15,0 0-9 0,0-20 4 0,0 20-3 16,0-32 1-16,-22 12 3 0,22-7 1 0,0-2 1 15,0-4 1-15,-14-1 4 0,14-3-5 0,0-2 18 16,0 3 11-16,25 1 10 0,-25 5 4 0,20 0-14 16,-20 4-6-16,33 5-11 0,-16 3-1 0,-3 4-4 15,3 4-9-15,-1 0-3 0,2 3-2 0,-5 1-3 16,5 3 9-16,-5 3-3 0,-1 0-2 16,0 0 0-16,-2 0-2 0,-4 26 2 0,5-11 5 15,-7 4 1-15,1 5-2 0,0 3-39 0,-2 6-30 16,0 1-40-16,-3 4-46 0,0 5-10 0,0 0-42 15,0-2-39-15,-23 1-79 0,23-2-109 0,-22-3-124 16,22-5 85-16</inkml:trace>
  <inkml:trace contextRef="#ctx0" brushRef="#br0" timeOffset="27410.32">19994 11030 3162 0,'21'-17'1'0,"0"3"-2"15,-4 0 4-15,-2 2 3 0,5-4 18 0,-1 7 21 16,-7 3 22-16,-1 2 17 0,-6 2-6 0,1 2-20 16,-3-1-27-16,-1 0-26 0,1 1-18 0,-3 0-5 15,0 0 0-15,0 0 9 0,0 0 7 0,0 0 7 16,0 0 1-16,0 21-6 0,0-21-2 0,0 18-17 16,0-18-10-16,0 15-3 0,0-15 7 0,0 12 17 15,0-12 18-15,0 0 7 0,0 0-4 0,0 0-3 16,0 0-8-16,0 0-5 0,18-19 1 15,-18 19-1-15,24-28 3 0,-13 11 1 0,3 0-1 16,-4-2-1-16,4 1-2 0,-3 1 5 0,0 1 4 16,-5 0-2-16,2 4 1 0,-8 2-10 0,6 1 0 15,-6 2-1-15,0-1 2 0,0 4-3 0,0-1-2 16,-28 2 0-16,28 1 0 0,-31 1 5 0,13 1-4 16,-2 0 7-16,-4 0-4 0,4 0 6 0,-5 27 0 15,5-27-3-15,0 34-1 0,-2-15 0 0,5 5 3 16,2 3-1-16,4 3 3 0,0 0 1 0,2 2-6 15,4 0 2-15,2 0 2 0,3 0-6 0,0-1 6 16,0-3 3-16,0-2-2 0,17-5 5 0,-17-2-1 16,22-3 0-16,-22-6-2 0,31-3 4 0,-16-3 10 15,5-4-5-15,5 0 13 0,0 0 9 16,4-20 4-16,-2 20 17 0,10-30-1 0,-3 11-3 16,2-4-10-16,3-2 2 0,-2-4-5 0,6-2-7 15,-2-4 8-15,-2-1 5 0,3-5 7 0,-7 4 12 16,7-1-1-16,-8-1-12 0,-3 2 2 0,-1 2 2 15,-4 2 8-15,-4 2-3 0,-3 3 4 0,1 0-5 16,-11 3-10-16,4 2 7 0,-4 3-19 0,-1 2-15 16,-4 3-7-16,1 3-24 0,-2 4-2 0,-3 1-7 15,0 5-3-15,0 0 4 0,0 2 3 0,0 0 13 16,-17 0-6-16,17 28 6 0,-22-13-1 0,22 5 0 16,-28 5 10-16,7 5 3 0,3 4-3 0,0 7-5 15,-2 5-1-15,1 3-7 0,-3 3 4 16,2 4 6-16,-2-1 0 0,4 2-4 0,-2-4-1 15,-2 1-32-15,5-7-22 0,0-3-11 0,1-4-25 16,1-6 1-16,7-2 0 0,0-6 0 0,2-5 17 16,-2-3 25-16,8-7 24 0,0 0 17 0,0-3 10 15,0-4-15-15,25-3-23 0,-25-1-20 0,29 0-27 16,-11 0-19-16,5 0-11 0,2 0-23 0,1-17-28 16,0 17-43-16,1-18-61 0,-2 18-59 0,-4-28-95 15,-4 10-123-15,-3-5-45 0,2-5 101 0</inkml:trace>
  <inkml:trace contextRef="#ctx0" brushRef="#br0" timeOffset="27566.28">20469 10963 2425 0,'-5'0'8'0,"5"15"4"16,0-15 11-16,0 18 16 0,31-18 6 0,-14 16 14 16,2-6-3-16,9 2-6 0,-7-1-18 0,6 1-11 15,-1-3-12-15,-4 2-7 0,6-4 0 0,-8 0-42 16,2 0-53-16,-2-3-64 0,-3 2-80 0,0 0-86 15,-3 0-92-15,2-2-124 0,-2 0 81 0</inkml:trace>
  <inkml:trace contextRef="#ctx0" brushRef="#br0" timeOffset="28281.92">20927 11067 2946 0,'0'0'35'0,"0"-6"25"0,20 6 23 0,-20 0 31 15,15-4-5-15,-15 2 10 0,17 1 8 0,-17 1 0 16,16 0-8-16,-16 0-24 0,12 0-21 0,-12 0-34 15,11 0-22-15,-11 0-16 0,3 0-12 0,-3 0-1 16,3 0 1-16,-1 15 1 0,-2-15 3 0,0 18 1 16,0-5 7-16,0 2-1 0,0 2 1 0,0 0 4 15,3 2-8-15,-3-2 4 0,3-2-2 0,-1-4 4 16,-1-2 8-16,-1-2 5 0,0-2-2 0,3-5-1 16,2 0-6-16,4 0-7 0,-4-19 2 15,9 19-1-15,-3-29-4 0,6 9-4 0,0-5 5 16,-2-1-9-16,6-3 7 0,-3 0 3 0,-1-2-1 15,-6 2 3-15,8 1 2 0,-10-1-3 0,2 5-7 16,-3 2 8-16,-2 3-11 0,-3 2 2 0,-3 2 3 16,0 4-2-16,0 2-1 0,-20 2 4 0,20 5-4 15,-31 2-3-15,9 0 8 0,0 0 4 0,-6 23 0 16,0-8-22-16,4 5-14 0,-7 6-10 0,4-1-11 16,-1 5 10-16,0 2 8 0,10 1-4 0,-2-1 5 15,-2 1 5-15,9 0-10 0,1-2 3 0,1 0 5 16,0-4 2-16,10-1 13 0,-1-3 10 0,2-3 5 15,0-3 3-15,25-3 2 0,-25-3-2 16,36-1 0-16,-12-4 2 0,6-2 0 0,1-3 0 0,6-1-2 16,-1 0-2-16,6 0 4 0,-2-19 16 15,-1 19 7-15,3-22 5 0,1 8 17 0,-4 0 7 16,0-2 13-16,-3 1 15 0,-2-3-20 0,-3 0-15 16,-2 0-19-16,-4-1-14 0,-5 1 1 0,-1-1-5 15,-8 1 5-15,3 0-7 0,-8 4-4 0,-1 2-7 16,-2 3-10-16,0 0-6 0,-3 7 2 0,0 2 3 15,0 0 7-15,0 17 3 0,-19 0 3 0,19 5 4 16,-23 5-5-16,23 7 5 0,-22 5-1 0,22 4-2 16,-20 2 2-16,20 3 0 0,-14 0-4 15,14 0 0-15,-9-2 4 0,9-1 0 0,0-2 6 16,0-5-4-16,0-1 0 0,0-4 0 0,0-6 2 16,0-5 7-16,0-7-2 0,0-4 5 0,23-5-8 15,-23-5-2-15,20-1-3 0,-7 0-1 0,2-27 2 16,4 9-4-16,0-2 0 0,7-5-4 0,0-3-2 15,2-3-3-15,-1 0 3 0,2-6-9 0,-1-2 0 16,6 2-3-16,-3-4-2 0,3 2 6 0,5-2-7 16,-3 0 5-16,9 2-4 0,-2 0-4 0,2 3 1 15,2 5 2-15,0 1-16 0,1 5-15 0,0 6-24 16,3 5-27-16,-1 7-31 0,-1 6-40 0,-4 1-39 16,-4 0-52-16,-2 35-39 0,-12-13-66 0,-6 6-95 15,-9 4-120-15,-7 4 90 0</inkml:trace>
  <inkml:trace contextRef="#ctx0" brushRef="#br0" timeOffset="28985.84">15782 11567 3241 0,'10'0'-4'16,"-10"0"-5"-16,0 0-7 0,0 0 2 0,0-18 4 16,0 18 6-16,0 0 7 0,-20 0-1 0,20 0 11 15,-24 0 8-15,24 0 19 0,-28 0 15 0,16 17 7 16,12-17 1-16,-20 0-12 0,7 17-14 0,13-17-21 16,-17 14-7-16,17-14-3 0,-12 12 14 0,12-12 36 15,0 8 48-15,0-8 27 0,0 6 7 16,0-6-25-16,29 3-46 0,-4-3-30 0,9 0-7 15,13 0 10-15,12 0 18 0,14 0 21 0,14 0-9 16,20 0-22-16,17 0-25 0,20-18-20 0,16 18-8 16,16 0 13-16,24-12 14 0,13 12 5 0,13 0 14 15,10 0 8-15,12 0 1 0,7 0 4 0,4 21 0 16,0-21-14-16,1 26-17 0,4-9-16 0,-2 9-12 16,2 5-5-16,-2 3 8 0,-4 5 1 0,-1 3 32 15,-7 0 23-15,-11 2-7 0,-14-3 1 16,-15-5-35-16,-24-4-19 0,-18-6-7 0,-25-4 3 0,-18-3 1 15,-21-5-4-15,-23-2 14 0,-19-3-17 16,-12-3-65-16,-14-3-87 0,-15 0-113 0,-11-3-86 16,-10 0-20-16,0 0-6 0,-39 0 16 0,6 0-20 15,-12 0-111-15,-7-21-197 0,-9 21 92 0</inkml:trace>
  <inkml:trace contextRef="#ctx0" brushRef="#br0" timeOffset="31061.89">9572 5160 2282 0,'-11'0'-2'0,"11"12"3"0,-14-12 7 15,14 0 24-15,-9 0 27 0,9 0 22 16,0 0 23-16,0 0 2 0,-3 0-1 0,3 0-5 15,0 0-16-15,0 0-22 0,0 0-15 0,0 0-21 16,0 0-11-16,0 0 3 0,0 0 9 0,0 0 22 16,0 0 24-16,0 0 17 0,0 0 9 0,0 0 3 15,0 0-11-15,23 0-10 0,-4 0-10 0,4 12-7 16,8-12 11-16,14 0 9 0,6 0 0 0,14 0 6 16,13 8 4-16,10-8-2 0,15 0 7 0,9 0-17 15,9 0-31-15,12 0-20 0,12 0-25 0,13 0-8 16,11 0 9-16,8 16 22 0,0-16 11 0,6 13 18 15,10-13 14-15,-2 17-1 0,-7-17 2 16,-10 15 10-16,-11-15 7 0,-11 12 15 0,-10-12 13 16,-14 9 3-16,-13-9-4 0,-19 4-13 0,-15-4-9 15,-9 0 1-15,-18 0-22 0,-9 0-18 0,-12 0-15 16,-12 0-40-16,-5 0-10 0,-12 0-12 0,-2 0-28 16,-2 0-40-16,0 0-39 0,0 0-59 0,-20 0-48 15,20 0-34-15,-28 0-43 0,6 0-36 0,-3 0-58 16,-4 0-58-16,-4 0-59 0,1 0-101 0,-4 0-195 15,0 17 116-15,4-17 151 0</inkml:trace>
  <inkml:trace contextRef="#ctx0" brushRef="#br0" timeOffset="41589.04">18581 8309 2625 0,'5'4'-2'0,"-4"-1"3"15,-1 0 20-15,0 0 41 0,0-2 55 0,0 1 55 16,-21 1 31-16,21-1 5 0,-25 0-8 16,9 0-20-16,-1 0-10 0,3-2-15 0,-3 0-18 15,3 0-20-15,0 0-22 0,6 0-22 0,8 0-20 16,-10 0-6-16,10 0-12 0,-10 0-3 0,10 0 3 15,0 0 4-15,0 0 9 0,0 0-3 0,0 0-4 16,22 0-12-16,-22 0-10 0,37 0 15 0,-9 13 28 16,8-13 27-16,6 10 37 0,6-10 16 0,8 13 25 15,0-13 6-15,4 14 1 0,4-14 2 0,6 11-23 16,-7-4 4-16,4-3-13 0,-2 0-15 16,-9 0-16-16,0-1-31 0,-6 0-24 0,-10-1-17 0,-9-1-18 15,-6 1-12-15,-8-2-11 0,-6 0-10 0,0 0-3 16,-8 0-11-16,-3 0-72 0,0 0-109 15,0 0-149-15,0 0-132 0,0 0-47 0,-25 0-42 16,25 0-35-16,-34 0-58 0,14 0-173 0,-7 0-123 16,-4 0 185-16</inkml:trace>
  <inkml:trace contextRef="#ctx0" brushRef="#br0" timeOffset="41888.64">19127 8221 3913 0,'25'-11'-1'0,"-11"-1"-4"0,-3 0-2 15,3 1 4-15,-1 1 35 0,4-1 35 0,-5 5 29 16,-1 2 21-16,0 3-16 0,-2 1-14 16,-4 0-18-16,4 0-20 0,-1 0-17 0,3 0-15 15,0 17-14-15,-4-17-7 0,7 18 1 0,0-18 2 16,3 24 3-16,5-8 4 0,-2 0 9 0,-1 1 14 16,9 1 14-16,-6-2 6 0,4 1 5 0,0-1-16 15,-4 0-7-15,3-1-15 0,-5-2-11 0,-1 1-3 16,1-4-6-16,-5 3 5 0,-2-2-6 0,-2-1 1 15,0-1-3-15,-7 2 4 0,-1 0-7 0,-3 1 8 16,0 2 10-16,0 0-3 0,-34 2 11 0,12 2-9 16,-7-1-29-16,-5 0-21 0,-5 0-46 0,-6-3-45 15,-3-2-39-15,-5-1-65 0,0-3-70 16,2-2-75-16,3 1-72 0,0-3-115 0,7 2-189 16,12-4 63-16,-1 2 136 0</inkml:trace>
  <inkml:trace contextRef="#ctx0" brushRef="#br0" timeOffset="42747.86">20745 8322 4683 0,'19'-9'2'16,"-2"1"20"-16,3 0 36 0,-11 0 38 0,8-3 58 15,-9 4 44-15,-2 3 41 0,-6 2 24 0,8 2-6 16,-8-1-23-16,0 1-60 0,0 0-59 0,0 0-55 16,0 0-49-16,0 0-21 0,0 0-3 0,0 0 5 15,0 0 6-15,-22 23 8 0,22-23 4 0,-18 29-10 16,18-7 9-16,-24 3-6 0,3 2 3 15,2 4 9-15,-3 2-9 0,-4 0 6 0,-7 3-5 16,-1 0-6-16,-6 1 7 0,-2-2-7 0,3 3 4 16,-1-1 2-16,2-1-3 0,0-2 3 0,2 0-5 15,5-3 4-15,4 1 3 0,1-6 0 0,7-1-3 16,5-4 3-16,5-2-5 0,1-4 6 0,7-1 12 16,1-4 6-16,0-2 50 0,0 0 13 15,26-1 5-15,-26-1 4 0,36-3-47 0,-7 3-20 0,6-1-11 16,3 0-21-16,7 0-1 0,5 2 2 15,-2-2-2-15,0 0 4 0,0 2-4 0,-1-2-3 16,-5-1-32-16,-2-1-52 0,-6 1-65 0,-9-3-93 0,2 0-92 16,-9-1-83-16,4 0-54 0,-7 0-23 15,-5 0-34-15,2-26-48 0,-6 9-72 0,-6-1-189 16,0-6-65-16,0-5 184 0</inkml:trace>
  <inkml:trace contextRef="#ctx0" brushRef="#br0" timeOffset="42995.84">20796 8356 4542 0,'0'-4'28'0,"17"1"20"16,-17 0 26-16,0-1 41 0,19-3 19 0,-19 2 27 15,0 3 32-15,0 0 3 0,0 2-18 16,0 0-38-16,0 0-63 0,0 0-42 0,0 0-36 16,0 0 0-16,0 0 4 0,0 19 9 0,0-19 34 15,0 31 22-15,0-11 21 0,0 5-5 0,0 5-31 16,20 3-29-16,-20 1-23 0,0 3-1 0,17-1 3 15,-17 1 0-15,14 1 2 0,-14-1-7 0,9 1 8 16,-9 0-59-16,0-1-83 0,8-2-96 0,-8-1-115 16,0-1-38-16,0-3-14 0,0 0-16 0,0-5-27 15,0 0-39-15,0-5-71 0,0 0-128 0,0-3-114 16,0-6 133-16</inkml:trace>
  <inkml:trace contextRef="#ctx0" brushRef="#br0" timeOffset="43651.87">21301 8493 4360 0,'0'-12'53'0,"0"1"38"0,0 0 41 15,0 2 45-15,0-1-13 0,0 2 13 0,18 2 5 16,-18 2 5-16,0 2-19 0,0 1-47 0,0 1-51 16,0 0-62-16,0-2-24 0,0 2-18 0,0 0 5 15,0 0 16-15,0 0 1 0,-17 23 24 0,17-23-12 16,-18 28 0-16,5-9 4 0,-2 1-8 0,-1 4 8 15,-1 0-4-15,1 0 0 0,3 2-9 0,-5-2-47 16,4-1-28-16,4 1-26 0,0-4-1 0,-1 0 49 16,8-3 26-16,-4-3 31 0,7-2 16 0,0-2 7 15,0-3 1-15,0-2 4 0,21-3 24 16,-21-1 28-16,31-1 43 0,-10 0 28 0,2 0 6 16,0 0 12-16,3 0 6 0,-2-20-3 0,2 20-2 15,-6-12-21-15,2 12-32 0,0-16-19 0,-8 16-32 16,3-14-7-16,-3 14-4 0,-3-13-5 0,-4 13-2 15,0-11-15-15,-1 11-18 0,-6-6-13 0,1 6-13 16,-1-3-8-16,0 3 2 0,0 0 2 0,0 0 3 16,0 0 1-16,0 0 9 0,-18 22-1 0,18-22 1 15,-16 23 7-15,16-8-6 0,-17 3-5 0,17 2-25 16,-17 2-25-16,17 2-16 0,-11 3-8 0,11-2 8 16,0 2 11-16,0 2 9 0,0-1 14 0,0 1 19 15,25-2 16-15,-25-3 15 0,37-1 4 16,-13-3-1-16,0-6 1 0,9-4 8 0,-2-8 38 15,5-2 37-15,-2 0 25 0,2-22 16 0,-4 6-19 16,-1-4-14-16,2-1-14 0,-5-4-28 0,-2 0-18 16,-4-3-22-16,1-1-14 0,-4 1 2 0,-2-1-7 15,2 1 0-15,-7 0-10 0,2 0-60 0,-3 1-62 16,-5 4-118-16,-3 1-178 0,5 2-133 0,-8 1-97 16,3 5-85-16,-3 3-48 0,0 2-99 0,0 5-185 15,0 0 199-15</inkml:trace>
  <inkml:trace contextRef="#ctx0" brushRef="#br0" timeOffset="49887.82">10491 7986 2323 0,'-11'0'-1'15,"6"0"1"-15,-2 0 30 0,2 0 35 0,0 0 42 16,-1 12 35-16,1-12 3 0,1 0-2 0,-6 9-12 16,6-9-2-16,-4 0-3 0,3 7 0 0,5-7-3 15,-3 0-15-15,3 0-12 0,-1 0-19 0,1 0-12 16,0 0-13-16,0 0-6 0,0 0 2 0,0 0-2 15,0 0 15-15,0 0 8 0,0 0-1 0,20 0-1 16,-8 0-10-16,9 0-8 0,6 14-3 16,6-14 4-16,11 0 11 0,4 12 14 0,11-12 22 15,4 0 20-15,2 13 11 0,10-13-3 0,3 0-39 16,13 0-33-16,2 7-45 0,13-7-16 0,-1 4 21 16,7 1 46-16,0 1 49 0,3 0 39 0,-5 2 31 15,-6-1 6-15,-8 0 14 0,-17-3-12 0,-4-1-28 16,-15-3-27-16,-8 0-36 0,-14 0-19 0,-10 0-10 15,-7 0-17-15,-6-17-18 0,-7 17-16 0,-2 0-17 16,-1 0-6-16,-4 0-6 0,-1 0-1 0,0 0-42 16,0 0-60-16,0 0-78 0,0 0-89 0,0 0-57 15,0 0-38-15,-20 0-16 0,20 0-15 16,-28 0-41-16,5 17-52 0,0-17-65 0,-5 18-131 16,-6-18-207-16,1 16 156 0</inkml:trace>
  <inkml:trace contextRef="#ctx0" brushRef="#br0" timeOffset="50780.02">7435 8046 3418 0,'-8'0'0'0,"5"0"-4"0,0 0-4 0,-1 0-2 15,4 0 3-15,-3 0 4 0,-1 0 9 16,2 0 19-16,-2 0 2 0,-3 0 6 0,3 0 0 15,-1 0-12-15,-3 0-6 0,4 0-4 0,0 0-7 16,1 0-4-16,0 0 11 0,3 0 22 0,0 0 33 16,0 0 36-16,0 0 14 0,0 0 1 0,28 0-10 15,-11 0-16-15,10 0 11 0,5 11 14 0,4-11 0 16,11 0 10-16,7 0-11 0,10 0-7 0,4 0 26 16,13 0 22-16,2 0 24 0,12 0 11 0,11 0-19 15,10 0-51-15,4 0-51 0,7 0-24 0,6 0 21 16,4 0 83-16,1 0 58 0,-4 0 30 15,-10 0-10-15,-13 19-61 0,-13-19-35 0,-12 14-33 16,-23-14-32-16,-16 0-26 0,-15 14-23 0,-10-14-22 16,-13 0-4-16,-1 0-4 0,-8 0 0 0,0 0 8 15,0 0 1-15,-25 0-31 0,25 0-50 0,-37 0-75 16,11 0-138-16,-5 0-126 0,-5 0-104 0,-3 16-68 16,-4-16-32-16,1 0-32 0,0 17-83 0,2-17-288 15,7 13 119-15,0-13 194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44:15.14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2615 3111 1367 0,'0'0'36'0,"0"0"19"0,0 0 11 16,0 0 20-16,0 0-33 0,0 0-2 0,0 0-6 15,0 0-4-15,0 0 6 0,0 0-12 0,0 0 2 16,-14 0-11-16,14-14-3 0,0 14 0 0,0 0-1 16,-12 0 3-16,12 0 1 0,0 0-3 0,0 0-3 15,0 0-9-15,0 0-6 0,0 0-2 0,-7 0-2 16,7 0-1-16,0 0 0 0,-4 0 1 15,-1 0-1-15,-1 0 5 0,3 0 0 0,-7 0 9 16,3 0 2-16,-1 0 3 0,-3 0 8 0,6 0-2 16,-1 0 5-16,-3 10 2 0,6-10-1 0,0 0 4 15,-2 0 4-15,3 0-1 0,2 0 1 0,-1 0 3 16,1 0-2-16,0 0 2 0,0 0-3 0,0 0-5 16,0 0-1-16,0 0 4 0,0 0-2 0,0 0-5 15,17 0-2-15,-17 0-6 0,14 0 1 0,-14 0 8 16,28 0-3-16,-14 0-3 0,3 0-2 0,0 0-3 15,6 0-1-15,2 13 5 0,5-13 1 16,1 0-1-16,3 0 11 0,8 0-4 0,3 0-2 16,1 0-3-16,5 0-12 0,4 0 0 0,-1 0-2 15,5 0 1-15,5 0 1 0,4 0-8 0,2 0-2 0,3-12-1 16,4 12-2-16,3-11 4 0,10 11 3 16,0-11 1-16,4 11-1 0,-1-11 2 0,8 11-1 15,3-10 5-15,0 5 7 0,0 2 2 0,-3-1 4 16,3 1-2-16,0 1-2 0,-4-1 0 0,1 1 4 15,-7-1 5-15,-1 1 7 0,-4 0 4 0,-7-1-2 16,-6 1-4-16,-3-2-4 0,-9 3-2 0,-5-1-4 16,-10 1-5-16,-7 0-5 0,-8-1-8 0,-6 1-4 15,-7-1-1-15,-4 2-3 0,-5 0 0 0,-6 0-2 16,0 0-1-16,-2-1-5 0,-3 1-19 16,-1 0-40-16,0 0-57 0,0 0-73 0,0 0-80 15,0 0-84-15,0 0-101 0,0 0-172 0,0 0-36 16,-20 0 125-16</inkml:trace>
  <inkml:trace contextRef="#ctx0" brushRef="#br0" timeOffset="1631.37">7906 3083 1129 0,'-10'0'29'0,"10"0"8"0,-11 0 15 16,11 0 34-16,-13 0 16 0,13 14 10 0,-7-14 10 15,2 0-13-15,2 0-24 0,1 0 8 16,-1 7-5-16,2-7 6 0,-3 0 0 0,1 0-5 15,2 0 2-15,1 0 1 0,0 0-7 0,0 0 0 16,0 0-2-16,0 0-8 0,0 0 5 0,0 0-4 16,0 0-8-16,0 0 2 0,0 0-5 0,0 0-5 15,0 0-3-15,0 0-13 0,0 0-5 0,0 0-4 16,14 0-6-16,-14 0-3 0,15 0 5 0,-4 0 4 16,3 6 7-16,5-6 8 0,-1 0-4 0,3 2-5 15,5-1-3-15,-1 0-5 0,4 1 2 0,2-1 1 16,5 0-1-16,0 1-6 0,6-2-5 15,3 1-4-15,1 1 4 0,1-1 1 0,2 0-4 16,4 0 3-16,0 0-10 0,-3 0 2 0,2-1 1 16,0 2 6-16,-1-2-5 0,2 2 1 0,-2 0-1 15,5 0-15-15,0-1 4 0,7 0-4 0,4 1 5 16,3 0 26-16,6 0 1 0,2-1 0 0,4 0 2 16,0 0-21-16,-3 0-3 0,4-1-1 0,0 0-12 15,0 0 3-15,0 0 10 0,1 0 10 0,3 0 13 16,0 2 4-16,2-1-5 0,-1-1-6 0,-3 1-2 15,1-1-3-15,-4 0 1 0,-3 1-2 0,4-1-5 16,-6 1 4-16,4-1-2 0,-2 1 8 0,3-1 1 16,5 2 2-16,3-1 0 0,2 1-7 0,1-1 3 15,0 3-2-15,0-4-4 0,2 4 5 0,0-1 0 16,-1 0 11-16,6 1 6 0,-4-2-3 16,2 1-7-16,4 1-12 0,1-2 0 0,-10 2-10 15,-2-2 6-15,-4 0-3 0,-3 1-2 0,-5-2 13 16,-6 1 12-16,-5-2 19 0,-6 1 6 0,1-1 1 15,-4 0-7-15,-4 0-15 0,-3 0-10 0,-6 0-8 16,-2 0-7-16,-5 0-8 0,-2-14 3 0,-6 14-3 16,-6 0-4-16,1 0 1 0,-9 0-2 0,-1-10 5 15,-2 10-4-15,-5 0 0 0,-4 0-8 0,-2 0 0 16,-3 0-4-16,1-4 0 0,-1 4-67 0,0 0-69 16,0 0-75-16,0 0-78 0,0-3-23 0,0 2-47 15,0 1-57-15,0-1-62 0,-14 1-49 16,14 0-104-16,-15 0-139 0,5 0 140 0</inkml:trace>
  <inkml:trace contextRef="#ctx0" brushRef="#br1" timeOffset="6363.55">4338 3833 1620 0,'-6'0'23'0,"3"2"13"0,1 0 3 16,2-1 19-16,0 0 6 0,0-1 14 0,0 0 26 15,0 0 13-15,0 0 7 0,0 0-3 0,0 0-10 16,0 0-7-16,0 0-19 0,0 0-9 0,0 0-2 16,0 0-16-16,16 0-6 0,-16 0 0 0,0 0-9 15,15 0 4-15,-15 0-5 0,17 0-7 16,-6 0-5-16,0 0-3 0,1 0 3 0,2 0 7 15,6 0 3-15,-1 0 3 0,0 0 2 0,7 0-1 16,-1 0-2-16,1 0-4 0,5 0-6 0,5 0-13 16,6-12-2-16,5 12-8 0,10 0-3 0,2 0 1 15,8 0-3-15,7-6 7 0,5 6 12 0,7 0 12 16,2 0 15-16,2 0 2 0,3 0 2 0,7 0-6 16,1 0-13-16,6 0-3 0,3 0-4 0,8 0 4 15,1 0 23-15,6 0 9 0,3 0 3 0,-2 0 0 16,0 0-21-16,3 0-15 0,-7 0-11 0,-5 0-2 15,-1 0 3-15,-6 0 5 0,-6 0 1 0,-4 0-7 16,-9 0-4-16,-2 0-1 0,-9 0-1 16,-8 0 0-16,-8 0 0 0,-9 0-7 0,-5 0 0 15,-8 0-6-15,-3 0 3 0,-10 0-5 0,-5 0-4 16,-4 0-52-16,-9 0-76 0,1 0-94 0,-4 0-110 16,-4 0-54-16,-2 0-52 0,0 0-88 0,-2 15-212 15,0-15 46-15,3 15 124 0</inkml:trace>
  <inkml:trace contextRef="#ctx0" brushRef="#br1" timeOffset="7223.28">10076 3776 2822 0,'0'7'1'0,"11"-7"1"0,-4 0 0 16,-3 0 5-16,2 0 24 0,1 0 22 0,-4 0 16 15,3 0 17-15,-3 0-5 0,-1 0-4 0,-1 0 0 16,2 0-10-16,3 0 1 0,-2 0-5 0,5 0-5 15,-1 0 2-15,4 0 2 0,2 0 3 0,2 11 2 16,2-11 8-16,7 0-5 0,0 9 0 0,4-9 0 16,10 0-9-16,0 7-2 0,8-7-1 0,8 0 4 15,4 0 7-15,5 0 5 0,11 0-18 0,4 0-15 16,12 0-20-16,12 0-17 0,12-17-4 0,10 17 8 16,10 0 18-16,10 0 9 0,8 0 12 0,10 0 2 15,2 0-1-15,1 0 11 0,-5 0 5 0,-2 0 20 16,-7 0 18-16,-6 15 1 0,-8-15 11 15,-8 0-8-15,-15 15-14 0,-8-15-7 0,-10 9-14 16,-11-9-25-16,-13 8-15 0,-11-8-18 0,-12 0-9 16,-14 6-4-16,-7-6-13 0,-12 0-9 0,-4 0-56 15,-9 0-84-15,-2 0-76 0,-2 0-57 0,0 0-26 16,0 0-26-16,-33 0-50 0,15 0-104 0,-13 0-175 16,-5 0-261-16,-9 0 135 0</inkml:trace>
  <inkml:trace contextRef="#ctx0" brushRef="#br1" timeOffset="9869.73">1460 4466 1596 0,'-6'0'39'0,"1"0"23"0,2 0 16 0,3 0 30 16,0 0-17-16,0 0 5 0,0 0 13 16,0 0-7-16,0 0 0 0,0 0-11 0,0 0-12 15,0 0-10-15,0 0-10 0,0 0-7 0,0 0-7 16,0 0-4-16,0 0-6 0,0 0 2 0,0 0-2 15,0 0 1-15,0 0 1 0,0 0 1 0,16 0-4 16,-16 0-3-16,14 0 6 0,-14 0-4 0,21 0 3 16,-8 0 3-16,5 0-3 0,-7 0 1 0,6 0-1 15,5 0 8-15,-2 0-2 0,5 0 2 0,0 0 0 16,3 0-4-16,1 0 1 0,7 0-3 0,6 0-1 16,-3 0-4-16,0 0-6 0,6 0-6 0,-2 0 3 15,2 0 0-15,-2 0-4 0,-1 0 5 16,5 0 3-16,-4 0-9 0,2 0 1 0,2-11-6 15,0 11-5-15,-1 0 5 0,1-12-2 0,-1 12 8 16,2-7-8-16,1 7-1 0,-4-6 4 0,9 6-8 16,-4-3 6-16,1 3 0 0,6 0-2 0,2-2-2 15,5 0 8-15,-2 0 12 0,3-1 4 0,8 1 0 16,-8-2-15-16,8 1-11 0,-1-1-5 0,-4 1-1 16,3 0 5-16,-4 2-1 0,6-1-1 0,-5 1 3 15,4 0-9-15,-6 1 6 0,3 0 6 0,1 0 5 16,-5 0 4-16,2 0-5 0,-5 0 4 0,0 0 1 15,-3 0 10-15,-2 0 6 0,1 0-1 16,-3 0-8-16,-2 0-3 0,-2 12-9 0,4-12-3 16,-6 0 1-16,6 0 5 0,-6 0 5 0,3 0-2 15,-3 0 4-15,6 6-8 0,-4-6 0 0,-3 0 2 16,2 0-6-16,-1 3 2 0,-2-3 2 0,-1 2-4 16,-1-2 3-16,0 0-3 0,-3 0-4 0,0 0-1 15,2 0 2-15,-2 0 1 0,-4 0 0 0,3 0 8 16,-5 0 0-16,4 0 1 0,-4 0 3 0,6 0-8 15,-5 0-5-15,3-11-1 0,-1 11-3 0,4 0 2 16,2 0 2-16,0 0 5 0,0 0 3 0,4-6 3 16,-1 6 0-16,4 0 0 0,3-4-5 15,-1 4 1-15,0-2-2 0,5 1-2 0,-1 0 6 16,-5-1-7-16,3 1 4 0,-4 0 0 0,3 1-7 16,-6-2 14-16,-1 2 0 0,-1 0-3 0,0 0 8 15,-2 0-14-15,-2 0 1 0,-4 0 1 0,1 0-11 16,-3 0 3-16,-1 0-7 0,-2 0 3 0,-3 13 4 15,-1-13 7-15,-7 0-3 0,0 0-3 0,-4 7 3 16,-3-7-11-16,-2 0 7 0,-5 6-3 0,-3-6-4 16,-3 0 0-16,0 0 0 0,2 3 8 0,-4-3-4 15,-1 0 0-15,0 0-4 0,0 0 0 0,0 0 4 16,0 0-8-16,0 0-31 0,0 0-83 0,0 0-78 16,0 0-93-16,0 0-113 0,0 0-95 0,0 0-170 15,0 0-356-15,0 0 123 0,0 0 172 0</inkml:trace>
  <inkml:trace contextRef="#ctx0" brushRef="#br1" timeOffset="48785.61">9910 4577 2544 0,'0'0'-1'0,"0"-22"2"0,0 22 6 0,0-15 5 16,0 15 3-16,21-16-1 0,-21 16-5 0,0 0 1 15,0 0 19-15,0 0 12 0,0 0 15 0,0 0 10 16,0 0-13-16,0 0-16 0,0 0-15 0,0 0-14 15,0 0-12-15,0 0 1 0,0 0 1 0,0 0-6 16,0 0 5-16,0 0 2 0,0 0-1 16,0 0 23-16,0 0 11 0,0 0 5 0,0 0 9 15,0 12-12-15,18-12-10 0,-18 8 4 0,0-8 5 16,16 14 0-16,-16-7 8 0,18 0-1 0,-5-1-14 16,2 1-2-16,2 1-8 0,4-1-8 0,6-3-1 15,1 2-1-15,7-2-2 0,3 0-2 0,4-2 2 16,6 0-4-16,8-1 0 0,6 0 0 0,5 0-2 15,8-1 2-15,10 0-1 0,10 0-2 0,12 0-21 16,15 0-8-16,15 0-1 0,9 0 5 0,15 0 21 16,15 0 6-16,12 0-1 0,10 0-3 0,1 18-1 15,1-18-1-15,2 12 2 0,1-12 16 0,4 17 7 16,-15-7 15-16,-7 0 11 0,-14 0 1 16,-7-1 10-16,-16-2 2 0,-13 0-3 0,-24-3-2 15,-14-1-13-15,-17 0-14 0,-14-2-6 0,-20-1-17 16,-10 0-6-16,-11 0-34 0,-13 0-83 0,-7 0-63 15,-5 0-63-15,0 0-40 0,-30 0-37 0,2 0-129 16,-7 0-213-16,-12 0 76 0</inkml:trace>
  <inkml:trace contextRef="#ctx0" brushRef="#br1" timeOffset="51056.63">7906 5293 1549 0,'-1'0'30'16,"-1"-7"12"-16,2 7 15 0,0 0 19 0,0 0-7 16,0 0 11-16,0 0 7 0,0-3 11 0,0 3-5 15,0 0-1-15,0 0-12 0,0 0-13 0,0 0-10 16,0 0-16-16,0 0-5 0,0 0-11 0,0 0-3 15,0 0 10-15,0 0 3 0,0 0 3 0,0 0 6 16,0 0-3-16,0 0 1 0,0 0 9 0,0 0-1 16,0 0 1-16,0 0 0 0,0 0-3 0,0 0 9 15,0 0-6-15,0 0-8 0,0 0-12 0,0 0-15 16,16 0-4-16,-16 0-1 0,18 0-1 0,-4-13 1 16,4 13 3-16,5 0 2 0,-1-11 2 15,7 11-4-15,2 0 1 0,2-10-3 0,7 10-1 16,2-8 3-16,1 8 1 0,7-6 6 0,3 4 0 15,1-1 0-15,1-2 7 0,4 1-1 0,-2 1 9 16,3-1 6-16,3 0-3 0,2-1-3 0,0 3-12 16,9-4-13-16,4 3-7 0,6 0-7 0,9 0 5 15,8 1 4-15,-3-2 3 0,7 2 5 0,2 1 10 16,4 1 5-16,3-3 0 0,3 3 0 0,4-1 5 16,6 1 6-16,2 0 9 0,0 0 8 15,7 0 1-15,1 0 12 0,1 0-1 0,2 0 0 16,1 0-4-16,-6 0-23 0,5 0-2 0,-3 0-4 15,-2 0-2-15,0 0-4 0,1 0-5 0,-4 0-8 16,-1-16-10-16,-3 16-1 0,1 0-7 0,-2-11 0 16,-1 11 1-16,1 0-2 0,1 0 4 0,-4 0-2 15,-6 0 7-15,1 0 3 0,-8 0-4 0,-6 0 2 16,-13 0-6-16,-13 0 1 0,-8 0-1 0,-13 0 2 16,-12 11-4-16,-7-11 4 0,-6 0 3 0,-7 0-2 15,-7 0 3-15,-4 0-11 0,-4 0-1 0,-6 0 1 16,1 0-1-16,-4 0 4 0,-2 0-2 0,0 0-1 15,0 0-22-15,0 0-58 0,0 0-60 0,0 0-97 16,0 0-92-16,0 0-65 0,-19 0-74 16,19 0-67-16,-19 0-149 0,5 0-9 0,-3 17 136 15</inkml:trace>
  <inkml:trace contextRef="#ctx0" brushRef="#br1" timeOffset="52569.82">1086 5785 1153 0,'5'0'9'0,"4"0"3"16,-6 0 4-16,-1 0 2 0,-2 0-9 0,0 0 0 16,0 0 13-16,0 0 22 0,0 0 28 0,0 0 17 15,0 0 3-15,0 0-4 0,0 0-19 16,0 0-13-16,0 0-20 0,0 0-20 0,0 0-10 16,0 0-6-16,0 0 28 0,0 0 34 0,0 0 27 15,0 13 18-15,0-13-7 0,20 0-21 0,-20 14-2 16,26-14-8-16,-9 11-10 0,5-4 1 0,-2-2-8 15,8-1 0-15,5 2 0 0,-2-2 2 0,4-1-13 16,7-1-3-16,2 0-6 0,-1-2-8 0,5 0 2 16,4 1-8-16,-1-1-3 0,8 0-5 0,1 0-7 15,2 0 0-15,4 0 9 0,8 0 1 0,5 0 7 16,0 0 2-16,4 0-2 0,2 0 1 0,0 0-3 16,-1 0-4-16,6-10-6 0,-1 10-6 0,1 0-2 15,8 0-1-15,3 0-3 0,1 0 0 16,7-6-1-16,4 6 3 0,-1 0 4 0,-1 0 2 15,-2 0 0-15,0 0-1 0,1 0-3 0,-1 0 0 16,1 0 0-16,0 0-3 0,-3 0 3 0,-4-3 14 16,-1 3 18-16,-6-1 6 0,-4-1 14 0,-2-1-8 15,-8 1-12-15,-4-2-2 0,-2 0-9 0,0 0 0 16,-3 1 5-16,-2-2 0 0,-2 1-5 0,-6 0-4 16,1 1-8-16,-5-1-4 0,-3 2 4 0,-8 1-4 15,-3-2 0-15,-8 3 0 0,-3-1-4 0,-3 0-1 16,-4 0-1-16,-4 1-3 0,-4-1-1 0,-1 1 4 15,-2 0 1-15,-4 0-4 0,-4 0 1 0,1 0-2 16,-3 0-38-16,-1 0-53 0,-3 0-66 16,-2 0-63-16,0 0-39 0,0 0-21 0,0 0-66 15,0 14-114-15,-21-14-108 0,21 0 79 0</inkml:trace>
  <inkml:trace contextRef="#ctx0" brushRef="#br1" timeOffset="56179.56">9974 5839 1900 0,'-2'0'18'0,"1"0"-8"0,1 0 3 16,-2 0 4-16,2 0 5 0,0 0 37 0,0 0 31 15,0 0 27-15,0 0 7 0,0 0-5 0,0 0-16 16,0 0-21-16,0 0-23 0,0 0-21 0,0 0-15 16,0 0-5-16,0 0-6 0,0 0 6 0,0 0 3 15,-11 0 4-15,11 0 16 0,0 0 7 0,0 0 9 16,0 0 6-16,0 0 1 0,0 0 10 16,0 0 14-16,0 0 14 0,0 0 10 0,0 0-6 15,21 0-17-15,-21 0-19 0,23 0-15 0,-1 0-9 16,4 0-4-16,13 0 1 0,6 0-12 0,8 0-4 15,12-13-4-15,8 13-11 0,4 0 1 0,9 0 3 16,-1-11 10-16,10 11 13 0,6 0-3 0,3 0-10 16,9 0-14-16,10 0-12 0,2 0 0 0,10 0 5 15,2 0-4-15,4 17-7 0,2-17 2 0,3 14-3 16,-6-14 1-16,-8 13 6 0,-3-13-1 0,-5 11 1 16,-11-11 4-16,-4 10-6 0,-15-10 2 15,-5 6 10-15,-10-6 18 0,-12 5 9 0,-7-5-2 16,-7 0-6-16,-13 0-21 0,-4 0-3 0,-14 0-4 15,-7 0-8-15,-4 0-36 0,-6 0-88 0,-5 0-96 16,0 0-88-16,0 0-61 0,0 0-41 0,-31 0-89 16,9 0-225-16,-6 0 54 0,-8 20 126 0</inkml:trace>
  <inkml:trace contextRef="#ctx0" brushRef="#br1" timeOffset="57204.21">1199 6414 1837 0,'0'0'24'0,"-4"0"2"0,-1 0 5 0,5 0 11 15,0 0-1-15,0 0 21 0,0 0 29 0,-5 0 20 16,5 0 7-16,0 0 4 0,0 0-19 0,0 0-12 16,0 0-24-16,0 0-24 0,0 0-10 0,0 0-3 15,0 0 11-15,0 0 13 0,0 0 20 16,0 0 5-16,0 11 2 0,0-11 4 0,17 0-17 16,-17 10-10-16,22-10-8 0,-8 11-9 0,5-4 3 15,-2-1 6-15,3 0 0 0,6 0-3 0,7-1-4 16,4 1-12-16,2-2-2 0,8 0-1 0,7 0-8 15,8-1 2-15,11 0-9 0,9-2-8 0,13 0 6 16,9-1 19-16,6 0 30 0,5 0 8 0,9 0-9 16,3 0-22-16,4 0-28 0,1 0 13 0,1 0 28 15,5 0 21-15,1 0 19 0,-4 0 2 0,-10 0-9 16,-1 0-4-16,-12 0-5 0,-8 0-6 0,-14 0-3 16,-12 0 3-16,-13 0 2 0,-4 0 7 0,-12 0 2 15,-7 0-4-15,-11 0-4 0,-7 0-20 16,-7 0-17-16,-10 0-20 0,1 0-11 0,-5 0-6 15,-3 0 3-15,0 0-11 0,0 0-2 0,0 0 2 16,0 0-9-16,0 0 12 0,0 0-72 0,0 0-63 16,0 0-67-16,0 0-104 0,0 0-18 0,0 0-51 15,-14 0-79-15,14 0-94 0,-11 0-225 0,11 0-29 16,-14 0 153-16</inkml:trace>
  <inkml:trace contextRef="#ctx0" brushRef="#br1" timeOffset="59971.67">7961 6569 1615 0,'-11'0'9'16,"3"0"-2"-16,0 0-1 0,5 0 32 0,2 0 34 16,-1 0 44-16,-2 0 35 0,4 0 7 0,0 0-16 15,0 0-12-15,0 0-17 0,0 0-23 0,0 0-22 16,0 0-20-16,0 0-14 0,0 0-4 0,0 0 2 16,0 0 11-16,0 0 17 0,0 0 15 0,0 0 12 15,0 0 7-15,0 0-7 0,0 0-4 0,0 0-6 16,24 0-12-16,-24 0 4 0,27 0-4 0,-6 0-2 15,6 13-1-15,7-13-11 0,8 0-6 0,8 0-2 16,9 8-7-16,7-8-7 0,12 0-4 0,10 6-10 16,7-6 0-16,11 1 17 0,10 1 4 15,14-2 5-15,9 0 0 0,3 0-13 0,12 0-6 16,8 0-7-16,5 0 7 0,12 0 8 0,-4 0-3 16,0 0 4-16,-2 0-13 0,-1-13-15 0,-1 13 1 15,-2 0-12-15,-4 0 5 0,-13 0 2 0,-6 0-5 16,-5 0 7-16,-3 0-4 0,-5-5 2 0,-7 5 2 15,-5 0 0-15,-9 0 10 0,-5 0-1 0,-6-2 0 16,-9 2 2-16,-12-4-14 0,-13 4-1 0,-8-3-1 16,-12 2-1-16,-15 0 4 0,-5 0-17 0,-10 0-91 15,-6 0-97-15,-7 0-86 0,-4 1-63 0,0 0-15 16,0 0-25-16,-40 0-113 0,6 17-211 16,-10-17 97-16,-12 0 119 0</inkml:trace>
  <inkml:trace contextRef="#ctx0" brushRef="#br1" timeOffset="60907.28">1199 7450 1950 0,'-9'0'-5'16,"0"8"0"-16,-1-8 0 0,10 0 3 0,-7 7 14 16,7-7 29-16,-5 0 22 0,5 4 14 0,-6-4 5 15,3 4-9-15,-1-3-8 0,4 0-6 0,-3 0-3 16,3-1-12-16,0 0-7 0,0 0 1 0,0 0 6 16,0 0 14-16,0 0 20 0,0 0 11 0,0 0-7 15,0 0-10-15,17 0-21 0,-17 0-14 0,30 0 6 16,-7 0 4-16,7 0 15 0,12 0 4 0,4-18-1 15,7 18 1-15,11-13 2 0,10 13-2 0,12-19 2 16,10 8 2-16,8-1 0 0,11-1-5 0,9 0-1 16,5 2-3-16,7-1-6 0,-1 2 8 15,3 1-2-15,1 1-1 0,-3 2 1 0,-7 1-1 16,-6 1-6-16,-9 1-12 0,-11 0-11 0,-13 3-12 16,-14-1-9-16,-12-1-6 0,-12 2-5 0,-14 0-1 15,-12 0-4-15,-7 0 0 0,-5 0-13 0,-7 0-80 16,-2 0-63-16,-2 0-69 0,-3 0-84 0,0 16-21 15,0-16-75-15,0 17-148 0,-20-5-208 0,20-1 81 16,-25 1 142-16</inkml:trace>
  <inkml:trace contextRef="#ctx0" brushRef="#br1" timeOffset="66421.35">2222 8310 1296 0,'0'0'31'0,"0"0"11"0,0 0 20 0,0 0 16 16,0 0-9-16,0 0 17 0,0 0 10 0,0 0 10 15,0 0 3-15,0 0-1 0,0 0-4 0,0 0-1 16,0 0 0-16,0 0-3 0,0 0-11 16,-14 0-5-16,14 0-18 0,0 0-10 0,0 0-4 15,-12 0-11-15,12 0 0 0,0 0-6 0,0 0-3 16,0 0-4-16,0 0-3 0,0 0 0 0,0 0-3 16,0 0 5-16,0 0 3 0,0 0 7 0,0 0 9 15,0 0 3-15,0 0 7 0,0 0-1 0,0 0-2 16,0 0 0-16,0 0-5 0,0 0-10 0,0 0-5 15,0 0-7-15,17 0-5 0,-17 0 2 0,19 0 1 16,-6 0 10-16,1 0 3 0,5 0 5 0,-2 0-4 16,5 0-10-16,-2 0-5 0,5 0-6 0,-3 0-6 15,2 0 3-15,-2 0-1 0,5 0 2 0,-3 0 7 16,3 0 1-16,-2 0-1 0,-2 0 6 16,2 0-5-16,-5 0-1 0,6 0-1 0,-4 0-9 15,1 0-1-15,-1 0-3 0,4 0-1 0,-2 0 0 16,2 0-3-16,2 0 3 0,-5 0-3 0,7 0-2 15,-4 0 3-15,2 0-4 0,-1-9 4 0,-3 9-3 16,6 0-1-16,-4 0-1 0,-4 0-2 0,6 0 3 16,-3 0-1-16,-2 0 1 0,0 0 1 0,-2 0-4 15,3-3 2-15,-3 3-4 0,-3 0 3 0,-2 0 3 16,2 0-2-16,-4 0 6 0,2 0-5 0,-1 0-4 16,-1 0 3-16,0 0-5 0,0 0 5 0,-1 0 3 15,-1 0-1-15,0 0-1 0,1 0 0 16,1 0-1-16,0 0-2 0,0 0 1 0,0 0-2 15,0 0 0-15,3 0 2 0,-2 0-1 0,2 0 5 16,1 0-3-16,-3 0 0 0,2 0 1 0,-1 0-2 16,2 0 0-16,-2 0-2 0,2 0 4 0,-1 0-1 15,1 12-1-15,0-12 3 0,-1 0-5 0,3 0 1 16,4 9 4-16,-6-9 0 0,6 0 2 0,-3 5-2 16,0-5-2-16,3 2 0 0,-3 1 1 0,2-2 0 15,-3-1-2-15,5 2 0 0,-3-2 0 0,4 0-1 16,-4 1 2-16,4-1 2 0,-1 0-2 0,-2 1 1 15,5-1-2-15,-5 0-2 0,4 1 1 16,2 0-1-16,-1-1 4 0,0 1 0 0,2 0-1 16,-2 0-2-16,0 0 4 0,1 1-4 0,1-1 5 15,-3 1 0-15,3-1-3 0,-1 0 2 0,1 0-6 16,-2 0 3-16,-2-1 1 0,2 0-2 0,2 1 2 16,-2-1 1-16,-2 0-2 0,2 0-1 0,1 0 5 15,-1 0-3-15,5 0 1 0,-2 0-1 0,0 0-1 16,2 0-3-16,-2 0 2 0,3 0 4 0,2 0-5 15,-2 0 2-15,0 0 1 0,-2 0-1 0,1 0 1 16,1 0-1-16,-1 0-1 0,-2 0 0 0,-2 0 2 16,-1 0 1-16,-1 0 0 0,2 0-3 0,-1 0 1 15,0 0-3-15,-2 0 0 0,4 0 7 16,-2 0-2-16,3 0 4 0,0 0-1 0,-2 0-7 16,-1 0 7-16,-1 0-7 0,-2 0 4 0,3 10 2 15,-8-10-7-15,6 0 8 0,-4 0-4 0,3 0-1 16,-4 0 0-16,4 0-2 0,0 0 1 0,-3 0-1 15,4 0 4-15,-2 0-2 0,3 0 0 0,1 0-1 16,-1 0-1-16,1 0 1 0,1 0 1 0,1 0-2 16,-1 0 5-16,1 0-1 0,-5 0-2 0,-4 0 2 15,3 0-3-15,-7 0 2 0,0 0 1 0,-3 0 1 16,-2 0-3-16,-4 10 1 0,0-10 1 0,-2 0-1 16,-5 0 4-16,2 0-1 0,-1 0 0 0,-2 0-1 15,0 0-2-15,0 0 1 0,0 0-1 16,0 0-1-16,0 0 0 0,0 0-2 0,0 0-29 15,0 0-51-15,0 0-79 0,0 0-113 0,0 0-96 16,0 0-72-16,0 0-118 0,-19 0-200 0,19 0 115 16,-15 0 125-16</inkml:trace>
  <inkml:trace contextRef="#ctx0" brushRef="#br1" timeOffset="67853.1">7301 8372 1415 0,'0'0'43'0,"0"0"21"0,0 0 17 0,0 0 6 15,0 0-26-15,0 0-8 0,0 0 5 16,0 0 18-16,0 0 1 0,0 0 1 0,0 10-3 0,0-10-12 15,0 0-3-15,0 0-7 0,17 4-9 0,-17-4-3 16,0 0-2-16,0 4 4 0,0-4 1 16,9 2 5-16,-9-1-1 0,0-1-2 0,5 1-2 15,-5 1-5-15,3-1 5 0,3 1-7 0,-2-1 6 16,0 1-3-16,4 0-5 0,0 1 3 0,1 0 6 16,2-1 5-16,1 1 8 0,2-1 6 0,3 1 6 15,5 0 7-15,-2 0-7 0,2 0-7 0,4-1-10 16,4 1-5-16,-1 0-4 0,7-2-2 0,6 1-5 15,0 1 0-15,9-3 2 0,2 1 11 0,6-1 0 16,9 0-7-16,5 0-8 0,8 0-14 0,3 0-12 16,9 0-3-16,9 0-4 0,5 0-3 0,10 0 2 15,8 0-5-15,9 0 6 0,6 0 17 0,2 0 8 16,6 0 9-16,-5 0 12 0,-2-11-7 16,0 11-5-16,-7 0-7 0,-1-9-15 0,-5 9 0 15,-6-7 3-15,-5 7 9 0,-6-5 8 0,-4 5 9 16,-7-2 3-16,-7 1 0 0,-5 0-7 0,-10 1-12 15,-3 0-9-15,-10 0-8 0,-3 0-4 0,-5 0-1 16,-10 0-3-16,-5 0-1 0,-5 0-4 0,-9 0 1 16,-8 0 5-16,-3 0-4 0,-4 0 2 0,-6 0-6 15,-2 0-46-15,-5 0-44 0,0 0-69 0,0 0-91 16,0 0-60-16,0 0-35 0,0 0-39 0,-19 0-54 16,19 0-148-16,-23 0-100 0,11 15 109 0</inkml:trace>
  <inkml:trace contextRef="#ctx0" brushRef="#br1" timeOffset="69789.6">1718 9078 2025 0,'0'0'11'0,"0"0"1"0,0 0-4 15,0 0 0-15,0 0-9 0,0 0 1 0,0 0 17 16,0 0 16-16,0 0 14 0,0 0 13 16,0 0-1-16,0 0-11 0,0 0-16 0,0 0-16 15,0 0-7-15,12 0-7 0,-12 0-1 0,20 0 5 16,-6 0 12-16,5 0 14 0,1 0 12 0,6 0 4 16,9-11-10-16,3 11-9 0,9-12-9 0,3 4-4 15,12-1-2-15,8-1-2 0,7-2 5 0,7 1-1 16,5-1 14-16,7 1 10 0,5-1 4 0,1 1 4 15,4 1-13-15,1 0-16 0,6 2-13 0,5-1-5 16,0 2 14-16,-2 2 25 0,5 0 24 0,-3 2 16 16,-4-1 7-16,-9 3-10 0,-10-2-9 0,-10 2-8 15,-12-1-14-15,-14 1-3 0,-9 1-3 0,-11 0-1 16,-10 0-1-16,-7 0-2 0,-8 0 4 0,-2 0-6 16,-7 0-8-16,0 0-8 0,-2 0-14 15,-3 0-7-15,0 0 2 0,0 0-6 0,0 0-2 16,0 0-28-16,0 0-40 0,0 0-51 0,-17 0-63 15,17 0-45-15,-13 0-46 0,13 14-48 0,-17-14-79 16,17 8-119-16,-17-8-54 0,8 10 100 0</inkml:trace>
  <inkml:trace contextRef="#ctx0" brushRef="#br1" timeOffset="71577.5">7152 9093 1065 0,'0'13'15'0,"-17"-13"5"0,12 0-1 0,-2 0 20 16,2 0 14-16,-3 0 12 0,2 0 16 0,1 0 11 15,1 0-14-15,-1 8 12 0,2-8-1 0,3 0-13 16,-3 0 1-16,1 0-18 0,2 0-2 0,0 0-2 16,0 0-6-16,0 0 9 0,0 0-3 0,0 4 2 15,0-4 0-15,0 0-4 0,0 0 8 16,0 0-9-16,0 0 4 0,19 0 3 0,-19 0-5 16,17 0 7-16,-17 0 3 0,20 0-5 0,-7 0 3 15,0 0 4-15,1 0-5 0,0 0 0 0,2 0-5 16,1 0-10-16,0 9-1 0,5-9-1 0,1 0 0 15,3 0-3-15,4 0-1 0,3 0 0 0,1 0-3 16,8 0 8-16,-2 0-4 0,2 0-4 0,4 0-3 16,-1 0-6-16,5 0-3 0,1 0-1 0,4 0 13 15,-4 0 2-15,5 0 15 0,4 0 4 0,2 0-17 16,4 0-7-16,3 0-15 0,6 0 1 0,6-13 19 16,-1 13 6-16,9-8 4 0,4 8-8 0,6-13-23 15,5 7-8-15,7-1-9 0,8 2-5 16,5-1 5-16,5 2-5 0,6 1 3 0,8 1-1 15,8 2-2-15,-2 0 5 0,6 0-1 0,0 0-4 16,-3 0 17-16,-1 0 16 0,-5 0 17 0,-5 15 18 16,-3-15-3-16,-6 0-3 0,-8 0-4 0,-7 0 5 15,-9 0 2-15,-4 0-2 0,-11 0 7 0,-4 0-7 16,-8 0-5-16,-9 0-6 0,-6 0-19 0,-6 0-9 16,-4 0-8-16,-3 0 5 0,-7 0-9 0,-5 0 4 15,-7 0-4-15,-5 14-14 0,-7-14 9 16,-2 0-10-16,-7 0 3 0,-4 0 6 0,-4 0-10 0,-1 0 4 15,-2 0-8-15,-2 0-2 0,0 0-39 0,0 0-33 16,0 0-36-16,0 0-55 0,0 0-7 16,0 0-29-16,-14 0-46 0,14 0-47 0,0 0-64 15,-16 0-71-15,16 18-93 0,-15-18-174 0,4 0 66 16,-1 17 135-16</inkml:trace>
  <inkml:trace contextRef="#ctx0" brushRef="#br1" timeOffset="74920.57">1536 9724 1491 0,'-1'0'13'15,"1"14"6"-15,0-14 17 0,0 0 28 0,0 0 14 16,0 0 26-16,0 0 17 0,0 0 2 0,0 0-4 16,0 0-13-16,0 0-9 0,0 0-17 0,0 0-8 15,0 0-1-15,0 0-8 0,0 0-2 0,0 0-1 16,0 0-3-16,0 0 0 0,0 0-1 0,0 0-7 15,0 0-8-15,0 0-13 0,0 0-7 0,18 0-3 16,-18 0-4-16,14 0 4 0,-14 0 2 16,20 0-2-16,-9 0 2 0,8 0-9 0,-2 0 1 0,5 0 1 15,-1 0-3-15,7 0 3 0,3 0-3 16,2 0 3-16,6 0 4 0,-5 0 6 0,5 0 8 16,0 0 2-16,-4 0 2 0,4 0-5 0,-3 0-5 15,-1 0-8-15,1 0-2 0,-2 0 0 0,2-16-4 16,0 16-1-16,1 0-8 0,-1 0 4 0,1 0-3 15,2 0 2-15,4 0 2 0,1 0-1 0,-1 0-3 16,4 0 3-16,1 0 0 0,1 0 5 0,6 0 9 16,1 0 10-16,4 0 5 0,1 0-3 0,4 0-5 15,-1 0-6-15,1 0-6 0,3 0-6 0,-4 0 0 16,4 0-8-16,0 0-1 0,2 0-1 16,0 0-1-16,6 0 4 0,2-13 4 0,-1 13 3 15,1 0-3-15,1 0 2 0,0-10-4 0,7 10-6 16,-3 0 3-16,3 0 2 0,1 0-2 0,-3 0 3 15,-2 0 3-15,2 0 13 0,-2 0 11 0,-1 0 4 16,-4 0 5-16,-4 0-9 0,-1 0-5 0,-4 0-1 16,-3 0 3-16,-4 0-2 0,-2 0-3 0,-5 0 5 15,-4 0-5-15,-4 0-4 0,-4 0-1 0,-5 0-8 16,-4 0-1-16,-4 0-3 0,-1-11-2 0,-4 11-2 16,-4 0 1-16,-5 0-2 0,-5 0 1 0,0-5 1 15,-5 5-2-15,1 0-1 0,-3 0-1 0,-3 0-3 16,0 0-20-16,0 0-40 0,0 0-57 15,0 0-69-15,0 0-64 0,0 0-42 0,0 0-17 16,0 0-12-16,0 0-33 0,-20 0-115 0,20 0-156 16,-23 0 85-16</inkml:trace>
  <inkml:trace contextRef="#ctx0" brushRef="#br1" timeOffset="76670.57">6520 9871 1404 0,'-15'-15'12'0,"15"15"9"15,-13 0-1-15,13 0 32 0,-17-10 14 0,17 10 20 0,-15 0 40 16,10-10-8-16,-3 10 2 0,1-4-12 0,3 4-21 15,0-3-12-15,-1 3-19 0,4 0-8 16,-1-2-11-16,2 2 3 0,0-2-9 0,0 2 3 16,0 0 4-16,0 0-1 0,0 0 8 0,0 0-7 15,0 0-6-15,20 0-10 0,-20 0-2 0,28 0 0 16,-3 0 9-16,1 0 0 0,7 16 4 0,4-16-3 16,10 0-10-16,2 10 2 0,14-10-6 0,10 0 19 15,4 0 17-15,15 0 11 0,9 0 13 0,9 0-20 16,6 0-17-16,15-22-24 0,7 22-19 0,8-20-3 15,15 20 11-15,2-18 20 0,6 18 14 0,7-15 12 16,4 15-3-16,1-13-9 0,-2 13-2 16,-7-5-5-16,-4 5-11 0,-7 0-6 0,-2 0-8 15,-7 0-4-15,-3 0 22 0,-8 0 22 0,-6 0 15 16,-9 15 15-16,-8-15-18 0,-8 0-10 0,-12 0-8 16,-8 0-12-16,-14 0-6 0,-13 0-7 0,-7 0-10 15,-8 0-7-15,-9 0 2 0,-9 0 0 0,-5 0-3 16,-7 0 3-16,-4 0-28 0,-5 0-74 0,-4 0-67 15,-3 0-73-15,-2 0-32 0,0 0 7 0,0 0-14 16,-28 0-63-16,11 19-157 0,-11-19-140 0,-5 0 86 16</inkml:trace>
  <inkml:trace contextRef="#ctx0" brushRef="#br1" timeOffset="78113.8">1133 10648 2295 0,'0'0'2'0,"0"0"4"0,0 0 10 0,0 0 25 16,0 0 23-16,0 0 22 0,0 0 12 0,17-14-7 15,-17 14-2-15,0 0-3 0,0 0-1 0,0 0 5 16,0 0-11-16,0 0-10 0,0 0-13 0,0 0-20 15,0 0-4-15,0 0-6 0,0 0 3 16,0 0 4-16,0 0 1 0,0 0 1 0,0 0 0 0,0 0-2 16,14 0-3-16,-14 0-5 0,14 0 3 15,-2 0-1-15,0 0 2 0,7 0 1 0,3 0-4 16,3 0 5-16,-1 0-5 0,4 0 1 0,6 0-3 16,4 0-2-16,1 0 5 0,1 12 3 0,6-12 4 15,3 0-6-15,2 0 6 0,2 0 1 0,7 0 5 16,-4 0 9-16,5 0 2 0,4 0 2 0,-2 0-2 15,-1 0 0-15,-4 0-5 0,1 0 6 0,-5 0-4 16,-3-15 3-16,2 15 5 0,2 0-8 0,-4 0-5 16,3-12-4-16,2 12 0 0,11 0 9 0,-2 0 27 15,3-5 3-15,5 5 0 0,11-4-11 16,-3 4-20-16,3-2-11 0,2 0-6 0,3 0-6 16,-2 1-5-16,3-1-4 0,3 1-2 0,-1 0 0 15,5-1 15-15,1 0 15 0,2 1-11 0,2-2 1 16,2 2-11-16,0-1-8 0,3 0 15 0,-1-1-3 15,1 0-4-15,-2 2-3 0,5-1-8 0,-1 1 4 16,0-2 8-16,1 3 8 0,6-1-3 0,-4 0-1 16,3 0-7-16,0 1-3 0,-2 0-4 0,2 0 0 15,0 0-8-15,1 0-9 0,1 0 8 0,2 0-4 16,1 0 4-16,-4 0 0 0,4 0-4 0,-1 0 8 16,1 0-3-16,-2 0-1 0,1 10 4 0,-1-10-11 15,-3 0 3-15,5 0 8 0,-5 8-4 16,2-8 4-16,1 0 9 0,-4 0-21 0,2 5 8 15,-1-5 5-15,5 1-9 0,-6 1 13 0,3-1-9 16,-2 1-4-16,3-1 0 0,-3 0 4 0,1 1 0 16,-1 1 0-16,3 0-4 0,0-2-8 0,-3 1 0 15,3 1 0-15,-5-1 0 0,5 2 13 0,-5-2-5 16,5 0 0-16,-5 0 5 0,2 0-5 0,-1 0 0 16,-3-2 4-16,0 2 0 0,-4-1 0 0,-2-1 1 15,1 3-1-15,-8-3-4 0,-4 0 0 0,3 0 4 16,-9 0-4-16,2 0 0 0,-3 0-8 0,-6 0 4 15,-5 0 4-15,-2 0 8 0,-7 0 0 0,-3 0-8 16,-7 0-4-16,-7 0-4 0,-5 0 12 16,-5 0 4-16,-7 0-4 0,-7 0-4 0,-7 0-4 15,-4 0-13-15,-9 0 5 0,2 0-6 0,-6 0-81 16,-2 0-89-16,0 0-101 0,0 1-98 0,0-1-51 16,0 2-48-16,0-1-53 0,-20 2-102 0,20 1-247 15,-21 1 99-15,21-1 155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45:50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845 1412 1691 0,'-1'0'0'0,"1"0"3"0,0 0 0 0,0 0 0 15,0 0 3-15,0 0 2 0,0 0 20 0,0 0 16 16,0 0 23-16,0 0 21 0,0 0 1 15,0 0-4-15,0 0-7 0,-2 0-17 0,2 0-15 16,0 0-2-16,0 0-10 0,0 0 3 0,0 0 0 16,0 0 0-16,0 0-1 0,0 0-5 0,0 0 2 15,0 0-6-15,0 0-2 0,0 0-4 0,0 0-4 16,0 0-2-16,0 0-2 0,16 0 1 0,-16 0 3 16,15 0 7-16,-1 0 9 0,-1 0 8 0,1 0 8 15,6 0 3-15,-2 0-2 0,4 0-6 0,3 0-5 16,3 0-5-16,3 0-3 0,0 0 4 15,2 0 0-15,5 0 4 0,1 0 2 0,5 0 2 0,4 0 3 16,-2 0-8-16,7 0 0 0,-6 0 0 16,6 0 1-16,-4 0 8 0,4 0 3 0,0 0-2 15,3 0-4-15,0 0-4 0,1 0 2 0,3 0-8 16,3 0-1-16,-1-13-5 0,1 13-7 0,7 0 0 16,-3 0-4-16,6-9 3 0,-2 9-4 0,1 0 5 15,2-9 2-15,2 9-1 0,3-6 10 0,-1 2 3 16,1 0 6-16,2 0 2 0,1 0-9 0,0 0-7 15,1-2-14-15,2 1-5 0,-3 0-4 0,1 0 0 16,-3 0 7-16,1 1 7 0,0 1 0 0,3-1 1 16,-2 1-5-16,3 2-11 0,1-2 0 0,7 3-2 15,3 0 2-15,6 0 3 0,-4 0-1 16,5 0 4-16,2 0 4 0,1 0 9 0,-1 0 7 16,-1 0-4-16,0 0-6 0,2 0-11 0,1 0-6 15,-3 0 0-15,3 0-3 0,-5 0 2 0,4 0 5 16,0-13-2-16,-2 13 3 0,-2 0 3 0,4 0 3 15,1 0 2-15,0 0 0 0,-3-5-3 0,-3 5-6 16,3 0-2-16,3 0 4 0,-2 0-5 0,4-3 1 16,1 3-1-16,4 0-1 0,3 0 5 0,1 0 2 15,-1 0-1-15,4 0-1 0,-2 0-2 0,1 0 1 16,0 0 0-16,-1 0-1 0,4 0 1 0,1 0-6 16,-2 13 7-16,3-13-3 0,-1 0 4 0,2 0 0 15,2 8-3-15,0-8 0 0,-1 0-3 0,3 9 3 16,1-9-1-16,-1 3 2 0,2-3-2 15,2 2 0-15,-3 0 0 0,5-2-4 0,-5 0-2 16,0 0 2-16,5 0 3 0,-2 0 9 0,-4 0 12 16,5 0 1-16,-6 0-5 0,5 0-5 0,-5 0-10 15,2 0 0-15,-3 0-1 0,-3 0 2 0,4 0-3 16,-4 0-1-16,0 0-2 0,-2 0 0 0,-2-10 6 16,-2 10-9-16,1 0 3 0,-2 0-3 0,-5 0-4 15,4 0 7-15,-6 0 1 0,-2 0-1 0,0 0 4 16,-2 0-3-16,-8 0 0 0,1 0 5 0,-7 0-6 15,-5 0 3-15,-6 0-1 0,-4 0-6 0,-7 0 5 16,-5 0 2-16,-4 0-3 0,-8 0-1 0,-1 0 2 16,-8 0 0-16,-8 0-3 0,-4 0-1 15,-5 0 3-15,-8 0-5 0,-5 0-3 0,-4 0-49 16,-2 0-63-16,-4 0-84 0,-3 0-109 0,-2 0-74 16,0 0-46-16,0 0-1 0,0 0-16 0,0 13-61 15,-22-13-161-15,22 9 89 0</inkml:trace>
  <inkml:trace contextRef="#ctx0" brushRef="#br0" timeOffset="14411.83">5175 6330 923 0,'0'0'15'0,"0"-2"7"16,0 1 5-16,0 1 13 0,0 0 2 0,0 0 23 16,0 0 36-16,0 0 12 0,0 0 17 0,0 0-17 15,0 0-13-15,0 0-10 0,-8 0-19 0,8 0-1 16,0 0-10-16,0 0-1 0,0 0 4 0,0 11 2 15,0-11-1-15,0 0 0 0,0 0 1 16,0 0 1-16,0 0 4 0,0 0 8 0,0 0 7 16,0 0 10-16,0 0 7 0,0 0-2 0,0 6-11 15,17-6-19-15,-17 0-15 0,22 4-4 0,-7-2 3 16,5 1 7-16,5-1 3 0,-3 2 0 0,7-3-7 16,-1 0-3-16,3 1-10 0,2-1 0 0,4 0 0 15,0-1 2-15,-4 0 4 0,6 0 2 0,0 0-2 16,1 0-5-16,-1 0-7 0,3 0-5 0,0 0-3 15,0 0-4-15,1 0-2 0,0 0-9 0,4-12 4 16,0 12-2-16,1 0-2 0,-2 0 5 0,4 0-3 16,-2 0 0-16,-1 0 4 0,1 0-6 0,1 0-6 15,1 0-4-15,4 0-1 0,-2 0-1 16,-6 0 1-16,4 0 6 0,4 0 7 0,-6 0 1 16,2 0 7-16,-3 0-8 0,-1 0-4 0,5 0 0 15,1 8-6-15,-1-8 2 0,3 0-7 0,-3 0 2 16,7 0 1-16,-7 0-2 0,6 7-1 0,-2-7-3 15,1 4-2-15,0-1 0 0,-4-1 4 0,-4 1 2 16,5 0-1-16,-6 1-5 0,-1 0 0 0,1-2-3 16,-5 3 0-16,3-1 12 0,-2 1 0 0,2-1 2 15,2 1 3-15,-4-2 6 0,1 2 3 0,1-3 7 16,-6 1-4-16,4 0-7 0,-1-1-4 0,-2-1-3 16,2 1-1-16,-1-1-6 0,-1 1 2 15,2 0-1-15,0-2 0 0,-3 2 2 0,4-1-2 0,-3 2 0 16,-2-2-5-16,4 2-2 0,-5 0 1 15,5 0-3-15,-3 0 5 0,2 1 3 0,3 0 0 16,1-1 2-16,3 1-2 0,0 0 1 0,0 0-3 16,4-2-2-16,-3 2 3 0,-1-1-3 0,2 0 2 15,-5-2 3-15,2 1-3 0,-4 0-1 0,-6 0 2 16,2 0-3-16,-6-1 4 0,-2-1 2 0,-5 0-3 16,-4 0 5-16,-2 0-4 0,-6 0-1 0,-2 0-3 15,-2 0-1-15,-6 0-1 0,-1 0-57 0,-1 0-71 16,-2 0-112-16,0 0-146 0,0 0-130 0,0 0-143 15,0 0-152-15,0 0 58 0,0 0 185 0</inkml:trace>
  <inkml:trace contextRef="#ctx0" brushRef="#br0" timeOffset="15876.06">2087 7303 1820 0,'0'-6'31'0,"0"1"20"16,0 2 17-16,0 0 13 0,0 0-13 16,0 0 5-16,0 0 0 0,0 2 1 0,0 1-2 15,0 0-16-15,0 0-9 0,0 0-7 0,0 0-14 16,0 0-6-16,0 0-6 0,0 0 3 0,0 0 7 16,0 0 9-16,0 0 5 0,0 14 8 0,0-14-1 15,-11 0 1-15,11 12 13 0,0-12 5 0,0 8 13 16,0-8 7-16,0 9 1 0,0-9-4 0,0 8-4 15,0-8 2-15,17 6-3 0,-17-3 3 0,17-1 5 16,-17 2-4-16,24-2-1 0,-7 2-4 0,0-2-6 16,6 1-3-16,-1 0-10 0,7-2 0 0,2-1-6 15,4 2-11-15,3-2 1 0,3 1-6 16,2-1-1-16,5 0-2 0,2 0 6 0,7 0-6 16,2 0 5-16,-1 0 4 0,5 0-7 0,1 0 4 15,1 0-7-15,7 0 0 0,-4 0 4 0,7 0-7 16,-1 0-1-16,5 0-9 0,0 0-8 0,8 0 8 15,5 0 14-15,4 0 9 0,3 0 9 0,15 0-4 16,1 0-12-16,6 0-6 0,3 0-5 0,2 0-6 16,7 0 1-16,2 0 6 0,3 0 12 0,4 0 6 15,-3 0 21-15,1 0-1 0,0 0-8 0,-1 15-4 16,4-15-20-16,1 0-3 0,-1 0-4 0,2 9 0 16,-3-9-3-16,4 0 11 0,5 7 20 0,0-7 22 15,-2 6 18-15,4-3-10 0,-2 0 3 16,-8 1-24-16,-4 0-6 0,-4 0-1 0,-6 1-10 15,-9-1 10-15,-10-1-14 0,-8 1 6 0,-18-1-7 16,0 0-9-16,-14-3 14 0,-8 1-8 0,-9-1-8 16,-10 0-4-16,-10 0-14 0,-12 0-6 0,-2 0-5 15,-8 0-3-15,-3 0-10 0,-7 0-78 0,1 0-108 16,-2 0-108-16,0 0-110 0,0 0-37 0,0 0-28 16,0 0-22-16,0 0-32 0,-22 0-88 0,22 0-198 15,-22 0 25-15,5 20 154 0</inkml:trace>
  <inkml:trace contextRef="#ctx0" brushRef="#br0" timeOffset="25193.71">14446 3954 2461 0,'0'0'10'0,"0"0"5"0,-2 0 17 16,2 0 23-16,-3 0 21 0,3 0 22 0,0 0 20 16,0 0 17-16,-1 0-5 0,-1 0 2 0,1 0-19 15,-1 0-28-15,2 0-10 0,-1 0-18 0,-3 0-6 16,3 0 3-16,1 0-10 0,0 0-2 0,0 0-2 16,0 0 0-16,0 0 2 0,0 0 0 0,0 0 3 15,0 0 1-15,0 0 2 0,0 0 11 16,0 0 0-16,0 0 0 0,0 0-8 0,15 0-18 15,-15 0 3-15,14 0 1 0,-1 0 15 0,2 0 18 16,2 0 8-16,8 0 2 0,-1 0-2 0,7 0 3 16,-3 0 0-16,4 0 4 0,2 0-4 0,2 0 0 15,1 0 4-15,4 0 15 0,-4-15 28 0,0 15 29 16,2 0 17-16,0-8-8 0,-5 8-27 0,0 0-36 16,-8-9-20-16,-1 9-9 0,-2 0-1 0,-5-4-9 15,-4 4-20-15,-4-3-24 0,-2 3-18 0,0-1-8 16,-3 0-7-16,-4 1 5 0,1 0-8 0,-2 0-5 15,0 0-66-15,0 0-107 0,0 0-115 0,0 0-101 16,0 0-30-16,0 0-13 0,0 0-48 16,-24 21-98-16,24-21-227 0,-26 20-167 0,9-8 171 15</inkml:trace>
  <inkml:trace contextRef="#ctx0" brushRef="#br0" timeOffset="26098.72">14271 8076 3158 0,'0'0'10'0,"0"0"5"0,0 0-5 16,0 0 14-16,0 0 3 0,0 0 15 0,0 0 38 15,0 0 21-15,0 0 21 0,0 0 14 0,0 0-1 16,0 0-13-16,0 0-19 0,0 0-18 0,0 0-19 16,0 0-15-16,0 0-10 0,0 0-1 0,0 0 1 15,0 0 12-15,23 0 15 0,-23 0 21 0,23 0 13 16,-7 0 7-16,2 0 9 0,6 0 4 0,0 0 4 16,7 0 1-16,5 0 5 0,1 14-7 0,7-14 12 15,-2 0 9-15,0 0 2 0,1 9 2 16,4-9-14-16,-4 0-6 0,-2 0-17 0,-6 5-10 15,-4-5-19-15,-4 0-22 0,-6 0-16 0,-4 0-21 16,-4 0-10-16,-4 0-12 0,-4 0-5 0,-4 0 1 16,-1 0-4-16,0 0-28 0,0 0-74 0,0 0-139 15,0 0-172-15,0 0-122 0,0-11-83 0,0 11-83 16,-15 0-77-16,15 0-363 0,-16-8 159 0</inkml:trace>
  <inkml:trace contextRef="#ctx0" brushRef="#br0" timeOffset="27610.63">14718 5714 4552 0,'10'-16'7'0,"-5"2"45"0,3 1 87 0,-2 2 121 16,-1-3 114-16,1 4 28 0,-3 4-56 0,0 3-120 15,-3 1-126-15,0 2-70 0,0 0-23 0,0 0 36 16,0 26 21-16,-18-8 20 0,18 5 3 0,0 3-34 16,-24 7-10-16,24 4-20 0,-17 2-3 0,17 3-2 15,-14 2-6-15,14 0 0 0,-9 1-3 0,9-2-6 16,-6 1 3-16,6-1 0 0,0-6-4 16,0 0 2-16,0-4-2 0,0-3-5 0,20-7 7 15,-20-4 0-15,0-6 7 0,0-2 10 0,11-3-1 16,-11-6 3-16,0-2-5 0,0 0-9 0,0 0-6 15,11-29 4-15,-11 13 0 0,0-3-8 0,0-5 4 16,3-2-6-16,-3-5-2 0,0-1 4 0,0-4-5 16,0-2-4-16,0-2 1 0,1-2-2 0,4-1 1 15,-2 0 9-15,0 0-3 0,5 1 4 0,0 3 0 16,4 2-4-16,-1 1 6 0,1 4-3 0,1 3 0 16,2 1 4-16,2 4 1 0,0 3 1 0,2 2 15 15,-2 3 7-15,-1 4-1 0,1 1 0 0,-3 4-17 16,0 3-15-16,-3 1-4 0,-1 2-9 15,3 1 6-15,-7 0 7 0,3 20-5 0,-4-20 6 16,3 31 1-16,-2-7-5 0,-3 0 4 0,2 6-32 16,-5 1-60-16,0 1-65 0,0 0-91 0,0 0-79 15,-28-2-63-15,28-3-45 0,-33 0-11 0,11-3-19 16,4-3-34-16,-2-4-48 0,-5-2-112 0,3-4-227 16,-1-6 115-16,3-2 159 0</inkml:trace>
  <inkml:trace contextRef="#ctx0" brushRef="#br0" timeOffset="28553.86">14783 5192 3671 0,'0'5'24'0,"0"1"42"0,0-5 55 0,0 1 56 16,0-2 27-16,0 0 25 0,0 0 6 0,0 0 22 15,0 0 25-15,0 0 12 0,0 0-8 0,0-15-27 16,0 15-65-16,0-12-62 0,0 12-44 0,0-20-41 16,0 6-2-16,0 0-1 0,0-3 13 0,0 0 5 15,-19-4-1-15,19 0-13 0,0-2-18 0,-14-2-10 16,14 0-6-16,0 2-2 0,-12-3 1 16,12 0-7-16,0 0-2 0,-6 1-4 0,6 2-6 0,0-1-1 15,0 2 0-15,0 2-51 0,0 2-50 0,0 1-88 16,0 4-119-16,0 1-67 0,0 2-58 15,0 3-15-15,0 2-4 0,0 1-39 0,0 2-48 16,0 1-70-16,0 1-109 0,0 0-81 0,0 0 159 16</inkml:trace>
  <inkml:trace contextRef="#ctx0" brushRef="#br0" timeOffset="28929.88">14666 4517 4195 0,'0'-14'21'0,"21"1"48"0,-21 3 49 0,0 2 44 15,20-4 26-15,-20 4-12 0,0 3-33 16,0 3-30-16,0 1-53 0,0 1-44 0,0 0-20 0,0 0-16 16,0 0 6-16,0 0 12 0,0 25 1 15,-17-25 9-15,17 24-1 0,-17-8-7 0,4-1 1 16,2 3 3-16,0-2-8 0,-1 1 5 0,0-2 5 16,4-1-12-16,-3-1 12 0,5-2-5 0,0-2 7 15,1-3 4-15,0-2 4 0,4 0 15 0,-2-4 94 16,3 0 58-16,0 0 1 0,0 0-7 0,0-19-97 15,0 19-63-15,0-34-8 0,0 11-4 0,18-5-3 16,-18-2 26-16,0-1 13 0,19-1 8 0,-19-1 20 16,12 0 16-16,-12 6 21 0,11-1 18 15,-11 3 3-15,11 0-26 0,-11 3-18 0,11 1-6 0,-6 4-16 16,-2 2-9-16,4 4-12 0,-4 2-23 16,1 1-16-16,0 4-14 0,1 0-11 0,0 3-6 15,-1 1 0-15,1 0-7 0,0 0-25 0,1 29-33 16,6-9-70-16,2 3-92 0,5 9-74 0,1 3-65 15,2 8-22-15,-2 7-2 0,6 6-37 0,-1 2-78 16,-3 3-124-16,-5 5-330 0,2-4 71 0,-6 3 184 16</inkml:trace>
  <inkml:trace contextRef="#ctx0" brushRef="#br0" timeOffset="29521.83">14696 6334 2514 0,'0'0'73'0,"0"-1"65"0,0-1 73 15,0 2 79-15,0-4 2 0,0 1 13 16,0-1-7-16,0 1-7 0,0 0-2 0,0 1 22 16,0-1 46-16,0 1 23 0,0-1 0 0,0 1-44 15,0 0-67-15,0 0-77 0,0 1-68 0,0-1-50 16,0 1-48-16,0 0-20 0,0 1-8 0,0 0 1 15,0 0 34-15,0 16 33 0,0-16 21 0,-16 29 4 16,16-7-25-16,-14 3-25 0,14 6-16 0,-17 4-9 16,17 0-4-16,-14 3-6 0,14 0-6 0,-14 0 1 15,14 0-3-15,-7 1 2 0,7-2 3 0,0 1-6 16,0-2 1-16,0-1-54 0,0-1-61 0,0-2-88 16,0-2-129-16,0-3-129 0,17-3-90 0,-17-1-40 15,0-5 3-15,0-1 11 0,0-4-7 0,0 0-42 16,0-6-149-16,0-1-25 0,0-5 158 15</inkml:trace>
  <inkml:trace contextRef="#ctx0" brushRef="#br0" timeOffset="29877.97">14434 6981 4194 0,'-5'-10'51'0,"3"1"57"0,1-1 107 16,1 1 143-16,0-1 120 0,0-1 68 0,0 1-14 15,0 3-67-15,0 0-120 0,15 2-88 0,-15 1-73 16,0 1-75-16,0 0-55 0,0 3-39 0,0 0-16 15,0 0-5-15,0 0 8 0,0 0 29 0,-12 0 17 16,12 19 21-16,0-19-2 0,0 25-25 16,-14-9-19-16,14 3-18 0,0 2-5 0,0 4 0 15,-5 0 0-15,5 2 0 0,0-1 0 0,0 2 0 16,0-1 0-16,19 0 0 0,-19-1 0 0,0-1 0 16,17-3 0-16,-17-1 0 0,12-4 0 0,-12-2 0 15,13-4 0-15,-13-4 0 0,11-3 0 0,-11-4 0 16,12 0 0-16,-4 0 0 0,1-19 0 0,-1 19 0 15,4-32 0-15,1 11 0 0,1 1 0 0,-3-2 0 16,4-1 0-16,-4-1 0 0,5 0 0 0,-4 1 0 16,0 0 0-16,-1 2 0 0,2-3 0 0,-1 4 0 15,0 0 0-15,-4 3 0 0,2 3 0 16,-4 2-73-16,2 2-111 0,-4 2-131 0,2 2-197 16,1 0-189-16,-4 3-65 0,6 2-81 0,-3 1-48 15,5 0-142-15,0 0-61 0,1 16 212 0</inkml:trace>
  <inkml:trace contextRef="#ctx0" brushRef="#br0" timeOffset="31393.94">14331 5711 2914 0,'0'0'32'0,"0"0"39"0,0-4 46 16,0 4 52-16,0-4 15 0,0 2 22 0,0 1 6 15,0 1-7-15,0 0-13 0,0-2-27 0,0 2-30 16,0 0-24-16,0 0-5 0,0 0-13 0,0 0 5 15,0 0-1-15,-14 0-22 0,14 0-11 0,0 0-16 16,-15 0-21-16,15 0-4 0,-8 16-8 0,8-16-2 16,-11 17 6-16,3-6-3 0,4 3 0 15,0 2-1-15,1 4-7 0,-1 0-3 0,2 2 6 0,2 0-11 16,0 0 0-16,0 1-8 0,0-1-83 16,0-1-71-16,0-2-72 0,0-1-76 0,0-2-32 15,14-5-41-15,-14 0-35 0,0-5-7 0,0-1-33 16,0-4-110-16,0-1-145 0,0 0 94 0</inkml:trace>
  <inkml:trace contextRef="#ctx0" brushRef="#br0" timeOffset="31533.69">14258 5600 3479 0,'0'-20'14'16,"0"6"29"-16,23 2 39 0,-23 0 35 16,0 3 12-16,21 0-25 0,-21 1-36 0,0 3-33 0,12 2-30 15,-12 0-9-15,0 1-39 0,0 1-79 16,0 0-90-16,0 1-93 0,5 0-78 0,-5 0-85 15,3 0-211-15,5 19-29 0,-2-19 114 0</inkml:trace>
  <inkml:trace contextRef="#ctx0" brushRef="#br0" timeOffset="31930.2">14584 5441 3485 0,'5'-9'34'0,"-2"1"50"15,0 3 56-15,-1-1 58 0,1 1 27 0,1-1 7 16,-1 2-6-16,1 2-6 0,-4 2-24 0,0-1-18 16,0 1-24-16,0 0-48 0,0 0-37 0,0 0-35 15,0 0-29-15,0 0 27 0,0 0 66 0,0 0 41 16,0 18 50-16,-19-18 4 0,19 23-43 0,-17-4-9 15,17 2-4-15,-19 7-18 0,8 2 11 0,-3 6-24 16,2 2-17-16,-2 5-3 0,5 2-31 0,-2 1-11 16,-3 1-16-16,3 1-19 0,2-1-1 0,-1-2 0 15,-1-2-6-15,5-2 4 0,-3-3-5 0,3-2 1 16,-4-5 3-16,7-3-1 0,0-4 7 16,-1-4-5-16,2-5 0 0,-3-3 4 0,4-6 2 15,1 0 4-15,0-3 1 0,-2-3-3 0,2 0-3 16,0 0-6-16,0 0-59 0,0 0-88 0,0 0-124 15,0-22-207-15,0 22-115 0,0-18-61 0,0 18-64 16,0-22-6-16,0 10-117 0,0 0-242 0,0 0 186 16</inkml:trace>
  <inkml:trace contextRef="#ctx0" brushRef="#br0" timeOffset="44064.83">19166 3777 1052 0,'0'0'25'0,"11"0"1"16,-11 0 14-16,0 0 4 0,0 0-21 0,0 0 7 15,0 0-10-15,0 0 11 0,0 0 15 0,0 0-4 16,0 0 4-16,0 0-4 0,0 0-12 0,0 0 6 16,0 0 8-16,0 0 9 0,0 0 7 0,0 0 12 15,0 0 0-15,0 0 1 0,0 0 8 0,0 0-7 16,0 0 5-16,0 0-3 0,0 0-9 0,0 0-4 15,0 0-6-15,0 0-8 0,0 0 2 0,0 0 0 16,0 0 1-16,0 0 1 0,0 0-5 0,0 0 5 16,0 0-5-16,0 0-1 0,0 0 2 0,0 0-7 15,0 0 7-15,0 0-5 0,0 0-1 16,0 0-4-16,0 0-5 0,0 0-4 0,0 0 0 16,0 0 0-16,0 0 2 0,0 0 1 0,0 0-2 15,0 0 1-15,0 0-2 0,0 0 4 0,0 0 8 16,0 0 4-16,0 0 1 0,0 0-2 0,0 0-11 15,0 0-9-15,0 0-4 0,0 0-8 0,14 0 9 16,-14 0 6-16,22 0 0 0,-13 0 3 0,7 0-13 16,1 0-1-16,1 0 0 0,6 0 5 0,-6 0 9 15,9 0 5-15,-6 0 0 0,6 0 0 0,-2 0-2 16,-2 0-4-16,5 0 1 0,-5 0-2 0,4 0-2 16,-3 0-5-16,3 0-1 0,-4 0-2 15,2 0 2-15,0 0 13 0,0 0 7 0,-4-11 5 0,1 11 3 16,-5 0-6-16,2 0-5 0,-2 0-6 15,0 0-2-15,0 0-3 0,-3 0-3 0,3 0 7 16,-1-6-5-16,5 6 2 0,-7 0 2 0,6-4-5 16,-3 4 7-16,-1-2-8 0,-2 0-11 0,3 0 3 15,-1 0-4-15,1 1 0 0,-3 1-1 0,0-1-2 16,3-1-8-16,-2 2-5 0,-1 0-3 0,3 0-3 16,0 0 3-16,-3 0 5 0,5 0 5 0,-5 0-4 15,8 0-5-15,-5 0 3 0,0 0-1 0,0 0-1 16,-2 0 4-16,6 0-2 0,-3 15 3 0,-1-15 0 15,-1 0-2-15,1 0 6 0,-3 0-3 0,3 9 28 16,-3-9 14-16,-3 0 3 0,0 0 13 16,4 6-20-16,-1-6-3 0,-2 0 2 0,2 2-12 15,-1-1 10-15,-4 0-7 0,7 0-13 0,-4-1 6 16,-1 1-27-16,-3-1 10 0,4 0 2 0,-7 0-6 16,-1 0 14-16,3 0-1 0,-4 0-7 0,-3 0 0 15,0 0-3-15,0 0-7 0,0 0 4 0,3 0 3 16,-3 0 2-16,0 0-5 0,0 0-1 0,0 0 3 15,0 0-11-15,0 0-54 0,0 0-75 0,0 0-109 16,0 0-136-16,0 0-136 0,0 0-90 0,-17 0-140 16,17 0-200-16,-10 0 193 0</inkml:trace>
  <inkml:trace contextRef="#ctx0" brushRef="#br0" timeOffset="45092.85">19182 3278 2568 0,'0'0'48'0,"0"-16"56"15,0 7 66-15,0 9 64 0,0-14 13 0,17 4 7 16,-17 3-11-16,0 0-11 0,0 3-14 0,0-2-21 16,9 2-23-16,-9 1-33 0,0 0-27 0,0 0-31 15,0 2-37-15,0 1-28 0,0 0-22 16,0 0-20-16,0 0-1 0,0 0 8 0,0 0-5 15,0 0 10-15,0 17 10 0,-17-17-5 0,17 18 9 16,-14-5-4-16,14 3 1 0,-11 2 2 0,0 1-1 16,4 2 2-16,0 1-4 0,-3 1 2 0,3-2 6 15,0 2-3-15,2-2 0 0,2 0 7 0,-2-2-14 16,1-4 3-16,0-2 5 0,3-3-3 0,1-1 6 16,0-4 6-16,-3-1 4 0,3-3 9 0,0-1 109 15,0 0 71-15,0 0 16 0,0 0-7 0,0 0-106 16,0 0-80-16,0-26-19 0,0 26-6 0,0-31-7 15,14 9 10-15,-14-2 11 0,0 0 2 16,11-2 16-16,-11-1 10 0,0 2 4 0,14-1 9 16,-14 2 15-16,7 1 14 0,-7 0 18 0,5 4 6 15,0-1-13-15,-1 3-24 0,3 2-18 0,-6 2-13 16,5 2-9-16,-3 3-12 0,1 2-17 0,-3 0-13 16,-1 3-9-16,3 2-4 0,-3 1-3 0,0 0-9 15,2 0 3-15,1 0 9 0,1 0 1 0,0 20 12 16,-3-20-26-16,7 26-46 0,-2-9-31 0,5 4-33 15,-5 2-6-15,5 2 8 0,0 1-30 0,-3 0-34 16,4 0-18-16,-3 1-26 0,-2 1-1 0,-1 0-15 16,5-1-17-16,-8-1-36 0,5-2-33 15,-5 1-34-15,-2-1-56 0,2-2-52 0,-3-1-118 0,7-4-84 16,-7-3 128-16</inkml:trace>
  <inkml:trace contextRef="#ctx0" brushRef="#br0" timeOffset="45327.03">19081 3435 2958 0,'0'-2'31'0,"0"1"40"0,0 0 38 16,19 0 45-16,-19-2 6 0,0 0-5 16,14 1-15-16,-14 0-25 0,0-1-26 0,13-1-31 0,-13 1-22 15,14 0-19-15,-3-1-11 0,-3 1-2 16,5-3-10-16,0 3 4 0,0-2-2 0,-4 3-1 15,4-3 9-15,2 3-8 0,-4-2-7 0,0 2-38 16,0 0-55-16,-2 0-60 0,3 1-66 0,-5-1-49 16,0 0-43-16,1 1-71 0,-5 0-113 0,7 0-170 15,-6-1 79-15,4 0 135 0</inkml:trace>
  <inkml:trace contextRef="#ctx0" brushRef="#br0" timeOffset="45996.7">19567 3332 3080 0,'3'-7'9'16,"-2"7"14"-16,3-7 9 0,-4 3 12 0,0 0-5 15,0 2-2-15,0-2-6 0,0 4-12 0,0-1-10 16,0 0-14-16,0 0-7 0,0 1-1 0,0 0 6 15,-18 0 2-15,18 0 3 0,-14 0-1 0,14 17 2 16,-20-17-3-16,6 14-1 0,-1-14-8 0,1 18-9 16,0-8 0-16,-3 0-7 0,3 1 4 0,0 1-4 15,0-1-3-15,6-1 5 0,-1 2 2 0,1-2 9 16,2 0 11-16,4-2 0 0,2 1 8 16,0-2 5-16,0 0 0 0,0-2 0 0,0 0 2 15,25-2-4-15,-25 1-3 0,22-1 4 0,-22-3 1 16,25 1 7-16,-11-1 12 0,-2 0 4 0,5 0 4 15,-4 0 3-15,1 0-3 0,-2-18 3 0,0 18 2 16,-4-14 0-16,3 14 6 0,0-17 7 0,-5 7 3 16,5-1 3-16,-5 0-4 0,2-3-3 0,-3 0-1 15,-1-3 1-15,7-2-1 0,-6 0 3 0,1-1 13 16,-1-1 22-16,2 1 13 0,1-1-3 0,-3 2-9 16,3 0-19-16,-5 1-4 0,4 2-5 0,-3 1-2 15,0 2-3-15,-1 1-12 0,-3 2-6 16,7 2-13-16,-7 3-20 0,3-1-6 0,-3 3-4 15,0 1-9-15,0 0 4 0,0 2-7 0,0 0-4 16,0 0 3-16,0 0-1 0,0 0 1 0,0 0 10 16,0 0 2-16,0 20 3 0,-21-20-1 0,21 18 4 15,0-5-2-15,-18 1-1 0,18 0 3 0,-13 3-3 16,13-2-1-16,-14 1 2 0,7 1-2 0,5 0 1 16,2 0-11-16,-6-2-10 0,1 2-1 0,4-1-8 15,1 0 14-15,0-1 4 0,0 0 1 16,0-1 0-16,0-1 2 0,0-2 0 0,0 1 2 0,0-2 4 15,17-1-5-15,-17-1 5 0,0-2 7 16,18-1-1-16,-18-1 4 0,10 0-1 0,-10-2-2 0,0 1 2 16,11-3-8-16,-11 0-25 0,10 0-27 15,-6 0-37-15,-1 0-38 0,1 0-26 0,6 0-39 16,-7-16-48-16,1 16-40 0,3-13-41 0,-4 13-38 16,1-14-20-16,1 14-44 0,-5-18-63 0,0 6-9 15,0 1 101-15</inkml:trace>
  <inkml:trace contextRef="#ctx0" brushRef="#br0" timeOffset="46367.84">19543 3261 2315 0,'-6'0'42'0,"6"0"37"15,-6 0 40-15,6 0 40 0,0 0-6 0,0 0-4 16,0 0-10-16,0 0-24 0,0 0-20 0,0 0-24 16,0 0-24-16,14 0-9 0,-14 0-9 0,0 0-7 15,12 0-1-15,-12 0-8 0,13 0-6 0,-8 0 0 16,7 0-3-16,-6 0 2 0,7 0-4 0,2 0-3 15,-1 0 1-15,3 0 0 0,-1 0 2 0,-1 0 3 16,1 0 15-16,-2 0 6 0,-2 0 11 0,-1 0 3 16,-3 0-6-16,1 0 5 0,-3 0 3 0,-4 0 5 15,1 0 6-15,-3 0-4 0,3 0-4 0,0 0-3 16,-3 0-7-16,0 0-6 0,0 0-2 0,0 0-6 16,0 0-7-16,0 0-1 0,0 0-11 15,0 0-3-15,0 0 0 0,0 0-2 0,0 0-5 16,0 0-1-16,0 0-8 0,0 0 3 0,0 0 4 15,0 0 5-15,0 0 8 0,0 14-5 0,0-14 4 16,0 18-3-16,0-7 5 0,0 3 3 0,0 2-3 16,0 0 2-16,0 1-5 0,0 2 5 0,0-1-2 15,0 2-41-15,0-2-50 0,0 0-65 0,0-2-73 16,0-2-29-16,0-1-38 0,0-1-35 0,0-3-33 16,0 1-46-16,0-6-78 0,0-1-95 0,0-3 109 15</inkml:trace>
  <inkml:trace contextRef="#ctx0" brushRef="#br0" timeOffset="46503.63">19845 3223 2682 0,'3'-14'34'0,"0"3"28"15,-2 1 18-15,-1 1 2 0,3-1-30 0,-3 2-28 16,0 1-24-16,0 3-3 0,0-1-11 0,0 1-33 16,-18 2-52-16,18 1-78 0,0 1-93 0,-17 0-82 15,17 0-89-15,0 0-132 0,-14 19 100 0</inkml:trace>
  <inkml:trace contextRef="#ctx0" brushRef="#br0" timeOffset="46864.7">19897 3224 2847 0,'0'-15'43'0,"0"15"51"0,0-8 38 0,0 8 29 15,0-7-19-15,0 7-28 0,0-8-21 0,0 8-22 16,0-5-25-16,0 5-19 0,0-1-22 0,0 0-13 15,0 1 0-15,0 0-6 0,0 0-4 0,0 0 5 16,0 0 0-16,0 0 2 0,0 0 7 0,0 16 5 16,0-16-3-16,0 16 1 0,0-16 1 0,0 24-5 15,0-11 5-15,0 3 5 0,0-1-4 16,0 2 0-16,19-1 1 0,-19 0-4 0,12-1-1 0,-12-1 9 16,13-1-3-16,-13-1 2 0,11-3 3 0,-11 0-3 15,6-5 3-15,-6 1 4 0,3-3 28 16,-3-1 32-16,3-1 7 0,-3 0 2 0,5 0-19 15,-2-16-16-15,0 16-6 0,-1-20-2 0,4 6-8 16,-3-1-20-16,2 0-4 0,-2-3-6 0,3 0-1 16,-3 1-1-16,0 0 3 0,-1 2-4 0,-2 0-33 15,3 1-38-15,1 3-57 0,-1 0-58 0,-3 3-41 16,2 1-45-16,0 3-52 0,-2 1-82 0,0 1-86 16,0 2-96-16,3 0-11 0,-3 0 145 0</inkml:trace>
  <inkml:trace contextRef="#ctx0" brushRef="#br0" timeOffset="47903.77">20149 3342 2413 0,'5'-19'1'0,"-1"19"3"16,1-22 1-16,3 10 1 0,-5 2-2 0,0-3-2 15,-3 3-2-15,0 3-3 0,0 1-1 0,0 6-5 16,0-8-9-16,0 8-10 0,0 0-12 0,-14 0-9 15,14 0-7-15,0 0 0 0,-22 0-4 0,22 0 0 16,-22 19 12-16,13-19 6 0,-2 0 14 0,0 21 8 16,2-21-8-16,-2 17-10 0,3-17 3 0,2 18 4 15,2-9 9-15,0 0 19 0,4-1 0 0,-4-2 3 16,4 1 8-16,0-4 27 0,0 1 24 16,0-2 30-16,0-2 13 0,0 0-9 0,21 0-10 15,-21 0-15-15,0 0-6 0,18 0-16 0,-18-21-4 16,15 21-7-16,-15-13 4 0,17 13 2 0,-11-15 6 15,2 15-11-15,-3-16-12 0,1 8-8 0,0 8-17 16,-4-12 4-16,-2 12 1 0,3-7-10 0,-3 7 2 16,0-4-14-16,0 4-7 0,0 0 6 0,0 0 1 15,0 0 10-15,0 0 4 0,0 0-2 0,0 20 2 16,-17-20-4-16,17 15-1 0,0-15 8 0,0 21-3 16,-13-11-4-16,13 2 1 0,0 1-13 0,0 0 1 15,0-2 4-15,0 1 1 0,0-2 10 0,0-2 9 16,0-1 2-16,0-1 4 0,16-4 15 15,-16-1 4-15,14-1 20 0,-14 0 17 0,25 0 0 16,-14-19 18-16,3 19 5 0,3-22 16 0,-7 22-1 16,4-26-15-16,0 10-5 0,0 0-22 0,-6-1-5 15,3-1 11-15,-2 0-6 0,-4-4-4 0,3 2 21 16,-4-2 8-16,-2 0 4 0,1 0 6 0,-3 0-20 16,0 1-13-16,0 2-9 0,0-1 4 0,0 4-4 15,0 2-8-15,0 3-10 0,0 2-21 0,0 3-7 16,0 3-20-16,0 0-6 0,-14 3-2 0,14 0-5 15,0 0 8-15,0 0 7 0,0 21 5 0,0-21 4 16,-8 27-1-16,8-7 2 0,-4 3-3 0,4 3 0 16,-8 3 3-16,8 0-5 0,-2 1 6 15,-1 0 1-15,0 0-3 0,3 1 3 0,0-2-9 16,0-1-15-16,0-1-12 0,0-3-7 0,0-1-10 16,0-5 12-16,0 0 13 0,0-6 6 0,0-2 16 15,0-3 5-15,16-3 7 0,-16-1 4 0,0-2-6 16,9-1 0-16,-9 0-1 0,14 0-6 0,-6 0 6 15,-1 0 2-15,3 0-14 0,-2 0-17 0,1-15-27 16,-4 15-29-16,2-14-14 0,-2 14-9 0,-2-20-21 16,-3 9-9-16,0-1-12 0,0 1 2 0,0-3 30 15,0 1 20-15,-20-2 30 0,20 2 25 16,-28-1 14-16,14 3 17 0,-2-1 1 0,1 1 1 16,1 2 1-16,2 1 3 0,-1 1 7 0,4 2 15 15,-1 0 22-15,6 2 27 0,4 2 30 0,-3 0 17 16,3 1 10-16,0 0-4 0,0 0-14 0,0 0-10 15,0 0-15-15,0 0-20 0,0 0-23 0,0 0-19 16,0 0-20-16,17 0-1 0,-17 0-2 0,17 0 3 16,-5 0 3-16,-1 0-1 0,5 0 5 0,-4 0 1 15,2 0 4-15,0-15 9 0,2 15 8 0,-2 0 11 16,1-10 12-16,-3 10-6 0,-1 0-2 0,-4-10-3 16,3 10-8-16,-5-6 6 0,3 6 3 0,-4-5 5 15,0 3 4-15,-3 0-5 0,-1 0-5 16,3 1-9-16,2-1-8 0,-5 2-3 0,0 0-7 15,0 0-11-15,0 0-10 0,0 0-2 0,0 0-6 16,0 0 2-16,0 0-3 0,0 0-10 0,0 0 7 16,0 0-4-16,0 0 6 0,0 0 7 0,0 0 1 15,0 16 3-15,0-16 1 0,0 16 3 0,0-5 4 16,0 2 0-16,0 1 3 0,0 2-22 0,0 2-43 16,0-1-43-16,0 2-53 0,0-2-35 0,0 0-27 15,0-1-30-15,0 0-28 0,0-2-27 0,0 0-29 16,0-3-41-16,0-1-35 0,0-3-63 0,0-4-107 15,0-3 113-15</inkml:trace>
  <inkml:trace contextRef="#ctx0" brushRef="#br0" timeOffset="48031.76">20515 3171 3067 0,'14'-18'22'0,"-5"3"22"16,1 3 11-16,-2 0 0 0,-2 0-24 0,2 3-22 15,-5 1-11-15,-3 3-5 0,3 2-35 0,-3 0-67 16,0 2-93-16,0 1-72 0,0 0-84 0,0 0-94 15,0 0-166-15,0 0 77 0</inkml:trace>
  <inkml:trace contextRef="#ctx0" brushRef="#br0" timeOffset="48387.12">20742 3251 3108 0,'0'0'30'0,"0"0"48"15,15-14 34-15,-15 14 28 0,0 0-12 0,0 0-36 16,14-11-34-16,-14 11-28 0,0 0-23 0,0 0-14 16,0 0-6-16,0 0-5 0,0 0 3 0,0 0 2 15,0 0 1-15,0 0 6 0,-21 17 0 0,21-17 1 16,-10 18 7-16,10-18 3 0,-12 24-2 0,12-10 0 16,-17 1-1-16,17 1-4 0,-11-1 0 0,5 0-28 15,-2 0-27-15,5-1-18 0,-8-2-15 16,6 0 8-16,1-3 12 0,-4-2 12 0,3-1 14 15,-3-3 21-15,2-2 12 0,0-1 10 0,-2 0-1 16,-3 0 2-16,4-19 2 0,-4 19-2 0,-2-26 1 16,6 12 5-16,-1-2-6 0,5-1 5 0,0 0 4 15,3 1 6-15,0 1 9 0,0 1-1 0,0 1-1 16,28-1-11-16,-28 3-6 0,21 0-7 0,-21 2-1 16,28 1-4-16,-28 1-46 0,27 2-62 0,-27 2-96 15,20 0-111-15,-20 0-111 0,14 3-105 0,-8 0-67 16,2 0 113-16</inkml:trace>
  <inkml:trace contextRef="#ctx0" brushRef="#br0" timeOffset="48820.78">20821 3188 3094 0,'6'0'33'0,"2"-15"52"15,-3 15 48-15,-5 0 36 0,4-12-4 0,1 12-38 16,-5 0-47-16,0 0-37 0,0 0-28 0,0 0-20 15,0 0-7-15,0 0-2 0,0 0-8 0,0 0 6 16,0 0 3-16,0 0 5 0,-17 0 6 0,17 0 2 16,0 14 0-16,-14-14 0 0,14 15 2 0,-13-15 2 15,13 21 2-15,-12-11-1 0,12 2-3 0,-8 1-2 16,8-1-2-16,-6 1 2 0,5-1-5 0,1 0 3 16,0-3-5-16,0 1-6 0,0-2 4 15,0-2-2-15,0-1 7 0,0-2 10 0,0-2 5 16,0-1 4-16,0 0-2 0,0 0-4 0,15 0-3 15,-15 0-3-15,0-17 0 0,16 17-2 0,-16-19 1 16,10 7-4-16,-10-3-1 0,5-1 5 0,-5-3-7 16,8 1 4-16,-5-3 2 0,0 0 0 0,-1-1 2 15,-1 0 3-15,2-1 3 0,2 2-2 0,0 0 8 16,-2 1 2-16,3 2 0 0,-3 2 0 0,2 0-7 16,4 5-3-16,-4 1-7 0,5 1-3 15,-3 4-7-15,4 2-2 0,-1 3-2 0,0 0-1 16,4 0 9-16,0 20-2 0,3-20 2 0,0 35-3 15,1-12-14-15,1 6-32 0,-3 3-39 0,1 2-51 16,-8 3-55-16,2 0-44 0,-8 3-43 0,-3 2-57 16,0 1-107-16,0-1-178 0,-33-1 35 0,10 0 114 15</inkml:trace>
  <inkml:trace contextRef="#ctx0" brushRef="#br0" timeOffset="50023.75">18940 3524 1607 0,'-3'0'35'0,"3"0"29"0,0 0 35 0,-5 0 23 15,5 0-3-15,0 0 1 0,0 0-9 0,0 0 5 16,-3-1-9-16,3 1-5 0,0 0-2 0,0 0-5 16,0 0-3-16,0-1-5 0,0 1-2 0,0 0 2 15,0 0-9-15,-2 0 2 0,2 0-13 0,0 0-5 16,0-1 1-16,0 1-3 0,0 0 7 0,0 0-2 15,0 0-9-15,0 0-19 0,0 0-16 0,0 0-19 16,0 0-2-16,0 0 0 0,20 0-4 16,-20 0 6-16,0 0-5 0,19 0 1 0,-19 0 2 15,12 0-2-15,-12 0 4 0,14 0 0 0,-3 0 0 16,-4 0 2-16,3 0 3 0,1 0 17 0,-3 0 8 16,3 0 12-16,4 0 4 0,-2 0-8 0,1 0-2 15,3 0-5-15,-3 0-1 0,4 0-2 0,0 0 5 16,-3 0 3-16,2 0-7 0,0 0-4 0,0 0-11 15,-3 0-9-15,5 0 4 0,-4 0-4 0,2 0 2 16,-3 0-7-16,4 0-2 0,-3 0 5 0,2 0-5 16,3 0 3-16,-4 0 0 0,4 0-5 0,-1 0 5 15,1 0-2-15,-2 0 3 0,0 0 11 16,3 0-1-16,-4 0 6 0,0 0-3 0,0 0-5 16,-4 0 3-16,4 0-3 0,-3 0 0 0,0 0-2 15,0 0-2-15,-3 0-2 0,6 0-1 0,-3 0-1 16,-2 0-4-16,4 0 1 0,-2 0-1 0,-2 0-3 15,-1 0 8-15,-2 0 2 0,5 0-5 0,-3 0 4 16,-6 0-1-16,7 0-1 0,-4 0 8 0,3 0 11 16,-3 0 10-16,1 0 11 0,5 0 2 0,-3 0 6 15,1 0-6-15,-3 0 0 0,2 0 1 0,0 0-7 16,0 0-5-16,1 0-11 0,-1 0-11 0,2 0-11 16,-4 0-2-16,3 0 0 0,1 0 3 15,1 0 3-15,0 0-5 0,-3 0 0 0,7 0-1 16,-5 0-5-16,2 0 1 0,-1 0 1 0,3 0 0 15,-3 0 2-15,3 0 1 0,2 0 0 0,0 0 3 16,-2 0-1-16,1 0 10 0,-1 0 6 0,5 0 9 16,-2 0 1-16,-3 0-8 0,2 0-5 0,3 0-14 15,-2 0 4-15,-1 0-6 0,4 0 3 0,-1 0-2 16,5 0-3-16,0 0 7 0,-4 0-7 0,7 0 0 16,-1 0 0-16,4 0 3 0,-5 0 1 0,6 0 5 15,-3 0-7-15,0 0-2 0,2 0 1 0,-2 0-4 16,0 0 13-16,-2 0-4 0,2 0-3 0,-1 0 4 15,1 0-7-15,0 0 1 0,-2 0 26 0,2 0 9 16,-3 0 7-16,-1 0 8 0,-3 0-20 0,0 0-7 16,-4 0-8-16,-1 0-5 0,-2 0 0 15,-5 0-5-15,-3 0 6 0,-1 0-10 0,1 0-6 16,-5 0 4-16,-3 0-10 0,-1 0-2 0,0 0-2 16,0 0-30-16,0 0-47 0,0 0-56 0,0 0-67 15,0 0-60-15,0 0-64 0,0 0-61 0,0 0-81 16,-17 0-131-16,17 0-248 0,-26 0 99 0,13 0 152 15</inkml:trace>
  <inkml:trace contextRef="#ctx0" brushRef="#br0" timeOffset="56952.78">23134 6126 2196 0,'-3'-1'6'15,"1"-1"-2"-15,2 1-1 0,-5 1-1 0,5 0 16 16,0 0 28-16,0 0 35 0,0 0 29 0,0 0 12 16,0 0 0-16,-1 0-13 0,1 0-6 15,-2 0-20-15,2 0-18 0,0 0-12 0,0 0-12 16,0 0-2-16,0 0 9 0,0 0 10 0,0 0 9 0,0 0 3 15,0 0 6-15,0 0 0 0,0 0 2 16,0 0-8-16,0 0-14 0,17 0-18 0,-17 0-22 16,21 0-7-16,-4 0-8 0,4 0 0 0,9 0 7 15,3 0 6-15,13 0 9 0,4 0 13 0,7 0-1 16,5 0-1-16,0 0-2 0,2 0-10 0,0 0 2 16,-5 0 2-16,1 0 6 0,-7 0 10 0,-5 14 3 15,-9-14 0-15,-5 0-6 0,-4 0-6 0,-6 10-5 16,-5-10-10-16,-7 0-2 0,-2 0-10 0,-6 0-4 15,-1 0-2-15,-3 0 1 0,0 0-1 0,0 0-7 16,0 0-7-16,0 0-75 0,0 0-96 16,0 0-127-16,0 0-142 0,0 0-92 0,0 0-183 15,-17 0-59-15,17 16 150 0</inkml:trace>
  <inkml:trace contextRef="#ctx0" brushRef="#br0" timeOffset="64572.81">5207 7768 2845 0,'8'-5'28'0,"-2"2"13"15,2-1 28-15,0 0 36 0,-5-1 11 0,4-1 22 16,-2 4-2-16,-3 0-11 0,-1 0-25 16,-1 2-19-16,0 0-21 0,0 0-19 0,0 0-15 15,0 0-13-15,0 0 11 0,0 0 22 0,0 0 28 16,-20 24 19-16,20-24 8 0,-26 28-13 0,12-8-11 15,-5 5-2-15,0 4-6 0,-1 5-2 0,-1 2-1 16,2 5 2-16,-1 7-1 0,0 5-5 0,2 5-4 16,1 3-9-16,2 4-11 0,-1 2 25 0,2 5 17 15,4-2 33-15,-4 2 8 0,0-1-10 0,0-2-16 16,1 0-16-16,-1 0-11 0,0-1-12 16,5 2 8-16,-2-2-17 0,-1-1 6 0,1-4-9 0,5-2-17 15,-5-4-1-15,6-5-2 0,-4-6 1 0,3-5 7 16,1-5-3-16,-4-5-11 0,4-6 0 15,-3-2-6-15,3-5 3 0,-1-3 13 0,0-2 17 16,3-3 9-16,-2-3 3 0,1-1 4 0,1-1-8 16,1-2-1-16,-1-1 4 0,0 0-2 0,1-2-2 15,-1 1-6-15,2-1-8 0,-1 0-13 0,0 0-6 16,2 0-3-16,0 0-6 0,0 0 4 0,0 0-3 16,0 0-6-16,0 0 3 0,0 0-1 0,0 0 2 15,0 0 1-15,0 0-2 0,0 0-8 0,0 0-5 16,24 0-2-16,-24 0-6 0,25 0 8 0,-8-15 3 15,9 15 6-15,4 0-5 0,4-9 3 16,8 9-7-16,4 0-3 0,4-9 12 0,9 9-14 0,4-6 10 16,7 2 0-16,2 0-8 0,5 1 13 15,7-2 23-15,0 1 25 0,1-1 14 0,-1 1 0 16,-2-2-24-16,4 2-25 0,-4-1-10 0,2 1 12 16,-3 0 24-16,-2 0 16 0,-3 2 4 0,0 0-7 15,-8 0-26-15,-6 0-14 0,-7 2-5 0,-10-3-7 16,-10 3-3-16,-4-1-2 0,-7 1-3 0,-9 0-6 15,-7 0-66-15,0-2-87 0,-5 2-124 0,-3 0-165 16,0 0-85-16,0 0-45 0,0 0-28 0,-23 0-36 16,23 14-87-16,-27-14-315 0,7 0 57 0,0 13 207 15</inkml:trace>
  <inkml:trace contextRef="#ctx0" brushRef="#br0" timeOffset="65259.69">6530 9655 3673 0,'20'0'-1'0,"-20"0"-1"0,15 0 0 0,-15 0 5 16,17 0 27-16,-17 0 23 0,14-12 18 0,-14 12 10 15,0 0-13-15,13 0-8 0,-13 0-11 0,0 0-8 16,8 0-13-16,-8 19-13 0,0-19-9 0,0 18-1 15,0-6-1-15,0 1-1 0,0 1-1 0,0 1-2 16,-22 0 3-16,22 1-7 0,-17-1 5 16,17 2 2-16,-19-2-4 0,19 0 8 0,-23-2-7 15,14 0 2-15,-4 0-2 0,2-3-6 0,5-2-1 16,-3 0-6-16,6-4 7 0,-2 1 8 0,5-3 7 16,-5 1-4-16,5-3-2 0,0 0-8 0,0 0 0 15,0 0 7-15,0-25 0 0,27 25 1 0,-27-25 1 16,25 10-5-16,-10-1 2 0,2 1 2 0,2-3-1 15,-4 2 3-15,1-1 3 0,1 2 14 0,-2 1 15 16,1 1 11-16,1 1 6 0,-2 2 2 0,-1 1-1 16,-1 1-3-16,2 0-12 0,-2 3-16 0,-2-1-10 15,-4 2-9-15,-2 1-2 0,1 0-4 0,-3 2-1 16,-3 0-6-16,0-1 0 0,0 2 5 16,0 0-1-16,0 0 2 0,0 0 3 0,-18 23-5 15,18-23 5-15,-19 23-9 0,19-10-19 0,-23 2-21 16,9 2-27-16,1-1-14 0,3 3 5 0,0 0-3 15,-1-1 9-15,4-1 1 0,-3 0 1 0,7-2 8 16,-1-1 17-16,4-1 19 0,-7-3 13 0,6 0 14 16,1-3 3-16,0-1 4 0,0-2 0 0,0 0 2 15,25-4-1-15,-25 0-2 0,29 0 3 0,-10 0 6 16,-2-18-9-16,9 18 8 0,-4 0-4 0,4-20-10 16,-4 20-9-16,1-13-76 0,-2 13-82 15,-6-15-111-15,1 15-134 0,-7-16-217 0,-3 5-144 0,-3-1 114 16</inkml:trace>
  <inkml:trace contextRef="#ctx0" brushRef="#br0" timeOffset="65928.69">4152 7916 3699 0,'17'-11'9'0,"-17"2"6"0,7 0 35 15,-7 2 38-15,11-2 25 0,-11 3 15 0,5 3-20 16,-5 2-33-16,0 1-37 0,0 0-22 0,0 0-19 15,0 0-9-15,0 0 1 0,0 0 0 0,0 0 5 16,0 0 9-16,0 23 0 0,-16-23 2 0,16 20-2 16,0-7-1-16,0 2 0 0,0-1 0 0,0 1-2 15,0 0 2-15,0-1-1 0,0-1 0 0,24-2-1 16,-24-3-2-16,20-1 4 0,-20-4 6 0,26 0 0 16,-26-3-1-16,22 0-4 0,-10 0 0 15,1-23 3-15,-2 23 2 0,-2-23 16 0,2 23 1 16,-5-26 3-16,3 12 11 0,-5 0 9 0,3 1 10 15,-4 0 10-15,2 0-8 0,-3 1 6 0,-1 2 3 16,4 0 5-16,-4 1 19 0,1 2-4 0,-2 1-11 16,1 3-7-16,-1 1-23 0,2 0-24 0,-2 1-17 15,2 1-18-15,-2 0-6 0,0 0-2 0,3 0 8 16,1 18 8-16,3-18 9 0,-4 24 1 0,8-8 2 16,-7 3 0-16,2 5 3 0,-3 1 6 0,-3 1-3 15,0 0-4-15,0 2 3 0,-31 3-7 0,13-1 5 16,-7 1-14-16,-3-1-83 0,-3 0-81 0,-2 0-100 15,-1-3-91-15,-3-3-71 0,1-2-85 0,-1-4-110 16,-3-2-281-16,7-5 70 0,-1-3 163 0</inkml:trace>
  <inkml:trace contextRef="#ctx0" brushRef="#br0" timeOffset="66888.16">4828 9493 2364 0,'0'0'34'0,"-3"0"16"0,3 0 16 0,0 0 21 15,0 0-4-15,0 0 13 0,0 0 9 0,0 0 9 16,0 0-1-16,0 0-4 0,0 0-5 0,0 16-5 16,0-16-8-16,0 0-7 0,0 0-4 0,0 13-9 15,0-13-7-15,0 0-7 0,0 10 2 0,0-10 3 16,0 0 6-16,0 8 17 0,0-8 1 16,0 0 8-16,0 0 18 0,0 2-4 0,0-2 3 15,14 0 7-15,-14 0-13 0,0 0 7 0,13 0 5 16,-13 0 1-16,14 0 7 0,-5-14-4 0,2 14 4 15,3-17-4-15,0 17-6 0,4-24 0 0,3 9-7 16,0-3-12-16,6 0-22 0,-2-4-19 0,2 0-4 16,3-4 9-16,1-2-5 0,0-3 11 0,0-2-9 15,3-4-11-15,0-3 10 0,1-3-13 0,0 2 6 16,4-3 31-16,0 1 27 0,6 2 26 0,1-1 7 16,1 3-17-16,1 2-24 0,5 1-11 0,-2-1-19 15,-1 3-13-15,-2 0-4 0,-2 1-1 16,4 1 21-16,-8 2 1 0,2 1-3 0,-6 1-6 15,-2 2-11-15,-5 1-13 0,-3 2-7 0,-5 2-11 16,-1 2-20-16,-5 2-2 0,-3 3 0 0,-6 2 0 16,0 3 0-16,-4 2 0 0,-2 2 0 0,1 1 0 15,-3 2 0-15,0 2-19 0,0 0-58 0,0 0-67 16,0 0-84-16,0 0-74 0,0 0-61 0,0 0-96 16,0 0-69-16,-11 15-42 0,11-15 1 0,0 16 3 15,0-16-12-15,0 23-41 0,0-8-200 0,0-1-60 16,0 3 165-16</inkml:trace>
  <inkml:trace contextRef="#ctx0" brushRef="#br0" timeOffset="70191.22">6752 8322 1656 0,'0'0'32'0,"0"0"20"15,0 0 21-15,0 0 39 0,0-12 3 0,0 12 21 16,-21 0 15-16,21 0 0 0,-15 0-1 0,15 0-13 16,-20 0-15-16,20 0-26 0,-17 0-18 0,17 0-9 15,-11 0-5-15,11 0 7 0,-13 0 6 0,13 12 2 16,0-12 3-16,-4 0-6 0,4 0-7 0,0 0-11 15,-2 7-9-15,1-7-3 0,1 0 11 0,-4 0 22 16,4 0 12-16,0 0 5 0,0 0 4 0,0 0-11 16,0 0-1-16,35 0 17 0,-18-17 0 15,3 17 31-15,11-11 13 0,5 11 7 0,6-13 22 0,4 13 3 16,2-13 36-16,5 13 19 0,1-11-9 16,2 6-6-16,-5 5-44 0,-2-7-41 0,-6 3-37 15,-9 3-40-15,-6-2-32 0,-9 1-20 0,-5 1-6 16,-5 1-8-16,-6 0-2 0,-3-2-16 0,0 2-64 15,0 0-74-15,0 0-126 0,-25 0-109 0,25 0-53 16,-21 0-42-16,21 0-25 0,-30 16-40 0,15-16-57 16,1 0-148-16,0 16-126 0,14-16 166 0</inkml:trace>
  <inkml:trace contextRef="#ctx0" brushRef="#br0" timeOffset="70467.57">7261 8195 3810 0,'7'-7'-1'0,"-2"1"10"16,4 0 32-16,-4 2 52 0,4-6 44 0,-2 5 26 16,-4 1 3-16,3 2-31 0,0 2-22 0,-3 0-21 15,5-2-24-15,-2 2-14 0,2 0-20 0,0 0-13 16,4 0-7-16,1 0-1 0,1 0 17 0,0 0 17 16,3 0 19-16,-2 18 0 0,5-18-4 0,-3 0-7 15,5 14-18-15,-5-14-1 0,2 13-12 0,-1-13-19 16,-2 11-1-16,-4-11-10 0,-1 12 3 0,-3-6-3 15,-3 1 3-15,-1 1 7 0,-4 1-2 16,0 1 3-16,0 1 0 0,-25 2-11 0,7 0-51 16,-7 1-61-16,-4 0-67 0,-6-2-68 0,-2 0-40 15,-6 0-65-15,-2-3-86 0,0 1-97 0,3-1-194 16,4-1-135-16,3-2 150 0</inkml:trace>
  <inkml:trace contextRef="#ctx0" brushRef="#br0" timeOffset="71453.11">8055 8032 4278 0,'8'-9'19'0,"3"1"6"16,0 0 6-16,-5 1 30 0,2 2 15 0,0-3 22 16,-1 3 11-16,-7 2-22 0,4 3-33 0,-4 0-33 15,0 0-17-15,0 0-12 0,0 0-2 16,0 0 3-16,0 0 2 0,-22 16 6 0,22-16-4 16,-14 19 6-16,14-19-4 0,-16 21 0 0,16-9 7 15,-11 1-8-15,11 5 5 0,0 0-1 0,0 2-1 16,0 2 7-16,0 2-6 0,0 2 1 0,19 0-2 15,-19-2-2-15,30-1 6 0,-15-5-1 0,4-2 3 16,2-5-3-16,0-3-3 0,-3-4 5 0,1-4-5 16,0 0 1-16,-2 0 0 0,-3-21-1 0,-2 21 4 15,-1-26 0-15,0 12 0 0,-5-4-3 0,3 0 4 16,-6 0 13-16,0 0 14 0,2 0 9 0,-3-2 7 16,1 1 22-16,-3 2 22 0,1 3 34 0,1 1 27 15,-2 2 28-15,1 0 19 0,-1 3-2 16,2 2-11-16,-2 1-35 0,2 1-32 0,1 0-33 15,-2 1-30-15,-1 1-28 0,0 2-30 0,0 0-6 16,2 0-6-16,-1 0 26 0,1 17 48 0,-1-17 27 16,1 32 28-16,-1-8-3 0,4 4-31 0,-5 6-1 15,2 4-12-15,-2 4-13 0,0 2-14 0,0-1-22 16,0-3-10-16,-24-1-5 0,24-3 1 0,-20-4-1 16,20-3-3-16,-26-3-1 0,10-5 2 0,1-2-2 15,-1-4 5-15,1-1 1 0,-1-2-40 0,-4-3-52 16,-2-2-62-16,2-2-79 0,-2-1-45 0,-2-2-47 15,-3-2-65-15,2 0-18 0,-1 0 6 0,-2-17 20 16,3 17 43-16,0-19 3 0,1 19-22 16,3-25-32-16,4 9-40 0,0 1-62 0,5 0-151 15,2 0-84-15,6-2 120 0</inkml:trace>
  <inkml:trace contextRef="#ctx0" brushRef="#br0" timeOffset="74361.17">8605 8181 3391 0,'0'13'4'0,"0"-13"-2"0,0 0 15 16,0 10 34-16,22-10 25 0,-22 0 40 0,14 0 15 15,-14 0-4-15,18 0-13 0,-18 15-23 0,17-15-24 16,-6 0-26-16,0 0-15 0,-2 15-15 0,5-15-6 16,-1 0-1-16,1 0-1 0,-2 10-3 0,-1-10 3 15,3 0-5-15,-2 0-14 0,4 0-46 0,-4 0-71 16,-1 0-92-16,0 0-109 0,2 0-98 0,-4 0-178 16,-1 0-232-16,1-15 121 0</inkml:trace>
  <inkml:trace contextRef="#ctx0" brushRef="#br0" timeOffset="74525.09">8600 8365 3954 0,'0'2'8'0,"24"0"-2"0,-24-1 0 16,35-1 22-16,-16 0 13 0,7 0 14 0,-6 0 5 16,2 0-22-16,-2 0-23 0,5 0-12 0,-5 0-9 15,-1 0-38-15,3 0-75 0,-2 0-109 0,-1 0-128 16,1 0-121-16,1 0-166 0,-2 0-182 0,-2 0 134 15</inkml:trace>
  <inkml:trace contextRef="#ctx0" brushRef="#br0" timeOffset="75128.55">9176 8215 3971 0,'6'-5'4'0,"-1"-1"30"0,1 1 41 15,-3 0 50-15,2-2 31 0,1 2-8 0,-3 4-29 16,-3 1-54-16,0-1-34 0,0 1-21 0,0 0-14 15,0 0 7-15,0 0 4 0,0 22 0 0,0-22-1 16,-18 24-3-16,18-8-6 0,0 3 4 0,-11 1 1 16,11-2 7-16,0 2-5 0,0 1-5 0,-9-3 1 15,9 0-3-15,0-2 3 0,0-1 4 0,0-2-5 16,0 0-4-16,0-2-16 0,0-3-14 0,0-1-3 16,0-2 6-16,0-1 20 0,0-2 14 15,0-2-5-15,0 0-26 0,0 0-22 0,0 0-8 16,0-20 4-16,0 20 22 0,20-23 12 0,-20 8 9 15,0-2 7-15,18-2 0 0,-18-2 2 0,8 0 0 16,-8-1 1-16,11-1 4 0,-11 1 1 0,5 1-3 16,-5 0 2-16,9 3-4 0,-8-1 3 0,1 1 2 15,1 3-1-15,0 1 2 0,0 1-1 0,-1 2-3 16,-1 2 1-16,1 1-3 0,-2 3-3 0,2 2-3 16,-2 1-5-16,3 2 1 0,-3 0 2 0,3 0 6 15,0 0 3-15,0 21 4 0,0-21-1 0,5 29-1 16,-2-10-1-16,2 3-13 0,0 1-12 0,4 2-11 15,-4-1-16-15,3 1-6 0,-1-2-3 0,-2 1-14 16,2-3 0-16,-4-2-2 0,2-2 6 16,-5-3 14-16,1-2 11 0,-2-4 10 0,1-2 17 15,-3-1 9-15,1-3 8 0,-1-2 8 0,0 0-8 16,0 0 2-16,0 0-2 0,0-21-2 0,0 21 4 16,-23-23 1-16,23 8 2 0,-14 0-2 0,14-2-3 15,-14-2 6-15,14 2 1 0,-12-2 4 0,12 1 11 16,0 1 9-16,-8-1 2 0,8 2-2 0,0-1-3 15,0 1-8-15,0 3-2 0,23 0 3 0,-23 2-5 16,22 1-5-16,-8 3-6 0,0 4-1 0,2 0 0 16,1 3-1-16,0 0-3 0,-2 0 2 0,2 30-6 15,-1-14 1-15,-1 1 8 0,-1 5-4 0,2 2-18 16,-5 4-44-16,-4 0-49 0,3 1-59 16,-6 1-52-16,0 1-44 0,0-3-45 0,-4 0-96 15,0-2-156-15,0-2-65 0,0-5 94 0</inkml:trace>
  <inkml:trace contextRef="#ctx0" brushRef="#br0" timeOffset="75656.71">9620 8277 3055 0,'20'-16'29'0,"-3"-1"0"0,0 2 14 0,-3 2 26 0,3 1-7 15,-1 0 17-15,-4 4-6 0,-2 2-22 16,1 2-27-16,-7 2-17 0,1 2-14 0,-2 0-1 15,-1 0 6-15,-2 22 6 0,0-22 10 0,0 33-2 16,0-11 0-16,0 4-4 0,0 1-6 0,-21 3 0 16,21 0 2-16,-17 0-1 0,17-2-1 0,-21 1 1 15,21-3-1-15,-19-1 0 0,7-3 4 0,-1-1-3 16,4-2-3-16,-1-3-7 0,-2-3-14 0,3-3-2 16,-2-3 6-16,2-1 9 0,2-4 16 0,1-2 3 15,3 0-4-15,0 0-5 0,3 0-4 0,0-26-5 16,0 26 1-16,0-26 4 0,25 10 1 0,-25-2 1 15,22-2 0-15,-22-1 0 0,29 2 0 0,-12-1 0 16,3-1-2-16,-1 3 0 0,0-1 0 16,-2 1 4-16,3 2-2 0,2 1 0 0,-5 2 2 15,1-1-4-15,-2 1 4 0,-1 2 0 0,-1 1-2 16,-1 1 2-16,-6 2-2 0,4 0 0 0,-6 2-4 16,0 2-2-16,-2 0-3 0,-2 1 3 0,-1 2 0 15,0 0-4-15,0 0-5 0,0 0-17 0,-20 16-6 16,20-16-11-16,-22 23-8 0,22-9 1 0,-23 2-3 15,8 2 9-15,1 2 10 0,0 1 11 0,1 1 10 16,-1 1 6-16,6 1 3 0,-2-1 2 0,0-1 5 16,6 0 1-16,-1-1 1 0,2-3-1 0,0-2-1 15,1-2 3-15,2-2 6 0,0-3 10 0,0-2 13 16,0-4 3-16,25-1 2 0,-25-2-9 16,22 0-4-16,-8 0-8 0,0 0-5 0,1-16-1 15,2 16-12-15,0-14-32 0,4 14-39 0,-6-13-55 16,2 13-69-16,2-15-60 0,-2 15-102 0,-2-14-147 15,2 4-83-15,1 1 95 0</inkml:trace>
  <inkml:trace contextRef="#ctx0" brushRef="#br0" timeOffset="75859.83">10166 8209 3086 0,'4'-15'16'15,"-1"2"11"-15,3 0 33 0,-1 4 42 0,-1 1 23 0,2 1 19 16,-1 1-19-16,-3 5-35 0,-1 1-44 15,1 0-29-15,-2 0-6 0,0 0 1 0,0 0 23 16,0 28 0-16,1-11-6 0,2 5-9 0,-3 4-12 16,2 6-7-16,-2 3 5 0,0 0-2 0,0 3-2 15,0 1-16-15,0-1-67 0,0-1-66 0,0 0-87 16,-22-3-87-16,22 0-69 0,-14-2-134 0,14-4-235 16,-18-4 97-16,8-4 131 0</inkml:trace>
  <inkml:trace contextRef="#ctx0" brushRef="#br0" timeOffset="76033.74">9982 8535 3095 0,'0'-7'15'0,"20"0"20"0,-20-1 43 0,26 1 45 0,-7-3 22 16,-4 1 0-16,6 0-22 0,0 1-38 16,0 0-35-16,2 0-19 0,-1 0-22 0,1 0-7 15,2 0-5-15,3 1-48 0,0 1-52 0,3 0-76 16,0-1-88-16,1 2-60 0,1-1-86 0,1-1-184 15,3 0-118-15,1-5 109 0</inkml:trace>
  <inkml:trace contextRef="#ctx0" brushRef="#br0" timeOffset="76319.81">10874 8118 3377 0,'3'-11'18'0,"-1"1"17"15,-2 1 49-15,0 1 51 0,2-1 20 0,1 2 12 16,0 3-25-16,-3 1-44 0,0 2-32 0,0 0-33 15,0 0-21-15,0 1-9 0,0 0-2 0,0 0-1 16,-24 0-3-16,24 0 3 0,-23 24-1 0,8-24 5 16,-6 31-1-16,4-10 1 0,-3 2-4 0,-2 5-1 15,4 2 1-15,1 0-1 0,-2 1 1 0,1 2-2 16,0-2 2-16,3 0 1 0,1 2 0 0,2-4-1 16,-1 0-3-16,5-1-4 0,4-4-4 0,2-2 6 15,2-3 1-15,0-3 5 0,22-2 3 0,-22-3-4 16,28-3-12-16,-8-2-9 0,3-3-6 15,5-1 1-15,0-2 0 0,3 0-5 0,0 0-28 16,2 0-49-16,-2-17-59 0,1 17-88 0,-4 0-101 16,-1-17-154-16,-4 17-333 0,-3-13 73 0,0 13 136 15</inkml:trace>
  <inkml:trace contextRef="#ctx0" brushRef="#br0" timeOffset="77384.72">8000 7813 1995 0,'-16'0'27'15,"16"0"12"-15,-8 0 23 0,8 0 31 0,0 0 8 16,0 0 18-16,0 0 0 0,0 0-8 0,0 0-16 15,0 0-12-15,0 0-9 0,0 0-1 0,0 0-8 16,0 0 1-16,0 12 10 0,16-12 1 16,-16 0 8-16,9 0 7 0,-9 13-4 0,19-13-10 15,-8 7-4-15,4-7-13 0,5 5-3 0,2-1 4 16,6-1-3-16,5 1-5 0,2 0-8 0,7-1-10 16,3 1-12-16,6 0-8 0,7 1-8 0,1-1-3 15,3 1 11-15,3 0 4 0,7 0 1 0,-1-1-3 16,3 0-2-16,4-1 4 0,1 1 3 0,5-1 5 15,3 0-7-15,1-2-11 0,7 2-3 0,-3-3-3 16,2 1-4-16,3-1 2 0,-1 0-5 0,-3 0-1 16,2 0 1-16,-2 0 4 0,-2 0 0 0,3 0-6 15,-4 0 1-15,-2 0 7 0,-3 0 14 16,-4 0 14-16,0-13 8 0,-10 13-8 0,1 0-4 16,-7 0 3-16,-5 0-4 0,-8-5-1 0,2 5 3 15,-6 0-8-15,-1 0-6 0,-5-4 6 0,-7 2-7 16,-4 1 9-16,-3-1 20 0,-8 1 8 0,-1 0 16 15,-7 0 1-15,-1-1 4 0,-8 2-4 0,1-2-7 16,-4 2-5-16,0 0 7 0,0-1 3 0,0 0 0 16,0 0 9-16,0 1-3 0,0 0-7 0,0-1 5 15,0 0-12-15,0 1-23 0,0 0-5 0,0 0-16 16,0 0-13-16,0 0 0 0,0 0-4 0,0 0 0 16,0 0-1-16,0 0-7 0,0 0-9 0,0 0-5 15,0 0 1-15,0 0 8 0,0 0 4 16,0 0 13-16,0 21-2 0,0-10 5 0,0 5-1 15,0 5 0-15,-16 3 5 0,16 8-2 0,-9 4 9 16,9 7-7-16,-17 6-1 0,6 2 0 0,0 5-8 16,2 2 7-16,-2 4-4 0,-2-2 3 0,2 0 0 15,4-2-8-15,-4-4 7 0,5-1-8 0,-2-3-77 16,0-4-49-16,0-2-65 0,4-3-57 0,-3-6 13 16,0-2-30-16,2-5-46 0,-3-5-55 0,2-4-68 15,-2-3-77-15,2-5-164 0,-3-7-110 0,-1-4 134 16</inkml:trace>
  <inkml:trace contextRef="#ctx0" brushRef="#br0" timeOffset="79063.7">7962 7845 1799 0,'2'-3'43'0,"-2"1"29"0,1 0 29 0,-1-2 32 16,2 2 1-16,-2-1 10 0,2-1 14 15,-2 3 10-15,1-1-2 0,-1 1 1 0,0 0 4 16,0 1 9-16,0 0 3 0,0 0 3 0,0 0 0 16,0 0-19-16,0 0-19 0,0 0-10 0,0 0-20 15,0 0-4-15,0 0-7 0,0 0 1 0,0 0-5 16,0 0-9-16,0 0 1 0,0 0 9 0,0 0 22 15,0 0 1-15,0 12 0 0,0-12-11 0,-17 0-20 16,17 15 1-16,0-15-7 0,-19 15-25 0,19-6-17 16,-12 2-12-16,12 1-7 0,-17 2 12 0,9 3 7 15,-1 0-3-15,4 3 6 0,-6 1-3 0,4 4-3 16,-1 2 1-16,-2 4-8 0,1 0-8 0,0 5-10 16,3 1-3-16,-5 2-5 0,5 1-3 15,-4 2 2-15,-1-1-6 0,5-1-4 0,-3-1 3 16,3-1-3-16,-4-2 1 0,4-1 3 0,-3-3-4 15,4-2 1-15,-1-2 3 0,-2-3-3 0,4-2 1 16,-1-3-2-16,-1-3-4 0,4-3 1 0,-1-3 4 16,0-1 0-16,1-3 4 0,-2-2 3 0,2-1 2 15,1-2 11-15,1-1 19 0,-2 1 13 0,2-1 0 16,-2-1-4-16,1 0-19 0,-1 0-12 16,2 0-2-16,-4 0-10 0,4 0-2 0,0 0-2 15,0 0-7-15,0 0 1 0,0 0 1 0,0 0 1 16,0 0 0-16,0 0-1 0,0 0-1 0,0 0 0 15,0 0 3-15,0 0 4 0,0 0-2 0,0 0 1 16,0 0-5-16,0 0 1 0,0 0-1 0,0 0 1 16,0 0 1-16,0 0 1 0,0 0 3 0,0 0-1 15,0 0-5-15,-10 0 2 0,10 0-7 0,0 0 7 16,0 0 0-16,0 0-2 0,0 0 3 0,0 0-7 16,-9 10 6-16,9-10 3 0,0 0-4 0,0 0 1 15,-1 0-2-15,1 0-2 0,0 0 5 0,0 0 4 16,0 0-2-16,0 0 1 0,0 0 3 0,0 0-1 15,0 0 2-15,0 0-2 0,0 0-9 0,0 0 5 16,0 0-4-16,0 0 0 0,0 0 2 16,0 0-4-16,0 0 4 0,0 0 3 0,0 0-2 15,0 0-1-15,0 0-3 0,0 0 2 0,0 0-1 16,0 0 2-16,0 0 3 0,0 0-2 0,0 0 8 16,0 0-7-16,0 0 1 0,0 0 1 0,0 0-3 15,0 0 3-15,0 0 0 0,0 0-1 0,0 0-2 16,0 0-1-16,0 0 0 0,0 0 0 0,18 0 3 15,-18 0 0-15,13 0 0 0,-13 0-1 0,17 0-3 16,-3 0 1-16,1 0-2 0,1 0-3 0,-1 0 4 16,4 0-4-16,6 0 2 0,-2 0 4 0,5 0-3 15,1 12 3-15,2-12-1 0,2 0-3 16,6 0 4-16,-3 12-1 0,2-12-2 0,1 0 20 16,3 7 13-16,0-7 3 0,1 5 12 0,2-5-9 15,-1 5 0-15,2-3 13 0,1 0 0 0,-2 1 0 16,2 0-15-16,-7 0-14 0,-3-2-4 0,2 1-6 15,-3 0 3-15,-4 1 5 0,1-1-6 0,0-1-4 16,2 0-6-16,1 1-6 0,1 0 0 0,2 0-1 16,3 1 5-16,-2 0 1 0,5 1 2 0,0-1 0 15,0 1 1-15,0 0 0 0,2 0 12 0,-4-2 20 16,1 2 5-16,-4-2 0 0,2-2-6 0,-5 1-13 16,4-1-5-16,-6 0 3 0,3 0 0 15,-4 0 0-15,0 0-4 0,-3 0 0 0,3 0-7 0,3 0-4 16,-2 0-1-16,-1 0-3 0,3 0 0 15,0 0 2-15,-1 0-2 0,4 0 0 0,-3 0 0 16,2 0-1-16,-1 0 3 0,0 0 0 0,-2 0 0 16,-2 0 0-16,3 0-2 0,-1 0 4 0,-5 0-1 15,3-11 1-15,2 11 4 0,-3 0 0 0,1 0 8 16,-2-6-2-16,-1 6 0 0,2 0-4 0,0-4-6 16,-1 4 0-16,2-3 0 0,-4 3-2 0,-2 0 0 15,0 0 0-15,0-1-2 0,0-1 3 0,-4 2-8 16,3 0 3-16,1 0-2 0,0 0 2 0,-3 0 4 15,1 0-1-15,0 0 1 0,-4-1-4 16,3 1-4-16,-5 0 2 0,3-2 2 0,-2 1 2 16,-3 1 2-16,1-3 0 0,-1 2-3 0,1 0-1 15,-2 0 2-15,-1 0-1 0,-1 0-1 0,1 0 6 16,-2 0 1-16,-2 1 1 0,-3 0-2 0,4-1-5 16,-7 1 1-16,2 0-6 0,-4 0 2 0,0 0-1 15,2 0-3-15,-3 0 4 0,-3 0-5 0,0 0 1 16,0 0-9-16,0 0-58 0,0 0-59 0,0 0-76 15,0 0-83-15,0 0-47 0,0 0-107 0,0 0-110 16,-16 0-60-16,16 0-80 0,-15 0-55 0,1 0-93 16,-2 15-266-16,-1-15 185 0</inkml:trace>
  <inkml:trace contextRef="#ctx0" brushRef="#br0" timeOffset="90943.92">13819 8989 2978 0,'15'0'0'16,"-15"0"-6"-16,19 6 1 0,-19-6 17 0,17 0 30 16,-4 0 38-16,-7 0 32 0,5 0 9 0,-2 0-5 15,0 0-10-15,4 0-3 0,-1 0-4 16,2 0-5-16,0 0-4 0,5 0-10 0,1 13-5 15,5-13-3-15,4 0 1 0,5 12-1 0,4-12 5 16,10 10-5-16,8-10-2 0,6 8 14 0,4-8 12 16,7 8 14-16,3-5 32 0,2 1 0 0,0-1 9 15,1 0 8-15,-3 0-19 0,-2-2 3 0,-2 1 3 16,-4-2-31-16,5 1-32 0,-6 0-21 0,3 0-16 16,-4 0 31-16,-4 0 40 0,1 1 11 0,-6-1-15 15,-6 1-27-15,-9-1-37 0,-6 0-21 0,-7 0-19 16,-10-1-6-16,-5 0-6 0,-3 1-11 0,-8-1 5 15,-3 0-27-15,0 0-74 0,0 0-114 0,-27 0-155 16,7 0-110-16,-6 0-68 0,-7 0-82 0,-7-19-76 16,-7 19-257-16,-7-14-48 0,-5 14 203 15</inkml:trace>
  <inkml:trace contextRef="#ctx0" brushRef="#br0" timeOffset="91632.52">13141 8861 3697 0,'0'-7'-2'0,"0"0"2"0,17 1 19 16,-17 3 36-16,17-2 32 0,-17 3 28 0,17 0 0 15,-17 2-16-15,15 0-17 0,-15 0-17 0,16 18-17 16,-7-18-7-16,-3 25-13 0,4-10-9 15,-4 2-7-15,-3 3-6 0,-3 2-8 0,0 2 0 16,0 1 2-16,0 1-2 0,0-1 6 0,-22 1-2 16,22-1-1-16,-28 0-7 0,28-4-14 0,-29-3-23 15,13-2-8-15,-1-4-5 0,2-4 11 0,-1-2 17 16,1-6 9-16,1 0 7 0,1 0 5 0,2 0 4 16,2-25 4-16,0 25 3 0,4-30 1 0,4 11-2 15,1-1-2-15,0-4-5 0,0 2 2 0,21 0 11 16,-21 0 15-16,34 0 14 0,-12 3 7 0,5 0 10 15,0 2-3-15,6 2-2 0,0 0 7 0,-1 2-2 16,2 1 1-16,-3 1 11 0,1 2-1 16,-3 0 3-16,-3 2-5 0,-5 2-14 0,-1-1-16 15,-6 3-12-15,-2-1-7 0,-4 2-15 0,-3 1 0 16,-4 0-14-16,-1 0-2 0,0 1 5 0,0 0 0 16,0 0 18-16,-22 0-15 0,22 23-13 0,-24-23-19 15,5 24-17-15,0-9-5 0,-4 2 8 0,3 0-8 16,-5 0-8-16,5 2-9 0,-5 0-7 0,6 2 4 15,1 0 0-15,-1 0 7 0,0-1 4 0,9 1 13 16,-1-2 17-16,0-1 13 0,8-1 14 0,-2-2 9 16,5-1-6-16,0-3 8 0,0-1 0 0,0-3-1 15,28 0 11-15,-28-4-3 0,37 1-5 0,-15-3 5 16,4 0-1-16,2-1-5 0,3 0 7 16,2 0-32-16,-2 0-73 0,2 0-91 0,-2-20-125 15,0 20-125-15,-2 0-183 0,1-13-180 0,-1 13 121 16</inkml:trace>
  <inkml:trace contextRef="#ctx0" brushRef="#br0" timeOffset="92672.99">16056 8695 2377 0,'0'-3'6'0,"0"-1"0"0,23 2 0 16,-23-1 18-16,23-2 17 0,-23 1 28 0,22 0 14 15,-8 0 6-15,-2 1-6 0,1-1-8 0,1 4 6 16,-5-3-11-16,3 2-7 0,4-2-14 0,-1 3-10 16,1 0-5-16,-2 0-2 0,1 0 5 0,1 0 1 15,0 18 2-15,-1-18 7 0,1 16 2 16,-1-16 1-16,1 21-9 0,1-8-7 0,-2 0-8 15,2 1 0-15,-1 2 12 0,-4 1 4 0,4 0 8 16,-4 0 4-16,1 3-9 0,-6 1 0 0,4 2 4 16,-6-2-10-16,3 2-1 0,-5 1 0 0,-2 1-9 15,1 3 4-15,-2 1-3 0,0-1-7 0,0 1-1 16,0 3 3-16,0-1 4 0,-19 0 5 0,19-1 1 16,-17-2-3-16,17 0-4 0,-22-2-10 0,7 0-9 15,-1-2-6-15,-1 0-4 0,0-4 9 0,-3 0 4 16,-3 0-9-16,1-5 10 0,-4 1-4 0,-2-2-8 15,1-2 9-15,-4-3-8 0,-1 0-4 0,-6-3 6 16,4-2 1-16,-3-1-4 0,-2-3 3 16,2 0-1-16,-2 0-2 0,-3 0 3 0,7 0-1 15,-3-22-6-15,7 22 0 0,-3-19 3 0,6 19 2 16,3-26 4-16,-1 12-2 0,6 0 3 0,1-1-7 16,4-2-3-16,-4 0 5 0,5-1-3 0,5 0 3 15,-4-1 6-15,9-1-11 0,-1-1 1 0,0-1 8 16,5-1-5-16,0-2 8 0,0-1 4 0,0 0-3 15,24-2-1-15,-24-1-2 0,20 1-2 0,-5 2-5 16,2-1 3-16,-1 0-1 0,-1 3 2 0,1 0 0 16,1 1 0-16,2 2 20 0,-4 0 5 0,2 1 12 15,0 0 16-15,2 3-9 0,-2 1-5 16,2 0-1-16,4 2-19 0,-4 1-4 0,4 2-8 16,-1 0-12-16,-2 3 1 0,6 1-5 0,-4 2 1 15,1 2-1-15,-4 0-6 0,-1 3-17 0,3 0-47 16,-7 0-48-16,-2 0-59 0,-1 0-71 0,0 18-57 15,-4-18-70-15,1 15-64 0,-5-15-87 0,-1 19-204 16,3-19 17-16,-2 19 127 0</inkml:trace>
  <inkml:trace contextRef="#ctx0" brushRef="#br0" timeOffset="93623.9">15917 8959 2819 0,'4'0'56'0,"-3"-10"39"15,7 3 55-15,-3 0 61 0,-1 3 8 0,4-3 21 16,-5 0-7-16,2 2-20 0,-1 1-39 0,-2 1-38 15,1 1-39-15,-3 1-36 0,0-1-26 16,0 0-19-16,0 2-16 0,0-1-9 0,0 1 4 16,0 0 3-16,0 0 2 0,-17 0 3 0,17 0-4 15,-19 0-7-15,19 0 13 0,-24 0-6 0,10 0-3 16,0 18 4-16,0-18-4 0,0 0 1 0,6 20 9 16,-3-20-5-16,3 14-3 0,0-14 6 0,5 13-1 15,-1-5 1-15,1 0-4 0,3-1 2 0,0 1-8 16,0 1 10-16,0 2-2 0,0-1-5 0,0 2 8 15,0 0-10-15,0-1 4 0,0 1 4 0,18 0-9 16,-18-1 3-16,0 2 4 0,0 0-3 0,0 1 10 16,0-1-4-16,0 2-2 0,0 0 2 0,0 0-2 15,0 2 0-15,0-1-37 0,0 1-39 0,0-2-58 16,0 1-65-16,0-2-44 0,0 0-63 16,0 0-53-16,-15-4-47 0,15 1-58 0,-11-5-130 15,0-1-110-15,5-3 113 0</inkml:trace>
  <inkml:trace contextRef="#ctx0" brushRef="#br0" timeOffset="93800.77">15654 9203 3083 0,'21'-8'15'0,"-21"2"25"0,19-2 36 0,-19 0 55 16,23-1 19-16,-23 1 9 0,22 0-18 0,-10 1-44 16,-1-1-34-16,3 1-34 0,-3 0-21 0,5 0-12 15,2-1-1-15,-4 1-22 0,3 0-34 0,-1-1-43 16,1 1-55-16,-2-1-37 0,2-1-30 15,-3 0-31-15,0-1-31 0,0-3-52 0,-1 1-95 16,-2 1-98-16,0-3-14 0,-5 0 112 0</inkml:trace>
  <inkml:trace contextRef="#ctx0" brushRef="#br0" timeOffset="94047.73">16029 8880 2639 0,'0'-2'46'0,"2"-1"37"0,-2 2 46 16,1-1 46-16,1 0-10 0,3 0 0 0,-5 1-26 15,1 1-33-15,-1-2-37 0,0 2-36 0,0 0-24 16,0 0-14-16,0 0 2 0,0 0 3 0,0 0 7 15,0 0 11-15,-17 19-1 0,17-19-3 0,0 17-1 16,-23-7-13-16,23 3 4 0,-14 0 1 16,14 2 1-16,-16 1-4 0,10 1 0 0,-3 3-8 15,4 1-1-15,0 2 9 0,-1 1-4 0,2 3 4 16,-1-2 3-16,0 2-12 0,2-3-24 0,3 0-22 16,0-3-30-16,0-1-14 0,0-3 3 0,0-1-5 15,0-3 4-15,23-3 1 0,-23-3-1 0,21-2-2 16,-21 0-10-16,24-5-12 0,-8 0-33 0,-4 0-29 15,2 0-51-15,0-26-67 0,0 26-68 0,-1-30-99 16,-2 12 22-16,-5-4 102 0</inkml:trace>
  <inkml:trace contextRef="#ctx0" brushRef="#br0" timeOffset="94516.66">16108 9030 2465 0,'0'-15'62'0,"0"3"43"0,0 0 44 0,0 0 53 16,0 2-9-16,0 1 2 0,0 1-6 0,0 1-26 15,14 2-26-15,-14 0-29 0,0 2-40 0,0 2-30 16,14-1-25-16,-14 1-23 0,0 1 0 0,0 0-3 15,0 0 6-15,0 0 10 0,0 20-3 0,0-20 4 16,0 20-3-16,0-7-6 0,0 2 5 0,-20 2-1 16,20 1 4-16,0 0 0 0,-17 4-3 0,17-1 1 15,-12 0-2-15,12 0 2 0,-13 0 3 0,7 0-6 16,-2-3-25-16,5-1-12 0,-1-3-10 0,-3-1-3 16,4-3 15-16,2-2 10 0,-2-2 14 15,3-3 13-15,-2-2 9 0,2-1-2 0,0 0-6 0,0 0-2 16,0-21-1-16,0 21 5 0,23-24-2 15,-23 8 1-15,22-2-1 0,-22 1-3 0,23-1 12 16,-9 0 2-16,-1 0 16 0,1 1 13 0,-3 0 0 16,1 1 4-16,0 2-17 0,-2 0-3 0,-3 2-3 15,3 1-5-15,-4 1 0 0,-3 3-11 0,5 0-4 16,-7 2-3-16,2 1-3 0,-3 1-2 0,0 2-1 16,0 1 2-16,0 0 3 0,0 0 3 0,0 0-9 15,-15 21-12-15,15-21-15 0,-16 20-7 0,16-20-6 16,-18 23-5-16,18-10 8 0,-20 1-5 0,9 0 2 15,0 0 11-15,2 2 3 0,1-2 5 0,2 3 10 16,-1-1 4-16,4 0 2 0,3-1 2 0,0 1 0 16,0-2 0-16,0 0 1 0,0-1 4 15,17-1 2-15,-17-3 4 0,19-1 4 0,-19-2 0 16,23-1 0-16,-23-2-2 0,24-3-27 0,-10 0-23 16,-2 0-40-16,0 0-43 0,1 0-28 0,-5-23-40 15,4 23-30-15,-6-21-58 0,5 8-92 0,-3-1-148 16,-2-3-47-16,-1-3 100 0</inkml:trace>
  <inkml:trace contextRef="#ctx0" brushRef="#br0" timeOffset="94743.75">16287 8879 3291 0,'0'-11'34'0,"0"0"35"16,23 1 42-16,-23 1 40 0,25 0 3 0,-25 1-3 16,20 1-18-16,-20 2-11 0,17 2-23 0,-17 1-20 15,11 1-17-15,-11 0-26 0,0 1-18 0,9 0 5 16,-9 0 28-16,0 0 28 0,0 24 26 0,0-24-7 15,0 29-22-15,0-9-14 0,0 3-15 0,-17 4-10 16,17 2-6-16,0 3-15 0,-18 3-6 0,18 3 0 16,-17 0-5-16,7 1-2 0,0 3-1 0,-4-2-16 15,-2-2-62-15,0-3-53 0,-1-4-63 0,0-2-52 16,-1-6-27-16,-1-3-60 0,2-4-55 0,0-5-58 16,0-3-96-16,1-4-187 0,2-4 12 0,0 0 128 15</inkml:trace>
  <inkml:trace contextRef="#ctx0" brushRef="#br0" timeOffset="95223.02">16546 9124 2988 0,'0'0'21'16,"0"0"30"-16,0 0 32 0,0 0 50 0,0 0 27 16,0 0 20-16,0 0 13 0,0-12-12 0,0 12-14 15,0 0-20-15,0 0-17 0,0 0-15 0,0 0-14 16,0 0-12-16,0 0-11 0,0 0-8 0,0 0-7 15,0 0-2-15,0 0 8 0,0 0 12 0,0 0 12 16,0 0 6-16,0 0 3 0,0 0-16 0,0 0-25 16,19 0-17-16,-19 0-31 0,18 0 0 0,-2-18 44 15,3 18 43-15,8 0 54 0,3-17 33 16,6 17 1-16,4-11-2 0,3 11-19 0,6-10-28 16,-1 10-27-16,5 0-29 0,4-5-16 0,2 5-5 15,0 0-7-15,1 0-4 0,-1 0-2 0,-3 0 2 16,0 0-2-16,-8 0 0 0,-4 0-11 0,-10 0-16 15,-6 0-10-15,-8 0-11 0,-4 0-3 0,-6 0-2 16,-5 0-3-16,-2 0-10 0,-3 0-60 0,0 0-74 16,0 0-108-16,0 0-165 0,0 0-109 0,0 0-45 15,0 0-9-15,0 0 22 0,-17 0 4 0,17 0-63 16,-12 17-178-16,12-17-80 0,0 15 165 0</inkml:trace>
  <inkml:trace contextRef="#ctx0" brushRef="#br0" timeOffset="95844.66">17887 8763 3592 0,'-4'0'2'0,"4"-1"-2"0,0 1 0 15,0 0 0-15,0-2-7 0,0 2 1 0,0 0-2 16,0 0 10-16,0 0 32 0,0 0 14 0,0 0 13 15,0 20-3-15,0-20-30 0,-17 18-8 0,17-18-12 16,-14 23-6-16,14-7-2 0,-10-3-2 0,10 0 2 16,-9 1-1-16,9 1 1 0,-11-3 5 0,11 2-3 15,0-1 6-15,0-4 1 0,0 0-5 0,0 0-2 16,19-3-2-16,-19 0 1 0,21-1 3 16,-7-2 21-16,3-3 18 0,1 0 28 0,5 0 21 15,-1 0-7-15,-2 0 1 0,6 0-16 0,-7-18-3 16,2 18-1-16,0-20 9 0,-4 20 10 0,-2-28 12 15,1 13 13-15,-4-1 1 0,2 0 2 0,-6-1-2 16,0 1 17-16,3 0 5 0,-7 0 20 0,-1 3 18 16,2 2 2-16,3-1-4 0,-5 4-13 0,-3 1-33 15,8 3-43-15,-8 1-32 0,0 1-38 0,0 1-27 16,0 1-9-16,0 0-1 0,0 0 6 16,0 0 12-16,0 18 12 0,0-18-5 0,-24 24-1 0,24-6 10 15,-20 3-6-15,20 6 12 0,-25-1 10 16,11 5-6-16,0 3 2 0,0 2-3 0,-3 2-12 15,0 1 1-15,0 0 0 0,0 0-2 0,-3 1 6 16,-3-3-3-16,2-3-17 0,-2-3-91 0,-2-4-103 16,-1-4-105-16,0-5-80 0,4-4-13 0,-3-5-8 15,0-3-48-15,0-5-79 0,2-1-122 0,-5 0-292 16,3-21 82-16,4 21 177 0</inkml:trace>
  <inkml:trace contextRef="#ctx0" brushRef="#br0" timeOffset="105738.18">14550 8548 3043 0,'19'0'45'15,"-9"0"43"-15,0 0 54 0,-10 0 61 0,9-16 8 16,-3 16 13-16,-3 0-7 0,-3-14-12 0,4 14-2 16,-4 0-13-16,1 0-7 0,-1-10-21 0,0 10-28 15,0 0-27-15,0 0-25 0,0-4-29 0,2 4-26 16,-2 0-12-16,0 0-22 0,0 0-9 0,0 0 1 15,0 0 0-15,0 0 8 0,0 0 7 0,0 18 4 16,0-18-7-16,0 21 6 0,0-7 1 16,0 5 3-16,0 1 4 0,0 1-3 0,0 2-5 0,0 1-1 15,0 0 1-15,0-2-1 0,0 1 0 0,0-2 1 16,0-2 0-16,12-2-4 0,-12-2 12 16,0-4 1-16,0-3 75 0,14-2 62 0,-14-3 22 15,0-3 10-15,9 0-64 0,-4 0-59 0,0 0-24 16,2-27-13-16,0 27-6 0,2-24 5 0,-1 8-2 15,1 0 11-15,-3-1 17 0,0 0 15 0,1 0 11 16,-3-1 9-16,1 1 8 0,-2-1-4 0,0 3 23 16,0 0 2-16,5 1-4 0,-3 0-9 0,-2 2-30 15,5 1-7-15,-4 0-13 0,1 2-5 0,1 2 0 16,-1-1-13-16,-4 3-10 0,5 1-9 0,-4 1-14 16,0 1-8-16,-2 0-4 0,0 2-7 15,0 0-2-15,0 0 0 0,0 0 9 0,0 0 7 16,0 17 5-16,0-17 4 0,0 20-4 0,0-6 2 15,0 2-3-15,0 1-2 0,0 2-1 0,0 2-7 16,0 0-7-16,0-2-16 0,0 2-11 0,0-3-4 16,0 1 11-16,15-3 16 0,-15-2 16 0,0-1 11 15,17-5 7-15,-17 1 4 0,11-5 1 0,-11 0-1 16,11-3-4-16,-11-1 1 0,14 0 1 0,-6 0-2 16,-1-16 2-16,3 16 5 0,-3-22 3 0,3 9 6 15,-4-2 9-15,2-2 5 0,-4-2 6 16,4 0 2-16,-2-2-7 0,-3-1-4 0,5 0-10 0,-5 1-7 15,0 1-3-15,4 0-13 0,-3 3-2 16,-1 1-4-16,1 1-4 0,0 2-24 0,-1 3-56 16,0 2-66-16,-1 2-102 0,-2 1-107 0,0 3-116 15,0 0-89-15,0 2-19 0,0 0 31 0,0 0 58 16,0 0 43-16,0 23 7 0,3-23-21 0,-1 26-91 16,2-9-152-16,-1 1 95 0,0 3 128 0</inkml:trace>
  <inkml:trace contextRef="#ctx0" brushRef="#br0" timeOffset="115110.83">14342 8303 2154 0,'0'0'7'0,"0"0"8"0,0 12 19 16,0-12 19-16,0 0 21 0,0 0 17 0,0 0 6 15,0 0 9-15,0 0-9 0,0 0-3 0,0 0-15 16,0 0-18-16,0 0-14 0,0 0-4 0,0 0 13 16,0 0 8-16,0 0 16 0,0 0-1 0,-14 5 0 15,14-5 0-15,0 0 7 0,0 0 4 16,0 0 3-16,0 0 1 0,0 0-7 0,0 0-1 15,0 0-14-15,0 0-6 0,0 0-6 0,0 0 0 16,0 0 2-16,0 0-5 0,0 0 2 0,0 0-2 16,0 0-1-16,0 0 4 0,0 0-13 0,0 0-15 15,12 0-11-15,-12 0-14 0,13 0-1 0,-2 0 8 16,3 0 4-16,0 0 8 0,3 0 5 0,0 0-7 16,1 0-1-16,6 0-5 0,-4 0-6 0,6 0 10 15,-2 0 4-15,3 0 2 0,3 0 13 16,-2 0-14-16,-2 0 1 0,-2 0-2 0,4-10-11 0,-8 10-1 15,6 0-3-15,-7-8 0 0,2 8 10 0,1-7 11 16,-2 3 11-16,5 0 5 0,-5-2-6 0,7 2-7 16,-5-2-12-16,4 2-4 0,-1-1-3 15,-2 1 15-15,3-1 6 0,-2 0 7 0,2 2 5 16,-1 0-11-16,-3 0 4 0,-2 0-8 0,3 1 19 16,-6 0 1-16,-1-1-1 0,1 3 9 0,-3-2-8 15,-2 0-4-15,-1 1 4 0,-3-1 5 0,0 1-4 16,-4-1 8-16,1 2-3 0,-2-2-8 0,0 1-4 15,0 1 0-15,-3-1-4 0,2 1-5 0,-2 0 5 16,0 0 0-16,0 0-2 0,1 0 2 0,-1 0-11 16,0-1-6-16,0 1-3 0,0 0 1 0,0-2 4 15,0 2 4-15,0-1 4 0,0 1-7 16,0 0-3-16,0 0-2 0,0 0-6 0,0 0 0 16,0 0 1-16,0 0-8 0,0 0-5 0,0 0-1 15,0 0-10-15,0 0 0 0,0 0 3 0,0 0-3 16,0 0 0-16,0 0-6 0,0 0 0 0,0 0 2 15,0 0 8-15,-12 0 9 0,12 21-7 0,0-21 3 16,0 27-3-16,0-7 4 0,-6 2 7 0,6 2-1 16,0 2 0-16,0 2 3 0,-7 1-2 0,7 0 5 15,-1 2-3-15,1-1-6 0,-2 0 0 0,2 1-6 16,0-2 1-16,0-1-1 0,0 0 1 0,-1-2 0 16,1-1-6-16,-2-3 5 0,1-1-5 0,-1-2 1 15,2-2 3-15,-3-2-3 0,0-2 6 16,1-3 0-16,2-2 1 0,-3-2 5 0,3-2 0 15,0-2 6-15,0-1 34 0,0-1 16 0,0 0 9 16,-1 0-1-16,1 0-28 0,0 0-24 0,0 0-11 16,0 0-13-16,0 0-72 0,0 0-74 0,0-12-104 15,0 12-130-15,-2 0-117 0,2 0-68 0,0-10-39 16,-1 10-33-16,1 0 8 0,-7 0-25 0,3 0-95 16,-4-7-134-16,-4 1 175 0</inkml:trace>
  <inkml:trace contextRef="#ctx0" brushRef="#br0" timeOffset="116597.26">14390 8383 2191 0,'5'0'47'16,"-5"-10"32"-16,0 10 42 0,0 0 46 0,1-10 3 16,-1 10 21-16,0-8 4 0,0 3 1 0,0 1-2 15,0 0-11-15,0 1-6 0,0-1-14 0,0 1-12 16,0 0-19-16,0 0-14 0,0 1-10 0,0 0-12 16,0 2-4-16,0-3-15 0,0 3-21 0,0 0-18 15,0-1-21-15,0 1-16 0,0 0-5 16,0 0-3-16,0 0 3 0,0 0 6 0,0 0-1 15,0 0 5-15,0 18-7 0,-17-18 1 0,17 16 16 16,0-5 5-16,-17 2 17 0,17 1 8 0,-12 1-7 16,12 0 0-16,-8 2-12 0,8 0-1 0,-6 0-4 15,6 1 4-15,0 0 4 0,-3 0-3 0,3 0 2 16,0-1-10-16,0 1-2 0,0-1 12 0,0-1 0 16,0-1 8-16,0 1-3 0,0-2-10 0,0 0-1 15,0-1 8-15,0-1 12 0,0-1 9 0,0 0 11 16,0-1-17-16,0-1 2 0,0 1-5 0,0-2-14 15,0-1 14-15,0 1-5 0,0-3 0 0,0 1 18 16,0 0-4-16,0-2-5 0,0 0-1 16,0 1-22-16,0 0 3 0,0-2-5 0,0 1 2 15,0-1-5-15,0-1-8 0,0 2-3 0,0-1-8 16,0-2 1-16,0 2-1 0,0-2 1 0,0 1-3 16,0-1 9-16,0 1-10 0,0-2 10 0,0 0 0 15,0 0-6-15,0 0 9 0,0 1-7 0,0-1-3 16,0 0 6-16,0 0-3 0,0 0-3 0,0 0 7 15,0 0-7-15,0 0 0 0,0 0-3 0,0 0 4 16,0 0-1-16,0 0 0 0,0 0 7 16,0 0-7-16,0 0 3 0,0 0 0 0,0 0-8 0,0 0 8 15,0 0 0-15,0 0-5 0,0 0 12 16,0 0-9-16,0 0-4 0,0 0 0 0,0 0 0 16,0 10 3-16,0-10 0 0,0 0 7 0,0 0-10 15,0 0 1-15,0 0-1 0,0 5 0 0,0-5 6 16,0 0 1-16,0 4-4 0,0-3 4 0,0 1 0 15,0 1-3-15,0-1 3 0,0 0 0 0,0 2-3 16,0-2-1-16,0-1 2 0,-14 3-2 0,14-3 0 16,0 2 1-16,0-1-2 0,0 1-1 0,0-2-8 15,0 1 5-15,0 1 6 0,0-2-5 0,0 2 5 16,0-2 3-16,0 2-6 0,0-1 5 16,0 1 8-16,0-1-7 0,0 1 4 0,0-2 0 0,0 2-10 15,0-3-1-15,0 3 3 0,0-2-3 16,0-1 3-16,0 2 7 0,0-2-10 0,0 0 3 15,0 0 0-15,0 0-6 0,0 1 6 0,0-1 0 16,0 0 3-16,0 0 1 0,0 1 5 0,0-1 13 16,0 0 37-16,0 0 29 0,0 0 11 0,0 0 12 15,0 0-26-15,0 0-8 0,0 0-3 0,0 0-8 16,0 0-3-16,0 0-7 0,0 0-7 0,0 0-12 16,0 0-3-16,0 0-15 0,0 0-6 0,0 0 1 15,0 0-16-15,0 0 6 0,0 0 0 0,0 0-8 16,0 0 10-16,0 0-5 0,0 0-6 0,0 0 8 15,0 0-1-15,0 0 2 0,0 0 3 16,0 0-3-16,0 0 5 0,0 0 6 0,0 0 14 16,0 0 9-16,0 0 7 0,0 0-1 0,0 0-4 15,0 0-12-15,0 0-15 0,0 0-7 0,0 0-13 16,0 0 3-16,0 0 3 0,18 0-3 0,-18 0 4 16,20 0-2-16,-10 0 0 0,4 0 3 0,-2 0-3 15,1 0 2-15,1 0 3 0,0 0-3 0,3 0 4 16,-2 0-4-16,2 0 1 0,-1 0-1 0,1-12-4 15,0 12 5-15,-2 0-6 0,1 0 1 0,-1 0 3 16,1 0-5-16,1-7 2 0,-1 7 2 0,2 0 1 16,-2 0 0-16,-1 0-1 0,-1 0 0 0,6 0 0 15,-4 0 2-15,-1 0-1 0,3 0 1 0,-3 0 1 16,1 0-4-16,4 0 6 0,-5 0-4 16,4 0 0-16,-4 0 1 0,2 0 0 0,-1 0-2 15,3 0 0-15,-5 0 1 0,1 0-1 0,-2 0 0 16,2 0 4-16,-1 0-4 0,0 0 3 0,2 0-2 15,-2-11-1-15,1 11 2 0,1 0 0 0,-1 0 3 16,1 0-1-16,2 0-1 0,-1-6-1 0,2 6 0 16,-2 0 2-16,2-5-2 0,-2 3 0 0,-2 1 2 15,1 0-4-15,1-3 2 0,-2 3 1 0,1-1 1 16,-2 2-4-16,-2-4 3 0,-1 2 0 0,-3 0-2 16,3 0 2-16,-5 0-2 0,2 1-1 15,-2 0 0-15,-3-1 4 0,3 2-5 0,-4-2 0 16,2 2-1-16,-4 0 0 0,2-1 3 0,1 0 1 15,0 1-3-15,-3 0-2 0,0 0 0 0,0 0-1 16,0 0 2-16,0 0-2 0,0 0 1 0,0 0-15 16,0 0-56-16,0 0-66 0,0 0-105 0,0 0-147 15,0 0-153-15,0 0-105 0,0 0-84 0,0 0-46 16,0 0-57-16,0 0-271 0,0 0 187 0</inkml:trace>
  <inkml:trace contextRef="#ctx0" brushRef="#br0" timeOffset="124379.72">13386 10665 1767 0,'-10'2'32'0,"4"0"33"0,0-1 33 15,3 0 39-15,3-1 5 0,0 0 3 0,0 0-8 16,-2 0-17-16,2 0-18 0,0 0-19 0,0 0-9 16,0 0-13-16,0 0-10 0,0 0-7 0,0 0-13 15,0 0-5-15,0 0-3 0,0 0-2 0,0 0 8 16,0 0 1-16,0 0 5 0,0 0 7 0,0 0-3 15,0 0 5-15,0 0-1 0,0 0 0 0,0 0-2 16,0 0-3-16,0 0 0 0,0 0-7 0,0 0 0 16,0 0 3-16,0 0 3 0,0 0 2 0,11 0 2 15,-11 0-6-15,0 0-9 0,6 0-3 0,-6 0-8 16,16 0 7-16,-5 0 2 0,-2 0 4 16,7 0 5-16,-4 0-4 0,7 0-3 0,-1 0-6 15,3 0-5-15,-1 0-4 0,1 0-1 0,1 0-2 16,3 0 0-16,0 0 2 0,1 0 11 0,2 0 10 15,0 0 7-15,3 0 6 0,0 0-2 0,3 0-3 16,-1 0 3-16,1 12 2 0,5-12-3 0,-2 0 4 16,4 0-7-16,-4 0-2 0,6 0 0 0,-5 0-13 15,2 0-5-15,-3 0-3 0,3 0-4 0,-1 0 7 16,-1 0 2-16,-3 0-5 0,6 0-6 0,-3-11-4 16,4 11-5-16,2 0-2 0,-1 0 6 15,1 0 1-15,-2 0 0 0,1 0 5 0,2 0 4 0,-1-6 1 16,-3 6 9-16,-2 0-3 0,3 0-1 15,-1 0 7-15,-1 0 5 0,0 0 2 0,-1 0 0 16,-2-4-4-16,-1 4-5 0,-2-2 3 0,3 0-3 16,-2 0 6-16,0 0-6 0,-4-1-6 0,2 0 6 15,1-1-14-15,0 1-2 0,-1 0 2 0,-2-1-10 16,1 3 8-16,1-2-3 0,-2 0 2 0,0 0-1 16,0 2-3-16,0-1 1 0,-1-2-1 0,-1 4 0 15,2-2 3-15,-3 1 0 0,3 1 0 0,0-2 0 16,2 1-3-16,-1 0 0 0,1 1-4 0,3 0 3 15,1 0 1-15,0-1-1 0,1 1 8 16,-1 0-3-16,3 0 15 0,-1-1 7 0,3 1 5 0,-3 0 0 16,1 0-8-16,0 0 1 0,-1 0-4 15,2 0 8-15,-4 0 5 0,3 0-5 0,-1 0-3 16,3 0-8-16,-3 0-8 0,-2 0 4 0,-1 0 6 16,1 0-1-16,-3 0-4 0,0 0-5 0,0 0-4 15,2 0 0-15,-2 0 4 0,0 0-4 0,2 0 8 16,3-10 5-16,-3 10-1 0,1 0 8 0,0 0-17 15,-4 0 1-15,5-5 3 0,0 5-7 0,2 0 8 16,-4 0-1-16,4 0-3 0,-3 0-1 0,-1 0-4 16,1 0-4-16,-3 0-3 0,-1 0 3 0,0 0 0 15,4 0 4-15,-8 0 4 0,4 0 3 0,-8 0 5 16,4 0 7-16,2 0 19 0,-6 0 14 16,-3 0 2-16,4 0-1 0,-5 0-21 0,5 0-13 15,-4 0-9-15,2 0-8 0,1 0-1 0,0-13-9 16,2 13 0-16,-3 0 2 0,3 0-2 0,1-7-1 15,3 7 4-15,1 0-5 0,6 0 1 0,-1 0-1 16,2 0-2-16,1 0 4 0,3 0 0 0,1 0 4 16,2 0 2-16,-2 0-6 0,1 0 4 0,2 0 7 15,-7 0 13-15,3 0 12 0,2 0 7 0,-4 0-2 16,-2 0-13-16,2-14-8 0,-2 14-7 0,3 0-7 16,-1 0 0-16,-1 0-4 0,3 0-3 0,2-7 4 15,-4 7-5-15,-2 0 12 0,2 0 4 16,-2-5 4-16,-3 5 10 0,-2 0-3 0,-1-1 7 15,-8 1-5-15,-4 0-8 0,-1 0-4 0,-1 0-11 16,-8 0 0-16,-2 0 1 0,-4 0-6 0,3 0 2 16,-7 0-2-16,-1 0-3 0,3 0 6 0,-3 0-2 15,0 0-1-15,0 0-2 0,0 0-4 0,0 0-62 16,0 0-64-16,0 0-95 0,0 0-137 0,0 0-71 16,0 0-74-16,0 0-63 0,-14 0-42 0,14 0-58 15,-17 0-146-15,0 0-108 0,-3 0 181 0</inkml:trace>
  <inkml:trace contextRef="#ctx0" brushRef="#br0" timeOffset="127799.16">13789 8929 1744 0,'0'0'26'0,"0"0"27"16,0 0 27-16,0 0 24 0,0 0 4 16,0 0-3-16,0 0-9 0,0 0 0 0,0 0-17 15,0 0-5-15,0 0-14 0,0 0-14 0,0 0-15 16,0 0-15-16,0 0-9 0,0 0-4 0,0 0 4 16,0 16 13-16,0-16 20 0,0 0 2 0,0 0-3 15,0 17-20-15,0-17-13 0,0 14-5 0,0-14 4 16,0 17 7-16,0-7 2 0,0 0-2 0,0 2-4 15,16 0-1-15,-16-1-4 0,0-3 2 0,0 1-4 16,11-3 3-16,-11-1-2 0,0-1 2 0,4-2 9 16,-4-2 7-16,0 0 12 0,0 0 2 0,0 0-2 15,0 0-13-15,0 0-9 0,-24 0-2 16,24-22-8-16,-21 22 2 0,21-18-2 0,-24 18 1 16,13-22 15-16,11 11 14 0,-16 1 15 0,16 10 23 15,-9-15 8-15,9 15-8 0,0-10-13 0,0 10-26 16,0-9-16-16,0 9-13 0,0-4 0 0,0 2-6 15,0 0 1-15,26 1 3 0,-26 1-2 0,27 0 4 16,-10 0-4-16,-2 0-3 0,2 0 5 0,-1 0 0 16,-1 0-2-16,-4 15 4 0,0-15-8 0,-2 0 0 15,-2 14 2-15,-4-14 0 0,1 12 6 0,-4-4 0 16,0 0 2-16,0 0 0 0,0-1-2 0,-20 0 0 16,20 1 0-16,-18 0 0 0,18-3 0 0,-22 0 7 15,22-3-7-15,-25 0 6 0,14-1 6 16,2 0-4-16,-2-1-1 0,0 0-1 0,6 0-4 15,-1 0 5-15,-2 0 2 0,5-14 4 0,3 14 10 16,-3 0 12-16,3-16 13 0,0 16 4 0,0-11 2 16,0 11-10-16,0-13-10 0,0 13-6 0,0-11-10 15,20 5-3-15,-20 2 2 0,0-1-5 0,18 2-9 16,-18 0-1-16,12 0-6 0,-12 3-4 0,9-2 2 16,-9 2-1-16,10 0-2 0,-10 0 3 0,6 0 0 15,-6 0-5-15,3 0-5 0,-3 17-7 0,0-17-11 16,0 0-6-16,0 18 5 0,0-18 4 0,-19 13 5 15,19-13 4-15,0 13 5 0,-23-13-1 0,23 9 12 16,-17-9 6-16,17 6 4 0,-14-6 5 16,14 0-3-16,-11 0 1 0,11 0 6 0,0 0 9 15,0 0 10-15,0 0 10 0,0 0 8 0,0-15-2 16,0 15-5-16,0 0-8 0,0-16-14 0,0 16-5 16,0-12-9-16,0 12 0 0,16-10-6 0,-16 10 0 15,0-10 3-15,17 10-3 0,-17-4 0 0,11 4-5 16,-11-3-2-16,0 3-5 0,10 0-3 0,-10 0 1 15,0 0 4-15,0 0 1 0,3 0 3 0,-3 0-10 16,0 15-15-16,0-15-5 0,0 0-6 0,0 19 3 16,0-19 5-16,0 15 3 0,-18-15 4 0,18 14 4 15,0-14 7-15,-19 10 8 0,19-10 5 16,-11 7 4-16,11-7 2 0,-10 3 5 0,10-3 6 16,0 0 18-16,-5 0 16 0,5 0-9 0,0 0-3 15,0 0-8-15,0 0 0 0,0 0 13 0,0-17 7 16,0 17-11-16,0 0-10 0,0-16-14 0,0 16-5 15,15 0-4-15,-15-13-7 0,0 13 2 0,14 0-1 16,-14-9-1-16,0 9 1 0,13 0-7 0,-13 0 0 16,0-5-5-16,8 5 4 0,-8 0 1 0,0 0-2 15,0 0 3-15,0 0-3 0,0 0 2 0,0 0-7 16,0 0 6-16,0 0 2 0,0 0 4 0,0 0 6 16,0 0-1-16,0 0 1 0,0 0 1 0,0 0-2 15,0 0-11-15,0 10-9 0,-11-10-21 0,11 0-18 16,0 0-32-16,0 0-39 0,0 0-41 15,0 0-47-15,0 0-37 0,0 0-47 0,0 0-55 16,0 0-123-16,0 0-161 0,0 0 96 0</inkml:trace>
  <inkml:trace contextRef="#ctx0" brushRef="#br0" timeOffset="130543.81">6292 11536 1877 0,'2'0'23'0,"-1"0"-7"0,-1 14 17 16,0-14 27-16,0 0-2 0,0 0 31 0,0 0 7 16,0 0 5-16,0 0 7 0,0 0 4 0,0 0-4 15,0 0-13-15,0 0-20 0,0 0-17 0,0 0-8 16,0 0-1-16,0 0 11 0,0 0 12 0,0 0 8 15,0 0 0-15,0 0-1 0,0 0-2 0,0 0-6 16,0 0-5-16,0 0-8 0,0 0-13 0,0 0-6 16,0 0-10-16,0 0-5 0,0 0-5 0,14 0-4 15,-14 0 13-15,19 0 6 0,-7 0 15 16,4 0 7-16,2 0-6 0,1 0-4 0,0 0-13 16,5 0-2-16,3 0-5 0,-4 0 2 0,5 9 2 15,0-9-4-15,-3 0 5 0,3 0 0 0,1 0 3 16,-1 0 6-16,0 0-7 0,-1 0-1 0,1 0-2 15,1 0-2-15,0 0 3 0,3 0-6 0,-3 0-4 16,2-11-4-16,0 11-2 0,0 0 2 0,8 0 3 16,-2 0-2-16,4-7-6 0,2 7-4 0,2 0 0 15,6 0-1-15,1-3 1 0,-1 3 3 0,3-2-1 16,-3 0 6-16,5 2 1 0,-5-2 0 0,-1 0-5 16,-2 1-3-16,2 0 5 0,0-2 5 15,-4 0 5-15,2 1 2 0,0 0 0 0,2 0-5 16,4-1-5-16,1 1-4 0,1 0 0 0,-1 1-3 15,3-2 5-15,1 2 0 0,3 0-7 0,2-1-7 16,1 0 8-16,-2 2-4 0,1 0-1 0,1 0 11 16,2 0-1-16,1 0 4 0,-3 0 7 0,2 0 7 15,0 0-2-15,0 0 4 0,-2 0-11 0,2 0-6 16,-4 0 2-16,-2 0-3 0,-1 0 12 0,2 0 8 16,-6 0 1-16,0 0 1 0,-3 0 0 0,0 0 0 15,-2 0-4-15,-3 0 4 0,2 0-15 0,-1 0 0 16,1 0-10-16,0 0 3 0,1 0 20 0,0 0 1 15,0 0 21-15,-2 0 9 0,-1 0 6 0,-2 0 3 16,-2 0 10-16,-2 10 4 0,-7-10-2 16,-5 0 9-16,-4 0-4 0,-6 0-15 0,-4 0-11 15,-5 0-19-15,-5 0-24 0,0 0-8 0,-6 0-10 16,0 0-5-16,0 0 2 0,0 0-2 0,0 0 0 16,0 0-3-16,0 0 3 0,0 0-10 0,0 0-46 15,0 0-34-15,0 0-75 0,0 0-95 0,0 0-55 16,0 0-74-16,0 0-28 0,0 0-35 0,0 0-39 15,-12 0-42-15,12 0-75 0,-11 0-176 0,3 0-17 16,-3 0 151-16</inkml:trace>
  <inkml:trace contextRef="#ctx0" brushRef="#br0" timeOffset="131273.75">12049 11477 1353 0,'33'0'-28'0,"1"0"-67"15,-1-13-33-15,1 13-20 0,-5 0-3 0,-4-8 40 16,0 8-21-16,-8-7-41 0,-1 7 12 0,-9 0 30 15</inkml:trace>
  <inkml:trace contextRef="#ctx0" brushRef="#br0" timeOffset="132240.81">12236 11462 1446 0,'0'0'57'0,"0"6"24"16,0-6 16-16,-22 0 28 0,22 0-29 0,0 0 8 15,-22 0 18-15,22 0-1 0,-15 0-4 0,15 0-21 16,-13 0-26-16,13 0-21 0,-9 0-22 0,9 0-11 15,0 0-10-15,-6 0-6 0,6 0 2 0,0 0 2 16,0 0 12-16,0 0 13 0,0 0 11 0,0 0 16 16,0 0 8-16,0 0 7 0,0 0 5 0,0 0-6 15,0 0 3-15,0 0-11 0,0 0-4 16,0 0-2-16,0 0-10 0,0 0-1 0,0 0-6 16,0 0-5-16,0 0 7 0,0 0 4 0,0 0 6 15,15 0 1-15,-15 0-6 0,16 0-2 0,-4 0-1 16,1 0 1-16,2 0 0 0,2 0-2 0,0 13-6 15,3-13 3-15,-1 0-7 0,0 0-1 0,-2 6 4 16,3-6-2-16,0 0 10 0,2 0-2 0,-5 0 10 16,6 0 5-16,-3 0-2 0,1 0-7 0,3 0-6 15,1 0-8-15,-2 0-4 0,7 0 2 0,-4 0-4 16,4 0-7-16,2 0-1 0,3 0-13 0,0-11 0 16,6 11 2-16,-3 0 7 0,4 0 9 0,3 0 8 15,0 0 1-15,-3 0-7 0,-1-5-4 16,2 5-9-16,-1 0-3 0,0-3-3 0,-2 1-1 15,5 1 5-15,2 0 12 0,-2-1 8 0,5 0 5 16,1 0-7-16,0 0-8 0,-1 2-11 0,4-2-2 16,-1 0 3-16,3 1-4 0,-2-1 0 0,5 2-3 15,0 0 2-15,2 0-2 0,2 0 6 0,2 0-3 16,1 0-2-16,3 0-2 0,-3 0-1 0,3 17 10 16,-2-17-5-16,1 0 6 0,1 0 8 0,-4 11 4 15,2-11 4-15,3 0 7 0,-5 0-4 0,6 7 1 16,-4-7-1-16,6 0-1 0,1 0-6 0,1 0-11 15,-2 3 4-15,4-3-10 0,1 2 7 0,-2-2 8 16,3 0-4-16,0 1 15 0,1-1 0 16,0 2-3-16,0-1 8 0,0 0-7 0,4 0-8 15,0 0 4-15,4 1 1 0,1-1-7 0,-1 1-1 16,1-1-3-16,1 1-9 0,1-2-4 0,1 2 8 16,1 0 5-16,0 0 5 0,0 0 21 0,-3-1 6 15,5 0-2-15,-2 0 11 0,0 0 3 0,-4-1-10 16,-4 0 0-16,5 0-13 0,-1 0-17 0,1 0-7 15,-6 0-4-15,7 0-11 0,-2 0-6 0,4 0-1 16,1 0 0-16,0 0 11 0,0 0-1 0,-1 0 4 16,2 0-4-16,1 0-7 0,2 0 7 0,-3 0-7 15,-2 0 7-15,2 0-4 0,4 0-7 0,-4 0 7 16,-4 0-3-16,-1 0 1 0,-3 0 3 16,-1 0 0-16,-6 0-5 0,-5 0 11 0,-1 0-3 15,-7 6-3-15,-5-6 15 0,-1 0 2 0,-5 0 4 16,-5 4 5-16,-5-4-8 0,-5 0-1 0,-7 0-4 15,-3 0-4-15,-9 0-3 0,-1 0-12 0,-7 2 3 16,-6-2 0-16,1 1-1 0,-6-1-7 0,-3 0 0 16,0 0-7-16,0 1-44 0,0-1-31 0,0 0-41 15,0 0-68-15,0 0-31 0,-24 0-47 0,24 0-49 16,-24 0-40-16,7 0-75 0,-4 0-91 0,2 0-124 16,-9 0-291-16,3 0 89 0,0 0 179 0</inkml:trace>
  <inkml:trace contextRef="#ctx0" brushRef="#br0" timeOffset="145658.24">12579 6990 2087 0,'0'-14'22'0,"0"0"32"0,0 0 32 0,0 2 29 16,15-1 1-16,-15 4-13 0,0 0-14 16,0 3-9-16,0 1-3 0,0 3 7 0,0-2 9 0,0 2-3 15,0 2-3-15,0-3-12 0,0 3-21 0,0 0-20 16,0 0-17-16,0 0-15 0,0 0-10 16,0 0-4-16,0 0-6 0,0 0 3 0,0 0 1 15,0 15 7-15,0-15 3 0,0 23 9 0,-18-6 26 16,18 5 13-16,-19 8 20 0,19 1 19 0,-25 6-9 15,25 8 9-15,-20 5 2 0,6 5-1 0,3 7 17 16,0 0 8-16,-4 4 4 0,-1 5-2 0,2-1-15 16,-3 2 2-16,-3 0-2 0,3 1-12 0,0 1 18 15,-2 5-17-15,2 5 9 0,-2 6 18 0,1 2 0 16,1 4 10-16,3 0-13 0,1 0-7 0,3 0-9 16,-3-3 11-16,7-2-3 0,-2-1-12 0,7-2-21 15,-3 0-23-15,3-1-13 0,1 0-15 16,0-4 7-16,0-3-12 0,0-4-3 0,0-5 2 15,0-8-9-15,19-5 5 0,-19-5 11 0,0-6 20 16,17-5 18-16,-17-4 7 0,0-3-15 0,15-5-12 16,-15-5-15-16,0-3-17 0,0-7 9 0,0-2-6 15,0-3-7-15,0-4 16 0,0-3-4 0,0-2 26 16,0-1 10-16,0 0-1 0,0 0-3 0,0 0-15 16,0 0-14-16,0 0-8 0,0 0-19 0,0-14-105 15,0 14-108-15,0-13-126 0,-11 13-99 0,11-16-17 16,0 6-44-16,0 0-54 0,0-1-105 0,0 0-259 15,0 1-2-15,0 0 181 0</inkml:trace>
  <inkml:trace contextRef="#ctx0" brushRef="#br0" timeOffset="147450.79">18758 8734 3110 0,'0'10'2'0,"0"-10"-3"0,0 6 0 15,0-6 22-15,0 0 30 0,0 0 41 0,0 5 39 16,0-5 16-16,0 1 4 0,0 0 0 0,0 1-3 16,0-2-6-16,0 1-17 0,0-1-8 0,0 0-15 15,0 0-2-15,0 0 7 0,0 0 7 16,0 0 8-16,0 0 1 0,0 0-2 0,19 0-23 16,-19 0-19-16,29 0-13 0,-7 0-14 0,1 0-12 15,5-14-8-15,0 14-7 0,5 0-21 0,-7-11 8 16,0 11-11-16,2 0-9 0,-4-12 5 0,-3 12-9 15,3 0-18-15,-9-7-68 0,-2 7-66 0,1 0-76 16,-4-3-57-16,-8 3-45 0,3 0-59 0,-5 0-37 16,0 0-41-16,0 0-24 0,-31 0-64 0,14 0-143 15,-5 0 124-15</inkml:trace>
  <inkml:trace contextRef="#ctx0" brushRef="#br0" timeOffset="147674.15">18763 8885 3336 0,'0'7'31'0,"0"-2"12"0,0-3 32 16,0 1 42-16,0-2 21 0,14-1 32 0,-14 0 11 16,0 0-5-16,12 0-19 0,-12 0-15 0,13 0-15 15,-13 0-17-15,13 0-12 0,-5 0-22 0,3 0-19 16,0-14-23-16,6 14-23 0,-3 0-2 0,3-10-15 16,2 10 1-16,9 0 6 0,-2-9-10 0,0 9 7 15,4 0 1-15,-2-3-14 0,0 3-35 0,-2 0-46 16,-3 0-52-16,2 0-53 0,-8 0-36 0,-4 0-52 15,-4 0-52-15,0 0-61 0,-4 0-76 16,-5 0-161-16,3 0-138 0,-3-23 126 0</inkml:trace>
  <inkml:trace contextRef="#ctx0" brushRef="#br0" timeOffset="148021.97">19096 8571 3850 0,'0'-4'26'0,"30"-1"9"16,-13 0 26-16,2 0 33 0,1-1 4 0,0 0 21 15,-3 1-18-15,-3 2-22 0,-3 2-27 0,-3 1-26 16,1 0-5-16,-1 0-14 0,0 0-1 0,-5 16-5 16,3-16 0-16,2 16 2 0,-5-16-4 0,4 19 6 15,0-19-6-15,-6 19 5 0,2-19 3 16,7 15 5-16,-7-15 33 0,1 11 25 0,6-11 20 16,-6 6 12-16,6-6-9 0,-3 0-13 0,4 0-5 15,3 0 4-15,0 0 2 0,0 0 9 0,-1 0 11 16,-1 0-5-16,0 0 0 0,1 0-6 0,-7 0-20 15,5 0-24-15,-5 0-22 0,-3 0-23 0,2 0-9 16,-5 0 4-16,0 0 12 0,0 0 40 0,0 0 22 16,0 21 34-16,0-21 2 0,-25 29-19 0,25-10-14 15,-26 4-25-15,1 2-11 0,-2 1-15 0,-4 3-7 16,-3 0-4-16,-1 0-2 0,-7 2-12 0,-2 2-132 16,5 0-157-16,5-1-131 0,-1 1-91 0,2-2 20 15,10 2 19-15,2-3 5 0,8-1-28 16,3-3-38-16,7-3-108 0,3-2-110 0,0-5 134 15</inkml:trace>
  <inkml:trace contextRef="#ctx0" brushRef="#br0" timeOffset="149129.74">20382 7832 3593 0,'4'-10'53'0,"3"2"70"15,-4 1 67-15,4 0 59 0,-3-2 5 0,-1 3-10 16,1 2-2-16,-4 1 6 0,3 2 12 16,-3-1-19-16,0 0-26 0,0 2-57 0,0 0-62 15,0-2-46-15,0 2-46 0,0 0-11 0,0 0-13 0,0 0-1 16,0 0 11-16,-17 0-1 0,17 0 4 16,0 0-4-16,-14 19 0 0,14-19 1 0,-9 17-4 15,9-5 7-15,-12 1 6 0,12 2-8 0,-3 0 4 16,3 1-4-16,0 1-24 0,0-1-23 0,0 1-18 15,0 0-18-15,0-4-2 0,20 1 17 0,-20-4 14 16,0-2 25-16,0-1 26 0,14-2 16 0,-14-4 8 16,11 0 1-16,-11-1-4 0,15 0 0 0,-6 0-4 15,2-16-3-15,3 16 3 0,0-16 0 0,3 16 4 16,-1-22 3-16,1 9 46 0,-3 1 16 16,3-2 11-16,-3 0 21 0,1-1-22 0,-1 2 17 15,-1-1 9-15,2 0-15 0,-4 2-4 0,-2 0-6 16,2 1-4-16,-1 2 7 0,-6 2-12 0,1 1-17 15,0 2-21-15,-1 1-22 0,-2 1-13 0,-2 2-11 16,1 0-9-16,-1 0-5 0,0 0 0 0,0 0 5 16,0 0 2-16,0 16 7 0,0-16 7 0,0 21-1 15,0-7 6-15,-20 4 6 0,20 0-7 0,-14 4 6 16,14 2 9-16,-17 1 13 0,17 2 16 0,-22-1 2 16,8 2-4-16,7 2-16 0,-7 1-10 0,0 0-3 15,0 0-10-15,0 0 4 0,0-2-6 16,3 0 2-16,0-3 3 0,-1-1-2 0,-1-4 3 15,4-3-4-15,-2-2-4 0,5-3-39 0,-3-1-19 16,2-2-23-16,-2-1-33 0,1-2 5 0,1 0-20 16,-4 0-3-16,6-2-2 0,-4 1-9 0,1-3-1 15,-1 1-33-15,1-3-27 0,-3-1-33 0,-3 0-37 16,5 0-15-16,-10-19-19 0,2 19-27 0,0-28-25 16,1 10-25-16,-1-1-21 0,2-4-28 0,2 0-85 15,6-1-137-15,4-2 39 0,3 0 128 0</inkml:trace>
  <inkml:trace contextRef="#ctx0" brushRef="#br0" timeOffset="149361.76">20940 7946 3034 0,'8'0'4'0,"2"0"-3"15,-7 0 7-15,-2 0 13 0,2 0 17 0,-3 0 36 16,0 0 30-16,0 0 32 0,0 0 18 0,0 0-1 15,0 0-13-15,0 0-21 0,0 0-25 0,0 0-26 16,0 0-14-16,0 0-20 0,0 0-16 0,0 0-1 16,0 0-12-16,0 0-4 0,17 0 0 0,-17 0-15 15,27 0-40-15,-12 0-57 0,-1 0-76 0,3 0-88 16,0 0-75-16,-1 0-82 0,-4 0-103 16,1 0-131-16,-1 0 2 0,-6 0 137 0</inkml:trace>
  <inkml:trace contextRef="#ctx0" brushRef="#br0" timeOffset="149541.42">20805 8121 3416 0,'-4'10'48'0,"-1"0"41"0,2-3 50 16,3-4 33-16,0-3-19 0,0 0-20 0,0 0-39 16,25 0-21-16,-25 0-28 0,20 0-22 0,-6 0-9 15,3 0-13-15,-1 0-3 0,4 0 0 16,5 0-41-16,-4 0-52 0,4 0-76 0,0 0-92 15,0 11-81-15,4-11-113 0,-5 0-212 0,0 0-164 16,4 0 119-16</inkml:trace>
  <inkml:trace contextRef="#ctx0" brushRef="#br0" timeOffset="159662.57">21721 7727 3584 0,'10'0'40'0,"-4"0"53"0,3 0 58 0,-4 0 55 15,3 0 8-15,-4 0-1 0,-2 0-19 0,1-14-12 16,0 14-18-16,0 0-30 0,-3 0-30 16,0 0-37-16,0 0-36 0,0 0-21 0,0 0-14 15,0 0-6-15,0 0 5 0,-25-7 2 0,25 7 3 16,-28 0 6-16,11 0-9 0,-1 0-1 0,-3 0 3 16,-3 0-6-16,5 0 13 0,-1 0-7 0,-2 0-4 15,5 0 3-15,6 20-13 0,0-20 8 0,0 13-1 16,4-13-2-16,2 15 9 0,3-15 4 0,-1 12 1 15,3-12-1-15,0 12 0 0,0-12-7 0,0 9 7 16,0-9 4-16,0 7 0 0,0-3 14 0,0 2 1 16,0 0 5-16,0 1 2 0,0 3-5 0,0 2 1 15,0 1-4-15,0 5 3 0,0 1-8 16,0 3-7-16,0 2 4 0,0 1-8 0,0 0 1 16,0 2 3-16,0 1 0 0,0-1 5 0,0 3-4 15,0-3-70-15,0-1-83 0,0-2-85 0,0 1-80 16,0-3-20-16,0-5-39 0,0-3-41 0,0-4-55 15,0-1-122-15,0-8-208 0,-25-1 18 0,25 0 138 16</inkml:trace>
  <inkml:trace contextRef="#ctx0" brushRef="#br0" timeOffset="159856.79">21361 8067 3877 0,'0'0'21'15,"27"0"44"-15,-13 0 56 0,-5 0 63 0,8 0 24 16,-5 0 15-16,1 0-31 0,-1 0-46 15,-6 0-26-15,7 0-54 0,-9-12-32 0,9 12-15 16,-4 0-20-16,2-12-8 0,1 12 4 0,4-11-1 16,1 4-25-16,5 1-48 0,0 1-56 0,4-1-62 15,-1 1-43-15,4-1-37 0,-1 2-45 0,0 0-49 16,0 1-48-16,-6 2-62 0,6-1-136 0,-10 2-127 16,7-1 117-16</inkml:trace>
  <inkml:trace contextRef="#ctx0" brushRef="#br0" timeOffset="160184.04">22106 7737 4393 0,'11'-3'25'0,"-6"-1"32"16,1 1 44-16,-3 0 53 0,0-3 29 0,0 2 32 15,-1 2 22-15,-2 0 13 0,0 1-21 0,0-1-45 16,0 2-68-16,0-1-66 0,0 1-32 0,-19 0-14 15,19 0-1-15,-14 0-3 0,14 0 0 0,-20 0-6 16,5 0 4-16,-3 22 4 0,4-22-7 0,-3 19 0 16,0-5 1-16,0 2-6 0,-1 1 6 0,-1 3 5 15,2 4-7-15,-2 2 4 0,2 2 1 16,3 2-5-16,-3 0 20 0,3 4-4 0,2 2 4 16,-4 2-1-16,9 2-14 0,-1 0 6 0,5 0-1 15,0-1 2-15,-2 1-3 0,5-2-38 0,0-5-53 16,0-1-51-16,0-7-70 0,26-1-34 0,-26-6-23 15,17-4-23-15,-17-3-27 0,22-2-61 0,-10-2-75 16,1-5-86-16,2-1-132 0,1-1-211 0,6 0 125 16,-5 0 163-16</inkml:trace>
  <inkml:trace contextRef="#ctx0" brushRef="#br0" timeOffset="160823.68">22195 7901 3654 0,'0'-3'41'0,"0"-1"27"0,0 1 36 0,0 1 44 16,0-1-5-16,0-1 10 0,0 3-1 0,0-1-15 15,0 2-13-15,0-1-28 0,0 1-36 0,0 0-25 16,0-1-27-16,0 1-15 0,0 0-1 0,0 0-3 16,0 0 0-16,-16 0 6 0,16 0 0 15,0 0 2-15,-14 20 7 0,14-20-5 0,-12 16 0 16,12-4-1-16,-10-2-4 0,1 3 3 0,4 1 6 16,-2 0 0-16,2-1-3 0,-1 1 0 0,1-1 1 15,2-1-5-15,-3-2 12 0,6-2-3 0,-5-2-7 16,5-2 9-16,-3 0-11 0,3-4 8 0,0 2 3 15,0-2-8-15,0 0 8 0,0 0-1 0,0 0-4 16,25 0 6-16,-25 0-3 0,17 0 0 0,-17 0 5 16,22 0-10-16,-10-15 3 0,2 15 0 0,-14 0-2 15,17-18 5-15,-6 18 0 0,-5-13 7 16,1 13 5-16,-1-13 9 0,-5 5 2 0,2 8 1 16,2-10-7-16,-2 4-5 0,-1 2-8 0,-2 4-16 15,1-3-2-15,-1 0-9 0,0 2-8 0,0 1 6 16,0 0 0-16,0 0 6 0,0 0 4 0,0 0 2 15,0 0 2-15,0 21-1 0,0-21 6 0,0 19-1 16,0-19-1-16,-15 22 2 0,15-8 0 0,0 1 1 16,0 0-1-16,0 1-2 0,0 1 2 0,0-1-9 15,0-1 7-15,18 0 4 0,-18-3-4 0,0-2 19 16,14-1 2-16,-14-5-3 0,0-1 1 0,17-3-7 16,-17 0-7-16,16 0 12 0,-7 0 12 0,-1-24 0 15,3 24 2-15,0-27-10 0,1 11-12 0,-4 0-1 16,3-2-1-16,-2 1-5 0,0-1-5 15,-5 2 3-15,6 0-14 0,-7 2-38 0,1 0-42 16,0-1-63-16,-1 4-58 0,2-1-60 0,-5 3-75 16,0 0-82-16,0 2-79 0,0 4-151 0,2-1-179 15,-1 1 139-15</inkml:trace>
  <inkml:trace contextRef="#ctx0" brushRef="#br0" timeOffset="161404.03">22566 7937 4102 0,'7'0'10'0,"0"0"0"0,-3 0 3 0,3 0 18 15,-3 0 9-15,-1 0 23 0,0-16 22 0,4 16-7 16,-7 0-6-16,0 0-17 0,0 0-30 0,0 0-13 16,0 0-18-16,0 0-10 0,0 0 0 0,0 0 3 15,0 0 1-15,-14 0 5 0,14 18 6 0,0-18 0 16,0 19 3-16,-13-5 0 0,13 1-4 0,-8 1-1 15,8 2 7-15,-10 4-1 0,5 2-2 0,-3 1 3 16,0 4-5-16,4 0-2 0,-2 1 7 0,-5 2-4 16,4-2-4-16,0-1 5 0,-1-3-5 0,-1-1 1 15,1-5 1-15,-1-3-11 0,1-3-3 16,0-4 2-16,5-1 2 0,-5-4 22 0,5-2 6 16,1-3 0-16,2 0 1 0,0 0-9 0,0 0 0 15,0-27-7-15,0 27-8 0,18-32 0 0,-18 10-6 16,17-1 3-16,-17-2 3 0,26-2 0 0,-9-1 7 15,2 2-5-15,1-1 3 0,0 2 4 0,-1 5-2 16,-1-1 3-16,4 4 2 0,-2 1-3 0,-1 2-3 16,-4 1 4-16,1 2 5 0,-2 1-1 0,0 1 6 15,-5-1-3-15,-1 3-6 0,-2 2-3 0,0-1-3 16,-4 4-4-16,-1 0-10 0,1 0-4 0,-2 2-10 16,0 0-1-16,0 0-4 0,0 0-4 0,0 0 4 15,-19 20-9-15,19-20 8 0,-18 21 7 0,18-9 6 16,-25 3 10-16,11 4 3 0,2 1 4 15,-1 1-2-15,1 2 5 0,-1 1-9 0,1 2-9 16,4-1-1-16,-1 0-12 0,3-2-3 0,-1-1 1 16,4-2 5-16,2-3 7 0,1-3 18 0,0-1 9 15,0-3 3-15,0-2 2 0,0-2 2 0,26-3-1 16,-26-1-6-16,28-1 3 0,-12-1-6 0,2 0-1 16,1 0 2-16,-1 0-4 0,3-15 2 0,-11 15-16 15,11 0-46-15,-10-18-72 0,3 18-95 0,-1-16-93 16,-2 16-83-16,-4-18-122 0,3 8-178 0,1-2 51 15,-5 0 130-15</inkml:trace>
  <inkml:trace contextRef="#ctx0" brushRef="#br0" timeOffset="161703.76">22944 7788 3865 0,'14'0'8'16,"-3"-1"7"-16,3 1 33 0,-1-3 47 0,-1 0 35 15,-4 1 45-15,0 0 11 0,-4 0 4 0,-4 2 12 16,0 0-9-16,2 0-18 0,-2 0-52 0,0 0-51 16,0 0-47-16,0 0-32 0,0 0-1 15,0 0 12-15,0 0 74 0,0 18 68 0,0-18 33 16,0 21-3-16,0-6-55 0,0 3-26 0,0 2-8 16,0 3 2-16,17 2-14 0,-17 1-26 0,0 1-20 15,15 3-15-15,-15 4-1 0,0 1-5 0,14 2-2 16,-14 4 3-16,0 1 3 0,0 0-8 0,0 5 0 15,0-4 1-15,0 1-1 0,-24-2-40 0,24-3-98 16,-35-3-161-16,18-2-131 0,-3-5-69 0,-5-1-16 16,4-7 3-16,-4 0-51 0,3-3-80 0,-1-4-239 15,4-3 7-15,2-4 176 0</inkml:trace>
  <inkml:trace contextRef="#ctx0" brushRef="#br0" timeOffset="165612.6">10494 8658 1260 0,'-2'0'19'0,"1"0"12"0,1 0 33 15,0 0 32-15,-2 0 11 0,2 13 24 0,-1-13-10 16,1 0-7-16,-2 0-9 0,-1 0-20 0,2 0-8 16,-1 0-11-16,0 7-7 0,2-7 2 0,0 0 0 15,0 0 4-15,0 0 3 0,0 0-5 0,0 0-4 16,0 0-3-16,0 0-6 0,0 0-2 0,0 0 1 15,0 0-3-15,0 0 0 0,0 0 2 0,0 0 6 16,0 0 3-16,0 0 6 0,0 0 13 16,0 0-1-16,0 0 1 0,16 0 2 0,-16 0-10 15,16 0 2-15,-1 14-1 0,1-14-7 0,-1 0 2 16,10 0 4-16,-5 8-2 0,5-8 9 0,0 0-5 16,4 0-2-16,1 5 9 0,1-5-9 0,0 0 4 15,0 0 0-15,-2 0-1 0,1 0 7 0,-8 0 5 16,-2 0 1-16,-3 0-12 0,-8 0-17 0,-1 0-12 15,-3 0-18-15,-2 2-15 0,-3-2-4 0,3 0-10 16,-3 0-7-16,0 0 7 0,0 2-4 0,0-2-2 16,0 0 0-16,0 0 0 0,0 0 1 15,0 0-37-15,0 0-48 0,0 0-59 0,0 0-79 16,0 0-41-16,0 0-49 0,0 0-64 0,-13 0-63 16,13 0-155-16,-14 0-220 0,5 0 122 0</inkml:trace>
  <inkml:trace contextRef="#ctx0" brushRef="#br0" timeOffset="166588.14">23638 7979 4186 0,'10'0'17'16,"0"0"16"-16,-3-18 32 0,0 18 38 0,-2 0 28 16,1-15 34-16,-6 15 20 0,2 0 13 0,-2 0-21 15,0 0-35-15,0 0-54 0,0 0-55 0,0 0-30 16,0 0-17-16,-16 0 2 0,16 0 3 0,0 0 8 15,-17 0-1-15,17 20 0 0,-12-20-4 0,12 27 6 16,-17-12-1-16,7 7-67 0,4 3-73 0,-2 6-91 16,2 4-84-16,0 4-49 0,3 2-62 0,1 0-68 15,-1 5-97-15,3-2-180 0,0-6-25 0,0-3 149 16</inkml:trace>
  <inkml:trace contextRef="#ctx0" brushRef="#br0" timeOffset="166796.14">23382 8244 4325 0,'20'-7'24'0,"-20"-1"51"0,22 1 56 0,-22-1 58 15,23-2 21-15,-10 1-11 0,1 1-25 0,-2 0-35 16,1 1-26-16,-4 0-32 0,5 2-22 0,1-2-22 16,-1 2-29-16,3 1-8 0,0-2-9 0,7 2 0 15,-2 1 9-15,5-1-8 0,1 1-43 0,-3-1-89 16,2 0-84-16,2 1-86 0,-1-4-71 15,-2 1-69-15,1-2-80 0,-1-1-104 0,1-1-207 16,-3-3-7-16,6-3 166 0</inkml:trace>
  <inkml:trace contextRef="#ctx0" brushRef="#br0" timeOffset="167272.72">24141 7841 4015 0,'0'-3'36'15,"0"-2"54"-15,0 2 59 0,0 0 68 0,2-2 28 16,1 3 25-16,-3 0 22 0,0 1-10 0,0 1-31 15,0 0-58-15,0 0-87 0,0 0-58 0,0 0-34 16,0 0 13-16,-14 0 50 0,14 18 17 16,-14-18 12-16,14 26-24 0,-17-9-19 0,6 5 3 15,-3 3-4-15,2 3 6 0,2 4-13 0,-1 4-22 16,-1 2 0-16,4 3-16 0,-1 3-10 0,-2 0-1 16,6-2-4-16,-5 3 1 0,5-4 2 0,-1-6 0 15,-1-3-1-15,4-4 1 0,-1-6 0 0,-1-5 4 16,2-4 7-16,1-4 6 0,2-4 55 0,0-2 57 15,0-2 50-15,0-1 27 0,0 0-47 0,0 0-64 16,0-17-59-16,0 17-33 0,0-24-12 0,0 7 3 16,19-5-1-16,-19-3-4 0,16-4-1 0,-16-3 1 15,17-2 2-15,-7 1 4 0,3 1-1 16,-2 2-3-16,-2 3 1 0,2 2-3 0,-2 6 3 16,-1 4-3-16,3 3-1 0,-5 3-7 0,3 3-2 15,-2 2-2-15,2 4-2 0,-1 0 3 0,3 0-2 16,-5 0 5-16,5 22 1 0,-1-22 1 0,0 25 2 15,1-10-2-15,1 2 1 0,-1 2-2 0,-3 2 3 16,1 0 2-16,-3 2 3 0,-1 0 0 0,0 0 0 16,-5 0-3-16,0-1 0 0,0-1-2 0,0 0-15 15,0-3-25-15,0-1-12 0,-24-2-10 0,24-1 1 16,0-3 3-16,-17-1-33 0,17-3-51 0,-15 2-70 16,15-3-73-16,-16 1-80 0,2-2-53 15,2 0-21-15,-1-2-6 0,-5-1-8 0,-2 0-40 16,-2-2-71-16,-5 0-155 0,-1 0-193 0,-3-26 158 15</inkml:trace>
  <inkml:trace contextRef="#ctx0" brushRef="#br0" timeOffset="185647.93">7360 9045 3849 0,'0'-5'22'0,"0"0"-1"16,0 2-3-16,0 1 4 0,0 0-5 0,0-1 22 16,14 2 24-16,-14 0 14 0,0 1 1 15,0 0-18-15,0 0-16 0,0 0-18 0,0 0-16 16,0 0-3-16,0 0-2 0,0 19-3 0,0-19 1 15,-15 13-5-15,15-13 0 0,0 17 1 0,0-17-1 16,0 17 9-16,-10-9-3 0,10 1-4 0,0-3 1 16,0 1-1-16,0-2-4 0,0 0 9 0,0-1 0 15,0-2-1-15,0 0 8 0,16-2 11 0,-16 0 10 16,0 0 7-16,18 0 7 0,-18 0-9 0,16 0 2 16,-16 0-6-16,18-20-10 0,-10 20-5 0,-3 0-3 15,3-18 6-15,-4 18 16 0,4-16 1 0,-3 16-6 16,-4-17-3-16,2 9-5 0,2-1 6 15,-2 1 2-15,-1 0-4 0,1 1-5 0,-2-1 4 16,1 2 18-16,3-1 35 0,-2 2 18 0,-2 0 1 16,2 1-14-16,-3 1-30 0,2 0-24 0,-2 2-6 15,0 1 1-15,0 0 19 0,1 0 63 0,1 0 50 16,1 0 29-16,0 19 5 0,2-19-42 0,-2 27-43 16,6-9-25-16,-3 4-29 0,4 1 2 0,-2 4 0 15,2 2-12-15,0 0 5 0,-1 1-27 0,0 0-15 16,-2-1-3-16,0 1-6 0,-4-1 0 0,1-1 3 15,-3-1 0-15,-1-2-1 0,0-1 4 0,0-2-4 16,0-4-1-16,0 1 1 0,0-4-1 16,-20-2 3-16,20 0 0 0,-19-3-1 0,19-1-16 0,-26-1-37 15,12-2-43-15,-2-2-33 0,1-1-42 0,-1 0-18 16,1-2-24-16,-2-1-32 0,4 0-13 16,-1 0-6-16,4 0-1 0,-3 0 3 0,1 0-9 15,-1-22-47-15,6 22-48 0,-4-19-57 0,1 7-35 16,6-2-45-16,-3 0-129 0,1-4-44 0,3-2 114 15</inkml:trace>
  <inkml:trace contextRef="#ctx0" brushRef="#br0" timeOffset="185879.99">7754 9204 3153 0,'11'0'35'0,"0"0"8"16,-5 0 21-16,2 0 32 0,-2 0 5 0,-4 0 30 15,1 0 18-15,0 0-1 0,-1 0-18 0,-2 0-9 16,0 0-19-16,0 0-17 0,0 0-21 0,0 0-23 16,0 0-21-16,0 0-11 0,23 14-7 0,-23-14 3 15,26 0-7-15,-10 0 7 0,-1 12 3 0,2-12-10 16,2 8-36-16,1-8-59 0,0 8-73 0,1-8-92 16,0 9-59-16,1-3-56 0,-5-1-57 0,2 1-84 15,1-2-170-15,-6 0 34 0,-5-3 127 0</inkml:trace>
  <inkml:trace contextRef="#ctx0" brushRef="#br0" timeOffset="186051.87">7841 9402 3272 0,'-6'7'30'0,"0"0"22"16,4-4 41-16,2 1 34 0,0-4-1 0,0 2-8 15,0 0-34-15,0 0-29 0,16-1-26 0,-16 1-18 16,15 1-7-16,-15 1-4 0,22 0-40 0,-22-1-56 15,23 1-82-15,-7-1-98 0,-1 2-85 0,1-1-130 16,1-1-252-16,6-2 19 0,-3-1 123 0</inkml:trace>
  <inkml:trace contextRef="#ctx0" brushRef="#br0" timeOffset="186944.8">8428 9262 4120 0,'16'0'4'0,"-3"0"0"16,-2 0 16-16,-3-16 18 0,3 16 16 0,-8-14 19 16,2 14 2-16,-5 0-1 0,0 0-14 0,0 0-13 15,0 0-20-15,0 0-15 0,0 0-7 0,0 0-5 16,0 0 3-16,0 0-1 0,-19 0 5 0,19 26-2 16,0-26-4-16,-14 26 7 0,14-9 9 0,0 1 3 15,-9 2 4-15,9 0-7 0,0 2-10 0,0-1-6 16,0 0-1-16,0 0 0 0,0-1-2 0,0-2 3 15,0 0-3-15,0-5 1 0,0-2 3 0,0-2 0 16,0-2 1-16,0-4 3 0,0 0-3 0,0-3-5 16,0 0-9-16,0 0-18 0,0 0 0 0,0-26 5 15,0 26 11-15,0-30 13 0,0 12 5 16,0-3-4-16,0-2-4 0,0-1 3 0,0 2-4 16,0-3 5-16,0 3 2 0,11-2-2 0,-11 2-3 15,0 1 1-15,0 1 2 0,11 0 3 0,-11 3-2 16,9 0-1-16,-9 2 2 0,8 0-7 0,-2 4 2 15,0 1 3-15,-4 1-5 0,2 2 4 0,2 4 5 16,-2-1-12-16,-3 3-3 0,-1 1 1 0,2 0-1 16,-1 0 6-16,4 0 6 0,-4 20-6 0,1-20 4 15,3 27-1-15,-2-10-1 0,5 1 4 0,-2 4-2 16,0-1 0-16,0 1 1 0,3-1-4 0,-2-2-1 16,4 0-21-16,-7-2-16 0,5-2-7 15,-2-3-17-15,-3-2 10 0,1-1 10 0,-2-3 9 16,-1-1 16-16,-2-4 15 0,0 1 5 0,0-2 7 15,0 0 0-15,0 0-3 0,0 0-4 0,0-19-2 16,0 19 0-16,-21-22-3 0,21 6 6 0,0-1 0 16,-17-4 3-16,17 0-1 0,-10 0 1 0,10-3-3 15,-10 3 8-15,10 0 4 0,0 0 3 0,0 2 0 16,0 0 4-16,20 3-3 0,-20 0-7 0,24 4-3 16,-24 1-11-16,29 1 3 0,-13 4-3 0,-2 0 4 15,1 4 0-15,1 2-7 0,-2 0 1 0,-2 0 5 16,1 0-2-16,-3 26 1 0,0-26 7 0,-4 32-20 15,0-11-31-15,-3 2-46 0,-3 3-72 0,0 1-77 16,0 1-64-16,0 1-49 0,0-1-46 16,-23 0-91-16,23 0-175 0,-17-4 26 0,17-2 114 15</inkml:trace>
  <inkml:trace contextRef="#ctx0" brushRef="#br0" timeOffset="187159.88">8797 9335 3567 0,'13'-11'26'0,"-5"1"45"16,1 0 67-16,0 1 59 0,-1-1 28 0,0 3-3 15,-2 2-42-15,-3 3-49 0,-1 0-53 0,-2 2-51 16,1 0-24-16,-1 0-12 0,0 0 1 0,0 21 6 16,0-21-1-16,0 28 6 0,-18-9 1 15,18 3-4-15,0 3-47 0,-18 2-60 0,18 0-72 16,0 1-88-16,-14-1-69 0,14 0-89 0,0 0-98 15,-6-3-189-15,6-2-113 0,0-4 141 0</inkml:trace>
  <inkml:trace contextRef="#ctx0" brushRef="#br0" timeOffset="188142.61">9033 9100 2640 0,'5'-4'45'0,"-2"0"31"0,0-1 48 16,0 1 55-16,4 0 9 0,-3 0 26 0,-1 2-3 16,0-1-19-16,2 2-29 0,-3 0-40 0,1 1-33 15,-2 0-31-15,-1 0-24 0,0 0-9 0,0 0-13 16,0 0-5-16,0 0 0 0,0 0-5 0,0 0-3 16,0 0-7-16,0 0 3 0,0 0 9 0,0 15 17 15,0-15 22-15,0 21-8 0,0-5-7 16,0 3-8-16,0 2-19 0,0 5 4 0,0-1-4 15,0 2-1-15,0 0 3 0,-18-1-4 0,18 2 3 16,0-2-3-16,-19 0-1 0,19-3 6 0,-12-1-5 16,12-1 0-16,-13-4 1 0,13-2 0 0,-12-4 2 15,12-2-1-15,-5-3 5 0,2-2-2 0,-2-4 4 16,5 0 0-16,-1 0-5 0,-1-17 0 0,2 17-4 16,0-27 2-16,0 9-3 0,0-2 9 0,0-3-8 15,0 0-1-15,28-2 1 0,-28 0-4 0,25 0 6 16,-8 1-8-16,0 0 6 0,0 1-3 0,0 2 0 15,0 2 8-15,2 1-3 0,-3 2-4 0,2 2-1 16,-7 1 0-16,3 2-1 0,0 2 3 16,-2 1 0-16,-2 2 2 0,-3 1-1 0,1 2 2 15,-5-1-3-15,0 3-3 0,-1-1-3 0,-2 2-16 16,0 0-14-16,0 0 5 0,0 0-1 0,0 0 13 16,0 23 8-16,0-23-24 0,-16 27-12 0,16-9-13 15,-17 3-3-15,17 2 4 0,-26 0-4 0,12-1-9 16,0 2-14-16,-3-2-13 0,0 1-5 0,0-3 5 15,1-2 9-15,2-2 24 0,2 1 19 0,3-6 20 16,1-1 19-16,5-1 8 0,0-4 11 0,3-2 16 16,0 0 11-16,0-1 11 0,0-2 6 15,29 0 0-15,-29 0-6 0,30 0-6 0,-12 0-10 16,1 0-14-16,1 0-8 0,2-15-6 0,-2 15-4 16,-1 0-2-16,1 0-30 0,-2-10-50 0,-1 10-61 15,-3 0-83-15,0 0-68 0,-4 0-77 0,1 0-148 16,-4 0-184-16,1 0 86 0,-5 0 126 0</inkml:trace>
  <inkml:trace contextRef="#ctx0" brushRef="#br0" timeOffset="188379.92">9474 9400 3287 0,'6'0'15'0,"-6"0"28"0,11 0 39 0,-11 0 43 15,8-17 22-15,-6 17-4 0,-1 0-24 0,-1 0-39 16,0 0-39-16,0 0-15 0,0 0 10 0,0 0 1 16,0 0 5-16,0 19-8 0,-18-19-21 0,18 26-7 15,-16-9 1-15,16 2-6 0,-12 3 0 0,12-1 1 16,0 4-5-16,-11 0-3 0,11-1-49 0,0 1-54 16,0-3-78-16,0 1-97 0,0-4-66 0,-7 1-92 15,7-5-136-15,0-3-202 0,0-3 113 16</inkml:trace>
  <inkml:trace contextRef="#ctx0" brushRef="#br0" timeOffset="188607.8">9730 9230 4184 0,'10'-17'-4'15,"2"1"2"-15,-3 2 8 0,-1 1 42 0,3 0 54 16,-2 1 25-16,-1 5 11 0,-5 2-34 0,-1 5-51 15,-2 0-36-15,0 0-20 0,0 0-3 0,0 0-5 16,0 19 10-16,0-19 3 0,-17 31-2 0,17-10 2 16,-16 5 3-16,16 6-19 0,-12 2-50 0,12 2-51 15,-10 0-69-15,10 0-68 0,-9-1-64 16,9-2-59-16,-11-2-63 0,7-2-118 0,2-3-185 16,-3-4 44-16,-1-4 125 0</inkml:trace>
  <inkml:trace contextRef="#ctx0" brushRef="#br0" timeOffset="188796.82">9561 9411 3029 0,'0'-6'24'0,"19"1"33"0,-19-1 47 0,0 1 49 16,20-2 5-16,-20 1-16 0,19 2-31 16,-19-1-38-16,17 0-18 0,-17 2-18 0,14-2-13 0,-4-1-11 15,0 1-13-15,-1 1-1 0,4 0-1 16,0-2-19-16,3 3-44 0,0-1-58 0,2 1-71 15,5 2-65-15,-1-2-55 0,1 2-74 0,1-1-151 16,1-1-176-16,-4-1 100 0</inkml:trace>
  <inkml:trace contextRef="#ctx0" brushRef="#br0" timeOffset="189384.04">10047 9200 3726 0,'0'0'1'0,"0"0"13"16,0 0 21-16,0-14 29 0,0 14 21 0,0 0-1 15,0 0-24-15,0 0-23 0,0 0-6 0,0 0 4 16,0 0 12-16,0 0-3 0,0 18-15 16,0-18-13-16,-20 30-4 0,20-13-8 0,0 4-2 15,-16 0 0-15,16 0-6 0,-12 0 4 0,12-2 1 16,-11 0-4-16,11 0 3 0,-5-2 0 0,5-1 0 16,-6-2 2-16,1 0 6 0,5-3-6 0,-1-1-1 15,-1-2 1-15,2-3 1 0,0-2 8 0,0 0 1 16,0-3-2-16,0 0-12 0,0 0-18 0,0 0-8 15,0-20-4-15,17 20 8 0,-17-23 13 0,0 7 5 16,24-2 5-16,-24-1-7 0,14-2 4 16,-14-2 2-16,15 1 0 0,-15-1 1 0,10-1 1 0,-10 2 0 15,12-2-2-15,-12 4 3 0,6 1 1 16,-1 0-1-16,-2 5-1 0,0 0 5 0,-3 3-7 16,3 3 6-16,-1 1 1 0,2 3-17 0,-4 1 9 15,2 1-9-15,-2 2 0 0,3 0 6 0,-1 0-3 16,1 19 5-16,3-19 5 0,-1 24-1 0,-1-7 3 15,4 2-6-15,-3 2-1 0,2 0 6 0,-2 1-7 16,-2-1 4-16,0 0-25 0,2-1-30 0,-2-1-11 16,-1-1-12-16,-1-2 9 0,2-3 17 0,-1-2 6 15,1-4 19-15,-2-2 18 0,-1 0 12 0,2-4 7 16,-2-1-1-16,0 0-9 0,0 0 1 0,0-17-3 16,0 17 2-16,1-22 4 0,-1 6-2 0,2 0 4 15,0-1-5-15,-2-3 4 0,1 1 5 16,2-1 2-16,2 0 11 0,0 0 9 0,-1 0-5 15,4 1-3-15,-2 2-4 0,4 2-5 0,-4 1 2 16,5 2 4-16,-4 1-11 0,4 2-5 0,-1 3-2 16,-4 2-9-16,3 3 7 0,-3 1-9 0,4 0-1 15,-3 0 5-15,3 20-5 0,-3-20 9 0,3 30-3 16,-4-9-3-16,5 3-35 0,-7 4-45 0,6 2-54 16,-7 1-64-16,3 1-39 0,-3 1-32 0,-1-2-31 15,-2 1-52-15,0-2-95 0,0-2-167 0,0-3 88 16</inkml:trace>
  <inkml:trace contextRef="#ctx0" brushRef="#br0" timeOffset="189792.2">10289 9500 2673 0,'22'-5'6'0,"-8"1"13"0,-2 0 37 0,1 0 44 15,1-1 27-15,-4-1 12 0,3 1-17 0,1 2-29 16,-5 1-14-16,-1-1-14 0,3 0-11 0,-5 0-8 15,3 1-18-15,-4-1-13 0,4 1-9 0,-4-1-6 16,3 3 0-16,-1-3 0 0,-2 2 0 0,4 1-2 16,-4-1 2-16,4 0 0 0,-2 0-5 0,0 1 5 15,-2-1-4-15,-2 1-3 0,3 0 5 16,-3 0-6-16,1 0 1 0,-3 0 1 0,-1 0-9 0,0 0 3 16,0 0 4-16,0 0-1 0,0 0 13 15,0 18 0-15,0-18-6 0,0 17 4 0,-17-7-1 16,17 3 1-16,0 1 4 0,-20-1-3 0,7 0-11 15,-1 1-11-15,1-2-10 0,-3 2-4 0,-1-3-8 16,1 2-3-16,-2-2-3 0,1 1-8 0,3-1 12 16,0-1 12-16,0 0 11 0,1-2 12 0,9-2 6 15,-4-2 5-15,5 0 5 0,1-1 9 0,2-2-3 16,0-1-4-16,0 0-2 0,20 0-4 0,-20 0 1 16,35 0 1-16,-15 0 1 0,2 0-2 0,4 0-2 15,3 0-1-15,1-14-2 0,-2 14 3 16,1 0-12-16,-4 0-46 0,2-12-62 0,-9 12-81 15,4-10-92-15,-7 3-116 0,-5 0-179 0,-2-4-39 16,-2-1 104-16</inkml:trace>
  <inkml:trace contextRef="#ctx0" brushRef="#br0" timeOffset="190336.13">10651 9190 3061 0,'0'-9'-3'0,"28"1"8"16,-16 1 29-16,-12-1 25 0,23 0 14 0,-12 2 1 15,-1 4-26-15,-4 1-16 0,-6 1-12 0,11 0-4 16,-11 0 0-16,4 0-4 0,-1 20 0 0,-1-20-2 16,3 22-4-16,-5-8-4 0,0 3 3 0,0 3-5 15,0 0 2-15,0 1 0 0,0 2-4 16,-24 0 4-16,24 0 0 0,-17 0-1 0,17-1 4 16,-17-1-3-16,17 1 0 0,-22-3 4 0,12-1-5 15,-3-2 7-15,1-1-5 0,2-4 1 0,-2 0 0 16,-2-3-2-16,0-1 5 0,6-4 3 0,1 0 2 15,2-2 3-15,0-1 12 0,2 0-2 0,2 0-2 16,1 0-3-16,0-17-20 0,0 17 0 0,0-22 2 16,18 8-3-16,-18-2 10 0,22-1-2 0,-22-2-6 15,29 0-2-15,-10 1 0 0,0-2-5 16,4 0 3-16,-3 1 4 0,2 1-7 0,0 1 11 16,-1 0 18-16,-4 3 7 0,4 0 7 0,-6 2-1 15,-2 1-12-15,-1 1-1 0,-3 3 5 0,-1 0-2 16,-2 2-4-16,-1 0-8 0,-4 2-13 0,3 1-1 15,-4 2-2-15,0-1-8 0,0 1 2 0,0 0-2 16,0 0 1-16,0 0 7 0,0 0 1 0,0 0-3 16,-19 18-17-16,19-18-7 0,-14 22-4 0,14-8-2 15,-19 0 9-15,19 1 3 0,-21 3-5 0,11-1 5 16,-1 2-5-16,2-1-9 0,1 1-1 0,1 0-10 16,-1 0 9-16,0-1 12 0,0-2 6 0,2 1 11 15,1-2 6-15,4-4 3 0,-2 0 3 16,3-4 3-16,0 0-3 0,0-4 1 0,0 0-1 15,18-3-1-15,-18 0 2 0,24 0-4 0,-24 0 3 16,28 0-1-16,-14-17 0 0,-2 17 0 0,2-16-31 16,0 16-48-16,-2-15-59 0,-1 15-73 0,-5-16-64 15,4 16-91-15,-4-13-138 0,2 13-155 0,-4-10 90 16</inkml:trace>
  <inkml:trace contextRef="#ctx0" brushRef="#br0" timeOffset="190720.89">10949 9455 2728 0,'0'0'4'0,"20"0"9"0,-20 0 25 0,22 0 39 15,-8-18 21-15,-2 18 24 0,-1 0-7 0,-3 0-18 16,1-12-12-16,-3 12-25 0,-6 0-13 0,13 0-16 16,-12 0-16-16,5-8-5 0,-4 8-8 0,-2 0-2 15,2 0-4-15,-2 0 0 0,0 0 4 0,0 0-4 16,0 0 2-16,0 0 0 0,0 0-4 0,0 0 1 15,0 0 1-15,0 0-7 0,0 0 0 0,0 0 3 16,0 0-1-16,0 0 9 0,0 15 0 0,0-15 0 16,0 16 0-16,-16-5-2 0,16 2-2 0,0 0 2 15,-12 2 0-15,12 1-15 0,-13 0-14 16,2 0-4-16,4 1-1 0,-6-1 13 0,2 1 10 16,2-3-6-16,-2-1-4 0,-3 0-1 0,5-2 6 15,-1-1 5-15,4-1 8 0,-1-3 6 0,2-2 1 16,2-1 8-16,-2 0 4 0,5-2-1 0,0 0 0 15,0-1-4-15,0 0-7 0,28 0 0 0,-28 0-1 16,25 0-2-16,-11 0 3 0,1 0-4 0,1 0-2 16,-4 0 5-16,2 0-20 0,0 0-38 0,-1 0-53 15,-1 0-73-15,-4-10-67 0,3 10-82 0,-4 0-134 16,1-7-168-16,0 0 84 0</inkml:trace>
  <inkml:trace contextRef="#ctx0" brushRef="#br0" timeOffset="190908.93">11180 9367 3304 0,'9'-12'5'0,"4"2"14"0,-2 0 25 16,-2 3 24-16,3-5 4 0,-4 4-11 0,-2 4-27 15,-4 1-28-15,-1 2-18 0,-1 1-6 0,0 0 3 16,0 0 5-16,0 0 10 0,0 28 4 0,-17-13 1 16,17 7 1-16,-15 2-2 0,15 5-21 0,-17 3-53 15,17 1-44-15,-19 1-51 0,8 0-46 16,4-1-20-16,-3-2-34 0,-1-2-54 0,5-2-89 0,-3-3-172 15,0-4 63-15,-1-4 106 0</inkml:trace>
  <inkml:trace contextRef="#ctx0" brushRef="#br0" timeOffset="191063.96">11026 9576 2710 0,'25'-10'3'0,"-25"1"6"0,25 0 21 0,-25 3 30 15,30-1 24-15,-16 1 17 0,1 0-10 0,-1 3-19 16,-2 0-25-16,2 1-26 0,0 0-12 0,2 0-10 15,-2 1-12-15,1 1-41 0,1 0-48 0,1 0-55 16,0 0-72-16,2 0-39 0,-4 0-75 0,4 0-145 16,-1 0-83-16,0 0 84 0</inkml:trace>
  <inkml:trace contextRef="#ctx0" brushRef="#br0" timeOffset="191332.72">11650 9247 3129 0,'13'-15'9'16,"1"1"10"-16,0 1 18 0,-3 3 28 0,4-2 19 15,-1 2 5-15,-3 4-4 0,-2 2-29 0,-4 2-28 16,0 2-21-16,-4 0-12 0,-1 0 5 0,0 0 1 16,0 22 7-16,0-22-5 0,-25 31 3 0,25-9-1 15,-31 4 0-15,8 3 2 0,3 2-1 0,-8 1-5 16,0-1 3-16,-2 1-2 0,-1-1-4 0,0-1 2 16,5-1-19-16,1-2-27 0,0-2-12 0,7-1-23 15,2-2 10-15,7-3 22 0,1-2 15 16,8-3 24-16,0-2 10 0,0-2 1 0,26-3 4 15,-5-3-4-15,-1-1-1 0,6-1 2 0,5-2 0 16,-1 0-9-16,2 0-30 0,-2 0-28 0,-4 0-47 16,-4 0-49-16,0 0-34 0,-5-15-78 0,-3 15-118 15,-6 0-217-15,1 0 18 0,-5-14 105 0</inkml:trace>
  <inkml:trace contextRef="#ctx0" brushRef="#br0" timeOffset="193240.33">7180 8833 2044 0,'0'0'3'0,"-12"0"4"0,12 0 9 16,0 0 21-16,0 0 21 0,0 0 21 0,0 0 16 16,0 0 4-16,0 0-7 0,0 0-1 0,15 0-4 15,-15 0-6-15,0 0-1 0,20 0-11 0,-20 0-8 16,19 0-10-16,-7 0 2 0,2 0 1 0,2 0 6 15,-1 0 6-15,4 0-5 0,0 0-1 0,-1 0-4 16,4 16-2-16,0-16-6 0,-2 0-1 0,5 0-3 16,-4 0-4-16,6 11-7 0,-2-11-4 0,-2 0 1 15,2 0 5-15,-2 7 13 0,2-7 1 0,-3 0-6 16,2 5-8-16,-2-5-12 0,3 3-8 0,-3-2-3 16,4 0-1-16,-1 0 9 0,1 0 2 15,4 0 6-15,-2 0-3 0,1 0-4 0,-1 0 3 16,-1 0-6-16,-1 0 9 0,0 0-2 0,-4 0-9 15,5-1-2-15,-3 0-9 0,-2 2-6 0,6-2 4 16,0 0 0-16,0 1 4 0,3 0 1 0,0 0 2 16,3 0-3-16,0 0-9 0,0 2 4 0,5 0-2 15,-1 1-4-15,2-1-1 0,3 1-1 0,-4 2 4 16,1-1-1-16,-2 0 6 0,1 0-1 0,-4 1-5 16,-1-3 12-16,-1 1 5 0,-5-1 5 0,3 0 14 15,-2 0-4-15,3-2 0 0,-6 0 6 0,2 1-6 16,-5-1-2-16,4-1-5 0,-6 1-10 0,3-1-10 15,-4 0-1-15,0 0-6 0,-1 0 2 0,-1 0 6 16,-2 0 1-16,-1 0 1 0,-1 0-4 16,0 0-2-16,-3 0 3 0,1 0 17 0,4 0 12 15,-5 0 13-15,1 0 8 0,2 0-3 0,-1 0-4 16,2 0-5-16,1 0-7 0,4 0-12 0,-2 0-8 16,3 0-6-16,3 0-8 0,-2 0 3 0,6 0-4 15,0 0-1-15,2-13 5 0,-2 13-6 0,3 0 4 16,0 0 0-16,-3 0 0 0,-1 0 6 0,1 0 0 15,-1 0-3-15,-4 0-2 0,2 0-10 0,-5 0 4 16,5 0 4-16,-2 0 1 0,2 0-2 0,-2 0 3 16,4-7-6-16,-2 7 3 0,-2 0 9 0,5-3-8 15,0 3 3-15,-2-2-3 0,1 1-4 16,2 1-1-16,2 0 4 0,0 0 4 0,2 0-1 16,1 0 3-16,0 0-6 0,2 0-3 0,-2 13 1 15,5-13 3-15,-4 0 1 0,4 0 0 0,-3 11-2 16,0-11 2-16,1 0 1 0,-2 7-3 0,-2-7 7 15,-2 0-2-15,-1 0-3 0,-2 5 0 0,-2-5 0 16,-4 0 0-16,-2 0 1 0,2 0 3 0,-4 0-2 16,1 0-1-16,-2 0-3 0,0 0 0 0,-3 0-1 15,1 0-3-15,1 0 4 0,-2 0-1 0,0-12 1 16,-2 12 0-16,1 0-2 0,1 0 3 0,-2 0 2 16,2 0-1-16,-1 0 1 0,2 0-2 0,1 0 0 15,-1 0 1-15,2 0-2 0,0 0 5 0,5 0-2 16,-5 0-3-16,3 0 4 0,4 0-6 15,-4 11 3-15,0-11 3 0,5 0-4 0,-4 0 2 16,4 0-3-16,-3 0 3 0,4 0 0 0,-2 0 0 16,1 0 2-16,2 0-4 0,0 0 9 0,-2 0-7 15,4 0-6-15,-1 0 10 0,2 0-7 0,-1 0 3 16,-1 0-3-16,2 0 3 0,-6 0-4 0,3-11 5 16,-7 11 8-16,3 0-11 0,-1 0-1 0,-3-7 4 15,1 7-2-15,-3-5-2 0,1 5 4 0,3-5-4 16,-1 2 1-16,0 3 2 0,-1-3 0 0,-4 2-2 15,4-1 4-15,-4 2-3 0,6 0 3 16,-6 0-2-16,-3 0-4 0,6 0 5 0,-8 0 1 0,3 0 3 16,-2 0 1-16,-5 0 1 0,2 0-7 15,-2 0 5-15,-3 0-6 0,2 0-1 0,-4 0 5 16,1 0-6-16,-1 0 8 0,-1 0 10 0,0 0 0 16,0 0 5-16,0 0-8 0,0 0-13 0,0 0-6 15,0 0-5-15,0 0 3 0,0 0 0 0,0 0 3 16,0 0 2-16,0 0-4 0,0 0-4 0,0 0 5 15,0 0 0-15,0 0 2 0,0 0 5 0,0 0-3 16,0 14 4-16,-14-14 2 0,14 23 4 0,0-6-8 16,-15 5 5-16,15 3 6 0,-14 4-6 0,6 5 5 15,0 3-6-15,-3 3-3 0,4 1-4 16,-4 3 7-16,5-1 0 0,-4 1 0 0,-1-1 4 16,4-1-7-16,-4-2 1 0,3-1-2 0,-1-2 4 15,1-2-1-15,-1-2 1 0,-1-2-3 0,4-3 0 16,-3-3 0-16,4-2-2 0,-1-4 5 0,-2-1-4 15,5-5 8-15,0-1-6 0,0-3-3 0,0-2 11 16,3-3-8-16,-2-1 36 0,1-2 31 0,1 0-9 16,0-1 9-16,0 0-32 0,0 0-27 0,0 0-1 15,0 0-8-15,0 0-20 0,0 0-86 0,-2 0-82 16,2 0-103-16,-1 0-122 0,-1 0-60 0,0 0-83 16,-5 0-159-16,0 0-161 0,-5 0 142 15</inkml:trace>
  <inkml:trace contextRef="#ctx0" brushRef="#br0" timeOffset="194892">7281 8824 2711 0,'0'-7'14'0,"-16"1"36"0,16 0 29 16,0-1 38-16,0 0 21 0,0 2 1 0,0 0 9 16,0 1-4-16,0 1-14 0,0 2-14 0,0-2-32 15,-9 2-31-15,9 1-21 0,0 0-20 0,-1 0 4 16,1 0 6-16,-7 0 13 0,3 0 17 0,1 0 3 15,-2 17 8-15,-3-17 3 0,5 20-15 0,-2-7 3 16,2 1-5-16,-3 4-10 0,4 1 3 16,2 3-1-16,-1 1-3 0,-1 2 0 0,2 3 10 15,0-1-3-15,-1 4 4 0,-1 1-4 0,1 2-8 16,-4 1 1-16,2 1-2 0,0 1-3 0,-2 0 2 16,-3-2-9-16,4 1-1 0,-4-1 5 0,3 0-3 15,-4-3 5-15,4 0 2 0,-4-4-2 0,4-1-2 16,-1 0-2-16,-3-3-4 0,3-2 4 0,-2-1-7 15,3-2-4-15,1-2-8 0,-1 0-2 0,2-2 3 16,0-1 4-16,0-1 3 0,1-1-10 16,-3-1 3-16,5 1-11 0,0-3 4 0,-3 0 15 0,3 0-3 15,0-1 8-15,0-1-4 0,0-1-3 0,0-2-3 16,0 2-1-16,0-4 1 0,0 0 0 16,0-2-1-16,0 2 1 0,-1-2 4 0,-1 0-9 15,2 0 9-15,-1 0-4 0,-1 0-5 0,2 0 10 16,0 0-10-16,-1 0 19 0,1 0 0 0,0 0-9 15,-4 0 10-15,4 0-14 0,-1 0-5 0,1 0 5 16,0 0-9-16,0 0-5 0,0 0-5 0,-2 0 10 16,2 0 0-16,0 0-5 0,0 0 0 0,0 0 0 15,0 0 0-15,-1 0 9 0,1 0 5 0,0 0-1 16,0 0 14-16,0 0 24 0,0 0 15 0,0 0 1 16,0 0 3-16,0 0-14 0,0 0-1 0,0 0-6 15,0 0-15-15,0 0-19 0,0 0-12 16,23 0-3-16,-23 0-3 0,20 0 9 0,-7 0 3 15,4 0 15-15,1 0 21 0,1 0-5 0,6 0 0 16,-3 0-9-16,6 0-17 0,-1-12 14 0,3 12 5 16,1 0 1-16,0-10 5 0,2 10-2 0,-1-8-1 15,-1 8-4-15,3-5 8 0,-4 3-2 0,3-1 6 16,-6 1 13-16,1 0-4 0,-1 0 0 0,-2 1-7 16,1-1 0-16,0 1-3 0,1 0-2 0,1 0-2 15,1 1-7-15,2 0-7 0,0-1-6 0,2 1-2 16,0-1-7-16,4 1-4 0,-3-1-4 0,2 0-1 15,4 0-4-15,0-1 3 0,2 0-2 16,3 2-1-16,3-2 3 0,4-1-4 0,-1 3 3 16,0-3-2-16,6 3 0 0,-4-1 6 0,0-1-6 15,-2 1 6-15,2-1-1 0,-2 1-2 0,-3 0 3 16,-1-1-4-16,-2 1 12 0,0-1 8 0,0 0 4 16,-2 0 5-16,-1 1-11 0,2 0-8 0,-1-1-3 15,1 0-4-15,-1 1-3 0,-1 0 0 0,2 1 3 16,1 0 1-16,0 0 1 0,-2 0-5 0,2 0-1 15,0 0 1-15,-5 0-2 0,2 0 3 0,-4 0-2 16,4 0-1-16,-5 0 2 0,-2 12 1 0,0-12 5 16,-4 0-4-16,0 0 1 0,1 0 1 0,-1 0-6 15,-3 0 6-15,3 0-3 0,-3 0 0 16,0 0 0-16,2 0-1 0,-2 0 1 0,1 0-2 16,-1 6-3-16,3-6 3 0,0 0 0 0,0 4-1 15,2-4 6-15,-1 3-2 0,3 0-1 0,-1-1 0 16,-2 0-1-16,1 1 0 0,1 0 0 0,2 0 3 15,-4 0-1-15,4 0-1 0,-5-1 2 0,0 1-1 16,0-1-2-16,0 1 3 0,0-1-1 0,0 0 0 16,2 1 0-16,-2 0-1 0,6-2-1 0,-3 2 1 15,1-2 2-15,-1 1 6 0,3 2 16 0,-1-3 4 16,-2 2-2-16,1-1 0 0,-2-1-13 0,1 1 1 16,-1-1 20-16,-1 0 3 0,-1 0 2 0,-1 0-3 15,-1-1-14-15,-2 1-5 0,-4-1 0 16,2 0-4-16,-3 0-9 0,-1 0-4 0,0 0 0 15,-3 0-2-15,-2 2 2 0,1-2 6 0,-2 1-4 16,-2-1 2-16,-2 0 2 0,-4 0-3 0,1 0-1 16,-3 0 0-16,-4 0-2 0,2 0 0 0,-3 0 2 15,4 0-4-15,-4 0 0 0,0 0-4 0,0 0-1 16,0 0-1-16,0 0-19 0,0 0-58 0,0 0-69 16,0 0-97-16,0 0-138 0,0 0-172 0,0 0-101 15,0 0-79-15,0 0-61 0,-13 0-4 0,13 0-266 16,0 0 99-16,0 0 218 0</inkml:trace>
  <inkml:trace contextRef="#ctx0" brushRef="#br0" timeOffset="-201346.36">5157 2084 3278 0,'10'-3'55'0,"-2"-1"36"0,-4 1 34 15,4-3 25-15,-5 3-41 0,6-1-17 0,-6 1-18 16,-1 3-11-16,0 0-5 0,-2 0-14 0,0 0-19 15,0 0-15-15,0 0-15 0,0 0-5 0,0 0-1 16,0 0 8-16,-18 0 4 0,18 17 4 0,-21-17 1 16,1 16-1-16,1-6 2 0,-6 3-3 0,0-1 0 15,-3 1-5-15,-1 0-2 0,-1 0-11 16,2 0-13-16,5-1-5 0,-2-1-17 0,7 0-1 16,2-2 11-16,4-1 4 0,2-1 18 0,4-2 12 15,5-1 10-15,1-1 2 0,0 0 2 0,0-1 0 16,20-1-3-16,-20 1 6 0,36-1 18 0,-15 1 12 15,7-1 13-15,0 1 3 0,2-1-15 0,-1 1-10 16,-2-1-18-16,-1 0-10 0,-7 1-8 0,1 1-3 16,-5-1-2-16,-5 0 1 0,0 2-1 0,-5 1 0 15,-2 0 1-15,-3 2 3 0,0 0 2 16,0 3 1-16,0 0 7 0,-22 0-1 0,22 2 0 0,-29 1 1 16,7-1-4-16,-1 1 3 0,-3-1-1 0,1 2-5 15,-3-3 1-15,-2 2-7 0,4-2-8 16,3 0-6-16,-1 2 0 0,6-2-4 0,2 0 10 15,1 0 4-15,2 0 2 0,7 0 4 0,-3-1 0 16,6 1 2-16,1-1 5 0,2-2 1 0,0 2 2 16,0-1-15-16,17-2 10 0,-17-1 3 0,28 0-13 15,-9-1 13-15,-1-1-13 0,7 2 0 0,2-2 11 16,-3-1 3-16,6 0 2 0,-1 0-7 0,2 0-1 16,-1-1 2-16,1-1-3 0,-5-1-23 0,2 0-48 15,-4 0-64-15,0 0-90 0,-3 0-82 16,-6 0-87-16,-1 0-138 0,-3 0-212 0,-3 0 70 0,-4-16 135 15</inkml:trace>
  <inkml:trace contextRef="#ctx0" brushRef="#br0" timeOffset="-199133.8">5622 2287 2789 0,'0'0'25'16,"0"0"34"-16,12-18 23 0,-12 18 26 0,0-15-9 15,0 15-22-15,0-12-6 0,0 12-14 0,0 0-2 16,0-9-9-16,0 9-18 0,0 0-16 0,0 0-17 16,0-4-3-16,0 4-4 0,0 0 7 15,-17 0 2-15,17 0-2 0,-14 0 0 0,14 0-4 16,-19 14 1-16,19-14 4 0,-15 0 3 0,4 17 1 15,0-17 0-15,3 16-4 0,-1-16 3 0,3 15-14 16,-2-7-14-16,2 0-5 0,3 1-12 0,-2-2 13 16,2-1 13-16,3 1 8 0,0-3 13 0,0 0 4 15,0-1 5-15,0 0 1 0,0-2 14 0,17 0 8 16,-17-1 11-16,19 0 19 0,-19 0 9 0,20 0 12 16,-6 0 11-16,-3 0-6 0,0 0-8 0,1-16-10 15,-6 16-16-15,3 0-6 0,-2 0-9 0,-1-12-5 16,-6 12-11-16,5 0-8 0,-5 0-11 15,1-7-10-15,-1 7-4 0,0 0-2 0,0 0-20 0,0 0-13 16,0 0-6-16,0 0 3 0,0 0 22 16,0 0 18-16,0 16 11 0,0-16-5 0,0 19-28 15,0-7-8-15,0 2-7 0,0 2-6 0,0 0 15 16,0-1-2-16,0 1-9 0,0 0 1 0,0-1 11 16,0 1 3-16,0-4 14 0,16 0 15 0,-16-3 6 15,0-2 10-15,17-1 30 0,-17-4 17 0,0-2 20 16,14 0 19-16,-14 0-13 0,12 0-8 0,-12-17-3 15,12 17-22-15,-5-19-17 0,4 19-10 0,-5-24-20 16,5 11-6-16,-5-1 0 0,5 0-6 0,-5 2-1 16,2-1-6-16,-4 3-37 0,4-1-37 0,-3 2-40 15,-2 0-43-15,2 4-25 0,-2-1-37 16,-2 2-46-16,-1 1-60 0,0 2-66 0,0 1-68 0,0 0-42 16,0 0-17-16,2 0 129 0</inkml:trace>
  <inkml:trace contextRef="#ctx0" brushRef="#br0" timeOffset="-198918.37">5862 2545 2990 0,'0'0'48'15,"0"0"34"-15,0 0 52 0,0-19 54 0,0 19 7 16,20-14 15-16,-20 14-6 0,0-12-19 0,0 12-34 16,0 0-34-16,0-12-43 0,0 12-32 0,0 0-27 15,0-8-20-15,0 8-7 0,0 0-6 16,0 0-4-16,0 0 3 0,0 0-2 0,0 0 10 15,0 0 9-15,0 22-19 0,0-22-36 0,0 22-53 16,0-6-59-16,0 0-56 0,-12 1-29 0,12 3-44 16,0 0-43-16,0 1-47 0,0-1-101 0,0-1-153 15,0-3 20-15,-5-1 122 0</inkml:trace>
  <inkml:trace contextRef="#ctx0" brushRef="#br0" timeOffset="-198786.93">5865 2347 2831 0,'0'-13'0'0,"17"1"-1"0,-17 1 1 0,0 1-5 16,16 1-18-16,-16 0-36 0,0 2-52 0,0 1-77 15,11 2-132-15,-11 2-170 0,0 0-107 0,0 0 82 16</inkml:trace>
  <inkml:trace contextRef="#ctx0" brushRef="#br0" timeOffset="-198230.26">6030 2263 3317 0,'9'0'32'16,"4"-11"32"-16,-3 11 48 0,-3-11 53 0,2 3 14 15,-3 8 11-15,2-10-21 0,-3 10-44 16,-4-3-47-16,1 3-50 0,-2-1-28 0,0 1-13 16,0 0-10-16,0 0 4 0,0 0-1 0,0 0 4 15,0 0 12-15,0 17 0 0,0-17 4 0,0 20 3 16,-13-7-3-16,13 3 1 0,0 1 0 0,-9 2-1 15,9 0 0-15,-9 3 2 0,9 1 1 0,-8-1-4 16,2 1 7-16,1 1-2 0,0-1-4 0,-1-1-26 16,3 1-18-16,-3-3-44 0,0-3-28 0,2-1 21 15,0-4-10-15,-2-3 31 0,4-2 30 0,-1-1 18 16,0-5 31-16,1-1 17 0,2 0 4 0,-3 0-11 16,3 0-8-16,0 0-4 0,0-25-6 0,0 25 0 15,0-32-4-15,22 13-3 0,-22-6 3 16,19 1-2-16,-5-2 8 0,3 2 0 0,-2 0-1 15,8 2 2-15,-2 1 3 0,-3 3 12 0,2 1 10 16,1 1 6-16,0 3 8 0,-4 0 1 0,-1 1-1 16,1 2 4-16,-3 2-4 0,-2 0-14 0,-1 2-7 15,-5 0-13-15,2 3-10 0,-3-2-1 0,-4 4-16 16,-1 0-48-16,2 1-22 0,-2 0 0 0,0 0 11 16,0 0 34-16,0 19 2 0,-17-19-25 0,17 24-28 15,-17-8-14-15,17 1 4 0,-22 2 8 0,10 2 23 16,1-1 17-16,-3 1 11 0,1 1 7 0,4-3-5 15,-2 1-2-15,0-2-1 0,5 0-2 0,-2-1 8 16,4-4 12-16,2 0 6 0,-2-3 17 16,2-2 7-16,-1-2 7 0,3-2 13 0,0-2 6 15,0-2 7-15,0 0 3 0,25 0-4 0,-25 0-4 16,21 0-11-16,-7-20-5 0,2 20-4 0,1 0-11 16,0-15-15-16,-1 15-34 0,-1 0-45 0,-2-15-41 15,2 15-57-15,-3 0-62 0,2-7-69 0,-1 7-89 16,-2 0-73-16,-3 0 96 0</inkml:trace>
  <inkml:trace contextRef="#ctx0" brushRef="#br0" timeOffset="-198014.93">6452 2500 3005 0,'0'-14'18'0,"20"14"11"0,-20-8 14 16,16 8 20-16,-16-9-5 0,14 4-2 0,-14 5-11 15,0-5-26-15,6 5-23 0,-6 0-13 0,0 0-9 16,0 0 6-16,0 0 9 0,0 0 3 0,0 19 8 16,0-19 1-16,-22 21 0 0,22-5-2 0,0 1-42 15,-17 2-40-15,17 2-48 0,-12 3-65 0,12 2-33 16,-10 1-70-16,10 2-117 0,0-1-143 0,0-1 18 16,0 1 110-16</inkml:trace>
  <inkml:trace contextRef="#ctx0" brushRef="#br0" timeOffset="-197842.92">6450 2396 3675 0,'0'-16'24'0,"18"2"40"16,-18 2 34-16,7 2 34 0,-7-2-6 0,13 3-32 16,-13 1-33-16,7 2-29 0,-7 3-26 0,0 1-17 15,0-2-63-15,0 3-94 0,0 1-109 0,0 0-88 16,0 0-41-16,0 0-49 0,0 0-114 0,0 21-131 15,0-21 101-15</inkml:trace>
  <inkml:trace contextRef="#ctx0" brushRef="#br0" timeOffset="-195806.76">5606 1969 1172 0,'0'0'45'16,"0"0"27"-16,0-2 34 0,0 2 28 0,0-1-18 15,0 1 6-15,0-1-2 0,0 0 2 0,0 1 4 16,0 0-7-16,0 0-5 0,0-1-10 15,0 0-10-15,0 1-6 0,0 0-9 0,0 0-1 16,0-1 1-16,0 0-6 0,0 1 0 0,0 0-5 16,0 0-5-16,0 0-2 0,0 0-2 0,0-1-9 15,0 1-3-15,0 0-4 0,0 0-6 0,0 0 2 16,0 0-7-16,0 0-1 0,0 0-2 0,0 0-6 16,0 0-1-16,0 0-5 0,0 0-12 0,0 0-1 15,0 0-6-15,0 0-3 0,0 0 3 0,0 0 0 16,0 0-2-16,0 0 4 0,0 0-3 0,0 0-5 15,0 0-9-15,0 0-57 0,0 0-63 0,0 0-85 16,0 0-106-16,0 0-73 0,0 0-97 16,0 12-120-16,0-12 52 0,0 10 129 0</inkml:trace>
  <inkml:trace contextRef="#ctx0" brushRef="#br0" timeOffset="-194962.6">4881 1869 2192 0,'0'-5'42'0,"0"0"38"0,0 0 39 16,0 1 47-16,0 0 6 0,0 0 12 0,0 0 7 15,0 0-3-15,0 2-16 0,0-1-19 0,0 0-33 16,0 2-40-16,0-1-31 0,0 1-35 0,0 1-17 15,0 0-9-15,0 0 1 0,0 0 2 0,0 0 4 16,-17 17 5-16,6-17 2 0,-3 22 6 0,-1-4 1 16,-4 2-1-16,-1 3 1 0,-3 4-1 0,1 4-1 15,-1 2-1-15,2 2-4 0,4 3 1 0,-1 1-1 16,4 2 6-16,1 1 1 0,2 0-3 0,7 1 7 16,1 1-4-16,3 3 2 0,0-1-4 0,0 3-5 15,0 2-42-15,21 2-56 0,-21 1-77 16,36 2-89-16,-14-2-64 0,4-1-65 0,4-2-100 15,1-3-156-15,1-7 10 0,1-4 120 0</inkml:trace>
  <inkml:trace contextRef="#ctx0" brushRef="#br0" timeOffset="-190829.43">4586 2093 2439 0,'13'0'37'0,"-7"0"33"16,3 0 37-16,-9 0 36 0,6-16-7 0,-1 16-7 15,-5 0-13-15,0 0-2 0,0 0 2 0,0 0 12 16,0 0 8-16,0 0-13 0,0 0-12 16,0 0-27-16,0 0-21 0,0 0-7 0,-17 0-9 15,17 0-3-15,-14 0-4 0,14 0-15 0,-19 0-9 16,12 0-7-16,-6 0-8 0,1 0-2 0,1 11-4 16,2-11-1-16,-2 0 0 0,3 11 2 0,-1-11 4 15,-2 12-2-15,3-5 2 0,-3 2 0 0,3-2 3 16,-1 3 0-16,0-2 3 0,3 1 21 0,-4 1 1 15,6-2 12-15,-3-1-6 0,1 2-20 0,5-2-1 16,-2 0 5-16,1 2 16 0,0-2-2 0,1 1-5 16,1 0-9-16,0 1-17 0,0 1 1 0,0 0 0 15,0 3-3-15,0-3 1 0,-3 4 0 0,3-1 6 16,0 1-4-16,0 2 1 0,-2 0 3 16,1 1-2-16,1 1 2 0,-2-1 5 0,2 2-4 15,-1-1 0-15,1 1-26 0,-2-1-60 0,0-1-65 16,2-1-78-16,0 0-67 0,0-1-43 0,0-4-43 15,0 0-52-15,-1-2-87 0,-1-1-133 0,-2-4 12 16,2-4 125-16</inkml:trace>
  <inkml:trace contextRef="#ctx0" brushRef="#br0" timeOffset="-190633">4229 2424 2953 0,'0'-3'24'16,"0"0"23"-16,0 0 29 0,0 2 36 0,0-1 10 15,17 0 14-15,-17-1 2 0,0 3-11 0,17-1-15 16,-17-1-29-16,19 2-28 0,-7 0-27 0,4-1-20 16,-1 1-4-16,3 0-3 0,-3 0 3 0,4 0 0 15,2 0-21-15,-4 0-46 0,2 0-58 0,0 0-66 16,-4 0-53-16,-1 0-33 0,0 0-32 0,-3 0-60 16,-5 0-129-16,0 0-178 0,-4 0 88 0</inkml:trace>
  <inkml:trace contextRef="#ctx0" brushRef="#br0" timeOffset="-190396.92">3883 2366 3345 0,'0'5'16'0,"0"-5"18"0,0 4 18 0,0-4 31 16,0 0 17-16,0 0 11 0,0 0 6 0,0 0-19 15,17 0-21-15,-17 0-26 0,13 0-23 0,-13 0-13 16,17 0-10-16,-5 0 0 0,2 0-4 0,-2 0 0 16,2 0-1-16,0 0-27 0,3 0-43 0,-1 0-67 15,3 0-84-15,-4 0-79 0,2 0-80 16,-1 0-142-16,1 0-210 0,-2-13 22 0,1 13 126 0</inkml:trace>
  <inkml:trace contextRef="#ctx0" brushRef="#br0" timeOffset="-190228.75">3911 2441 3422 0,'0'4'15'15,"0"0"22"-15,0-2 26 0,28-1 30 0,-28-1 6 16,26 0-13-16,-7 0-27 0,0 0-27 0,-1 0-22 16,6 0-9-16,-4 0-10 0,-3 0-64 0,1 0-80 15,1 0-109-15,-7 0-122 0,-1 0-154 0,0 0-237 16,-5 0 57-16,2 0 134 0</inkml:trace>
  <inkml:trace contextRef="#ctx0" brushRef="#br0" timeOffset="-189404.92">3048 2226 3586 0,'0'-6'31'0,"15"1"31"0,-15 2 44 0,13-1 45 15,-13-3 8-15,11 4 3 0,-11 1-14 0,4 1-23 16,-4 1-21-16,0 0-19 0,0 0-29 0,0 0-22 16,0 0-19-16,0 0-15 0,0 0-3 15,0 0 3-15,0 0 4 0,-15 18-1 0,15-18 2 16,0 15 0-16,-20-15-5 0,20 19-4 0,-10-10 0 15,10 2 0-15,-12 1 1 0,12-1 5 0,-3 0 3 16,3 0-5-16,0 0-1 0,0-1 3 0,0 0-3 16,0-1 4-16,25-2 2 0,-25 0 0 0,23-2 0 15,-23 1 2-15,30-4 1 0,-15-1-2 0,1-1 6 16,-2 0 13-16,1 0 18 0,1 0 28 0,-2-19 45 16,-2 19 26-16,-3-17 13 0,2 17-1 0,0-23-43 15,-5 11-21-15,4-1-7 0,-4 0 20 0,-3-1 38 16,5 0 15-16,-4 0 4 0,1 2-22 0,0-1-19 15,-1 2-11-15,-2 1-9 0,1 1-2 16,2 1-6-16,-2 1-13 0,0 2-20 0,-3 1-24 16,0 3-23-16,0-1-15 0,1 2-14 0,-1 0-6 15,2 0 1-15,-1 0 2 0,-1 0 7 0,7 20 8 16,-4-20 3-16,-2 27 8 0,7-7 7 0,0 1 0 16,-4 5 0-16,4 0-4 0,-5 4 0 0,0-2-2 15,2 3 2-15,-3 1 0 0,-2-1-9 0,0 0 8 16,0-1 7-16,0-2-1 0,-21 1 9 0,21-1-8 15,-23 0-26-15,8-4-44 0,-2 0-66 0,-5-4-55 16,3-1-60-16,-3-2-39 0,-1-4-47 0,3-4-35 16,-3-3-10-16,3-5-6 0,-1-1-4 15,0 0-64-15,2-19-83 0,2 19-119 0,3-35-254 0,6 11 48 16,5-3 168-16</inkml:trace>
  <inkml:trace contextRef="#ctx0" brushRef="#br0" timeOffset="-186551.48">6627 2017 2909 0,'22'0'21'0,"-2"0"13"0,0 0 27 15,-4 0 37-15,3 0 15 0,-4 0 18 0,1 0 6 16,-7 0-8-16,2 0-5 0,-6 0-9 0,2 0-16 16,-4 0-26-16,-1 0-33 0,-1 0-21 0,-1 0-10 15,0 0 14-15,0 15 21 0,0-15 10 0,2 24 2 16,-2-8 12-16,2 5-12 0,-1 4-1 0,-1 1 5 16,0 4-18-16,0 2 17 0,0 2 5 0,0 2-4 15,0 3-12-15,0 2-24 0,0 1-14 0,0 3-15 16,0 1-1-16,0 3 3 0,-11 1 1 0,11 2 7 15,0 0-65-15,0-1-59 0,0-2-79 0,-14-2-106 16,14-4-38-16,-9-5-52 0,3-6-39 16,-5-6-64-16,-5-6-166 0,1-6-29 0,-2-9 115 15</inkml:trace>
  <inkml:trace contextRef="#ctx0" brushRef="#br0" timeOffset="-186272.98">7071 2190 3895 0,'10'0'12'16,"-1"-19"42"-16,2 19 44 0,-5 0 41 0,5-18 18 16,-3 18-21-16,-5 0-25 0,-2 0-35 0,-1 0-36 15,0 0-23-15,0 0-21 0,0 0-5 0,0 0 5 16,0 20 6-16,0-5 2 0,0 2 0 0,0 4-2 15,-14 5 7-15,14 2 1 0,0 1 0 0,-14 2 0 16,14 0-3-16,-10 4-6 0,10-3 3 0,-11 2-14 16,1-1-29-16,7 0-59 0,-1-2-66 0,-4 1-76 15,6-1-85-15,-4-4-46 0,1-2-72 0,2-3-94 16,0-2-183-16,2-7-2 0,-2-5 131 0</inkml:trace>
  <inkml:trace contextRef="#ctx0" brushRef="#br0" timeOffset="-186044.72">6907 2401 3124 0,'0'-8'43'0,"20"0"59"15,-20 0 62-15,0 1 54 0,0-2-1 0,17 2-26 16,-17 1-40-16,0 2-28 0,11-1-32 0,-11 2-20 16,6-1-21-16,-6-1-25 0,9 2-11 0,-4-1-19 15,1 1 1-15,7-2-1 0,2 2 3 0,2-2-2 16,5 3 2-16,1-1 0 0,7 1-2 15,-1 1 4-15,2 0 0 0,0 1-1 0,0 0-7 0,-1 0-38 16,-4 0-62-16,-2 0-71 0,-1 0-94 16,-4 0-66-16,-4 0-65 0,-1 0-78 0,-3 0-154 15,0 0-115-15,-2 0 123 0</inkml:trace>
  <inkml:trace contextRef="#ctx0" brushRef="#br0" timeOffset="-185587.73">7546 2161 4542 0,'19'0'-2'0,"-2"0"1"0,-3 15 7 16,0-15 29-16,0 0 50 0,-8 0 46 0,2 0 30 15,-5 0-2-15,-1 0-42 0,-2 0-46 16,0 0-38-16,0 0 12 0,0 0 20 0,0 20 15 16,0-7-3-16,0 3-23 0,-19 4-18 0,19 4 48 15,0 2 42-15,-19 3 2 0,19 4 24 0,-12 1-54 16,12 2-30-16,-11 1 6 0,11 1-36 0,0 2-11 15,-6 3-7-15,6-2-19 0,0 0 8 0,-3-2 5 16,3-2-3-16,-5-4-3 0,5-2-3 0,-1-7-1 16,1-8 15-16,-2-4 11 0,2-4 6 0,0-6-6 15,0-2-10-15,0 0-11 0,0-17-6 0,0 17 0 16,23-34 2-16,-23 10-3 0,17-3 0 0,-17-5-6 16,20 1-2-16,-20 1 3 0,18 0-3 0,-6 2 4 15,-1 1-1-15,0 4 0 0,1 5 52 16,2 1 19-16,2 1 13 0,-1 3 10 0,2 3-41 15,0 3-15-15,-1 2-18 0,-4 3-20 0,4 1-11 16,-1 1-7-16,-4 0 8 0,2 0 0 0,-4 22 3 16,3-22 8-16,-2 27-5 0,-4-11 16 0,-2 7-2 15,1 1 0-15,-5 5 7 0,0 2-16 0,0 2 8 16,-25 1-38-16,25 1-61 0,-35 1-62 0,13-2-82 16,-1-3-57-16,-4-4-47 0,4-4-34 0,0-2-7 15,-1-4 18-15,1-4 24 0,3-3 22 0,1-3-2 16,2-3-20-16,2-4-31 0,2 0-77 0,-1 0-147 15,2-21-134-15,3 5 111 0</inkml:trace>
  <inkml:trace contextRef="#ctx0" brushRef="#br0" timeOffset="-185264.82">8900 2373 2770 0,'0'0'5'0,"-25"0"31"0,25 0 55 0,-17 0 73 16,17 0 71-16,0 0 42 0,-19 0 2 0,19 0-22 15,0 0-42-15,-14 0-36 0,14 0-25 16,0 0-27-16,-9 0-8 0,9 0-11 0,0 0-1 16,0 0 18-16,0 0 24 0,0 0 39 0,0 0 21 15,0 0 8-15,0 0-16 0,0 0-43 0,0 0-42 16,17 0-47-16,-17 0-38 0,25 0-16 0,-8 0-9 15,3 0-6-15,7 0 8 0,2 0-3 0,2 0-2 16,0 0 4-16,0 0-5 0,0 0-7 0,-1 0-33 16,-4 0-78-16,-4 0-110 0,-3 0-104 0,-4-10-57 15,-3 10-12-15,-1 0-8 0,-6 0-34 0,-3-6-65 16,-1 6-53-16,-1 0-49 0,0 0-55 0,-19 0-63 16,19 0 143-16</inkml:trace>
  <inkml:trace contextRef="#ctx0" brushRef="#br0" timeOffset="-185076.53">8692 2521 3261 0,'-5'6'52'16,"5"-1"63"-16,0 1 74 0,0-3 80 0,28-2 22 15,-28 2 10-15,37 0-5 0,-9-1-14 0,3 0 2 16,-3 1-18-16,5-2-17 0,0 1-27 0,-1-2-39 16,1 0-45-16,-1 0-42 0,-1 0-34 0,-3 0-34 15,0 0-14-15,-3 0-8 0,-5 0-1 0,-1-17-41 16,-4 17-124-16,1 0-159 0,-5-11-145 0,-3 11-131 15,4 0-104-15,-4-12-97 0,-2 12-275 0,5-11 50 16,-5 5 228-16</inkml:trace>
  <inkml:trace contextRef="#ctx0" brushRef="#br0" timeOffset="-184751.85">9122 2245 4625 0,'-8'-7'17'0,"-1"-1"42"0,9 1 73 16,-6 0 94-16,6-1 91 0,0 1 78 0,0 2 12 15,0 3-50-15,0 0-88 0,0 1-114 0,15-1-87 16,-15 2-51-16,0 0-26 0,0 0-10 0,12 0-3 16,-12 0 5-16,22 0 2 0,-8 19 5 0,5-19 2 15,1 20 3-15,5-20-2 0,1 24 3 16,-1-10 0-16,5 1 1 0,-6 0 1 0,0-2 4 16,1 0 1-16,-5-1 4 0,-3-1-4 0,-2 0-10 15,-1-3 4-15,-3-1-4 0,-3-1 2 0,0-3 2 16,-5 2-8-16,0-4-3 0,-2 1 1 0,-1 2 4 15,0 0 2-15,0 4 7 0,0 1 1 0,0 2 2 16,-18 6 4-16,18 2 3 0,-19 4 0 0,2 2 10 16,-5 1 0-16,1 2-2 0,-9 3 0 0,1 2-34 15,-4 1-90-15,2 0-101 0,-3 1-129 0,1-1-113 16,1 1-24-16,1-2-43 0,1-5-38 0,4 0-50 16,-4-3-115-16,8-4-263 0,-1-4 128 15,6-2 185-15</inkml:trace>
  <inkml:trace contextRef="#ctx0" brushRef="#br0" timeOffset="-183584.84">11019 2242 4161 0,'14'-3'43'0,"1"-3"41"15,-2 2 44-15,-3-2 49 0,-2-1-3 0,3-1 5 16,-6 2 3-16,-1 0-7 0,-4 3 12 0,5-1-1 15,-5 1-30-15,0 0-42 0,0 0-55 0,0 1-50 16,0 2-26-16,0-2-8 0,0 2-4 0,0 0 3 16,0 0 9-16,0 0 0 0,0 0 8 0,0 20 0 15,0-20-4-15,-14 20 13 0,14-7-17 16,0 1 17-16,0 1-4 0,0 3-5 0,0-3-1 16,0 1-36-16,0 1-13 0,0-3-3 0,0 1 8 15,22-2 21-15,-22-2 16 0,23-2 9 0,-23-2 4 16,30-3 8-16,-15-3 4 0,4-1-7 0,-1 0 4 15,1 0-4-15,3-23-4 0,-4 23 0 0,1-28-4 16,-2 12 0-16,-1-2 3 0,-4 0 15 0,-3-1 1 16,-1 0 15-16,-3 2 5 0,1-1-17 0,-5 1 1 15,3 2 26-15,-4 1 43 0,0 3 44 0,1 1 41 16,-1 3-17-16,2 0-33 0,-2 3-43 0,0 3-42 16,0-1-31-16,1 2-27 0,-1 0-5 0,0 0-4 15,0 0 7-15,0 0 24 0,3 24 26 16,-1-24 14-16,-1 30 15 0,1-10 8 0,1 5-11 15,-1 5-3-15,4 2-10 0,-5 2-20 0,3 1-2 16,-3 4-8-16,-1-1-3 0,0-1 10 0,0 2-1 16,0 2 3-16,-26-3 2 0,26 2-13 0,-24-2-1 15,9-1 1-15,-2-4 1 0,0 0 5 0,-5-3 2 16,3-6 0-16,-1-4-1 0,-3-4-11 0,3-4-53 16,-4-3-52-16,3-4-67 0,-4-3-94 0,2-2-66 15,-4 0-52-15,-1 0-22 0,0-30 17 0,2 13 47 16,-4-4 7-16,1-3-29 0,1-4-49 0,5-3-83 15,-1 1-190-15,9-2-96 0,2-1 133 0</inkml:trace>
  <inkml:trace contextRef="#ctx0" brushRef="#br0" timeOffset="-183351.56">11758 2316 3890 0,'0'0'-5'0,"0"13"-3"0,-19-13 10 15,19 0 49-15,0 0 53 0,0 0 59 0,0 0 36 16,0 0-7-16,0 0-21 0,0 0-36 0,0 0-30 16,0 0-33-16,0 0-18 0,0 0-22 0,0 0-10 15,0 0-18-15,0 0-6 0,15 0 4 16,-15 0-8-16,19 0 6 0,-3 0 3 0,-1 0-6 16,2 0-27-16,8 0-49 0,-3 0-68 0,6 0-84 15,-2 0-87-15,-1 0-78 0,3 0-69 0,0 0-70 16,0 0-124-16,-5 0-159 0,0 0 134 0</inkml:trace>
  <inkml:trace contextRef="#ctx0" brushRef="#br0" timeOffset="-183183.94">11627 2488 3480 0,'-8'8'15'0,"8"1"37"0,0-3 47 0,24-1 49 15,-24-3 20-15,31 1-4 0,-10 0-22 16,1 0-39-16,5 1-32 0,2-1-33 0,-1-2-25 15,3 0-8-15,2 1-5 0,-2-2-63 0,0 0-74 16,-2 0-118-16,-1 0-141 0,0 0-120 0,-3 0-224 16,3 0-130-16,-2 0 142 0</inkml:trace>
  <inkml:trace contextRef="#ctx0" brushRef="#br0" timeOffset="-182116.69">12805 1957 3224 0,'11'-6'44'0,"0"1"51"16,-2-1 60-16,1 0 53 0,-3 0 1 0,1 1-11 16,-3 2-26-16,-2 0-20 0,-2 1-17 0,-1 2-31 15,0-1-18-15,0 1-29 0,0 0-35 0,0 0-8 16,0 0-15-16,0 0-15 0,0-2 3 0,0 2 1 15,-15 0 3-15,15 0 5 0,-17 0 7 0,4 0-4 16,-4 0-2-16,0 0 3 0,-3 0-7 0,3 0-11 16,-3 20-8-16,3-20 5 0,0 18 5 0,3-18 9 15,6 20 4-15,-1-9-2 0,1 0-3 0,-1 0 3 16,2-3 1-16,3 1 2 0,2-2 4 0,1-1-1 16,1-1-3-16,0 1 3 0,0-2-1 0,0-1-2 15,0 1 3-15,0 1-3 0,0-2-2 16,0 1 7-16,0 3 0 0,0 0 5 0,0 0 0 15,0 3-6-15,0 2 2 0,0 3 0 0,0 1 1 16,0 1 6-16,0 1 2 0,0 2-4 0,0 0-1 16,0 3 2-16,0-1-4 0,0 0-1 0,0 2 1 15,0-1-2-15,-13 0 3 0,13 1 0 0,0-1 1 16,-8 0-1-16,8 1-49 0,-7-4-76 0,4 1-90 16,-2 0-108-16,2-2-74 0,-3-1-55 0,3-1-72 15,-7-3-126-15,6-3-131 0,-1-2 131 0</inkml:trace>
  <inkml:trace contextRef="#ctx0" brushRef="#br0" timeOffset="-181856.8">12445 2449 3016 0,'-5'-2'11'0,"2"0"16"0,2 1 19 16,-4 1 44-16,2-3 42 0,-2 3 30 0,4 0 11 15,-1 0-25-15,-1 0-40 0,2 0-40 0,1 0-20 16,-2 0-11-16,2 0-13 0,0 0 6 0,0 0-1 15,0 0 25-15,0 0 27 0,0 0 9 0,0 0-10 16,0 0-29-16,22 0-27 0,-22 0-22 0,31 0 19 16,-6 0 14-16,0-17 12 0,10 17 12 0,-2 0-6 15,4-17-6-15,-4 17-7 0,4 0-10 0,-4-13-10 16,-4 13-8-16,-7 0-4 0,-4-9-7 16,-2 9-56-16,-2-5-67 0,-6 5-101 0,-4-3-130 15,-2 3-75-15,-2-2-52 0,0 2-45 0,0 0-104 16,-23 0-112-16,23-2 114 0</inkml:trace>
  <inkml:trace contextRef="#ctx0" brushRef="#br0" timeOffset="-181520.54">13335 1825 4325 0,'15'-20'69'16,"-1"0"72"-16,-2 0 73 0,-2 5 73 0,-2-2 10 16,-2 5 8-16,-3 5-21 0,-3 3-48 0,0 1-74 15,0 1-83-15,0 1-63 0,0 1-30 0,0 0 3 16,-27 0-12-16,27 0 20 0,-31 27 4 0,13-10-4 16,-9 7 11-16,-4 5-3 0,0 8-6 0,-1 4 4 15,-1 5 0-15,-1 5-3 0,5 3 7 0,1 1-1 16,0 1 2-16,4 2 1 0,3 0 3 0,4 1-1 15,1-2-4-15,2-1-26 0,6 1-32 16,1 1-24-16,3-1-58 0,3-3-28 0,1-2-31 16,0-2-35-16,0-4 8 0,0-4-7 0,20-6 4 15,-20-7-1-15,22-6-29 0,-10-3-61 0,2-6-94 16,3-3-121-16,-1-3-229 0,4-4-133 0,2-4 152 16</inkml:trace>
  <inkml:trace contextRef="#ctx0" brushRef="#br0" timeOffset="-180424.95">13480 2172 4283 0,'10'-6'-3'0,"-10"-1"1"15,6 2-3-15,-6-1-1 0,6-4 1 0,-4 5-5 16,-1 1 6-16,-1 3-4 0,0 1 1 0,0 0 5 16,0 0-5-16,0 0 4 0,0 23-19 0,-17-23-20 15,17 23-20-15,-18-9-18 0,18 1 6 16,-28 1 9-16,14 1 24 0,-2-1 14 0,4 1 11 15,-2 0 2-15,3 1 3 0,0-3 0 0,6 0 0 16,1 1 7-16,4-4 0 0,-5-1 3 0,5-2 9 16,0-3-3-16,0-1 2 0,0-4 1 0,25-1 1 15,-25 0 20-15,25 0 15 0,-10 0 17 0,2-17 13 16,0 17-11-16,2-18-12 0,-2 18-7 0,0-18-2 16,-1 18 4-16,-2-17 7 0,-3 17-1 0,-1-17-8 15,-2 17-13-15,0-15-12 0,-3 15-13 0,-2-9-6 16,-2 9-5-16,2-7-1 0,-3 7-6 0,0 0-1 15,0 0 2-15,0 0 5 0,0 0 7 0,0 0 0 16,-17 23 5-16,17-23-3 0,0 23-6 0,-17-9 0 16,17 2 0-16,-14 1-9 0,14 0-18 15,-9 0-11-15,9 0-10 0,-9 0-9 0,9-2 20 16,0-2 9-16,-3 0 13 0,3-5 19 0,0 1 5 16,0-4 4-16,0-3-2 0,0-2-2 0,20 0 10 15,-20 0 9-15,14 0 4 0,-14-24 5 0,20 24-12 16,-20-24-9-16,23 8-12 0,-12 1-1 0,-2-1 1 15,4 0-1-15,-4 1-16 0,0-1-53 0,1 0-52 16,-4 2-75-16,3 1-64 0,-4 3-42 0,-4-1-57 16,6 2-66-16,-6 2-144 0,2 1-128 15,-1-1 106-15</inkml:trace>
  <inkml:trace contextRef="#ctx0" brushRef="#br0" timeOffset="-180187.89">13732 2464 3940 0,'17'0'22'16,"-5"0"63"-16,-7 0 73 0,3-17 59 0,-3 17 21 15,5-20-20-15,-7 20-49 0,-1-20-34 0,-2 20-24 16,2-15-29-16,-2 15-29 0,0-12-25 0,0 12-32 16,0-7-17-16,0 7 5 0,0 0-5 0,-16 0 8 15,16 0 8-15,0 0 3 0,-15 21 5 16,15-21-2-16,-14 27-8 0,14-9-56 0,-11 2-50 15,11 4-62-15,-8 1-91 0,8 1-48 0,0 2-84 16,0 0-87-16,0 1-77 0,0 0-190 0,0-3-83 16,0-3 153-16</inkml:trace>
  <inkml:trace contextRef="#ctx0" brushRef="#br0" timeOffset="-179627.92">13886 2251 4596 0,'10'-12'0'16,"0"-1"20"-16,1 2 52 0,0 0 43 0,-2-5 28 16,2 6 12-16,-4 1-25 0,-2 2-27 0,-2 4-24 15,-1-1-41-15,-1 3-33 0,-1 0-25 0,0 1-7 16,0 0 15-16,0 0 4 0,0 0 8 0,0 18 8 16,0-18-11-16,0 24-4 0,0-9 6 0,-15 4-4 15,15 1 0-15,0 3 11 0,-17 1-12 0,17 1 6 16,-13 0-4-16,13 2-38 0,-17 1-10 0,9 0-29 15,-2-2-6-15,-3 0 27 0,2-4 14 0,-1-1 20 16,-2-3 16-16,2-4 7 0,1-3 10 0,3-3 3 16,-1-4 12-16,5-3 2 0,1-1-8 0,2 0 11 15,1-18-12-15,0 18 4 0,0-28 4 16,0 9-17-16,17-2 0 0,-17-1-1 0,19 0-11 16,-19 0 6-16,26 0 3 0,-12 0-7 0,5 1 5 15,-1 0-6-15,1 3-2 0,3 0 2 0,-4 2-1 16,1 2 3-16,-4 1-2 0,1 2 5 0,-1 3-4 15,-1 2 8-15,-1 0 2 0,-6 3-3 0,3-1-7 16,-4 2-3-16,0 2-4 0,-1-1 1 0,-4 1 1 16,1 0 1-16,-2 0-1 0,0 0 1 0,0 0 7 15,0 0 0-15,0 0 1 0,0 24 5 0,0-24 1 16,0 23-5-16,-20-9 3 0,20 3-10 0,0 0 4 16,-19 2-1-16,19-1 0 0,-18 1-5 15,7 1-18-15,0-1-21 0,3 1-11 0,-1-1-11 16,-2-1 0-16,5-1 22 0,-2-1 7 0,3-3 16 15,-1-1 15-15,1-3 5 0,4-3 9 0,1-2 9 16,0-1 0-16,0-3-2 0,0 0-4 0,0 0-7 16,28 0 1-16,-28 0 3 0,31-22-1 0,-14 22 0 15,5-15-4-15,-4 15-4 0,1-14-11 0,-1 14-48 16,3-14-69-16,-6 14-109 0,1-13-124 0,-4 13-105 16,1-10-151-16,-3 10-257 0,1-10 77 0,-3 7 154 15</inkml:trace>
  <inkml:trace contextRef="#ctx0" brushRef="#br0" timeOffset="-179320.61">14340 2538 4409 0,'5'0'10'16,"0"-8"45"-16,2 3 69 0,0 1 72 0,0-2 62 15,1-2 27-15,-5 2-22 0,5 0-36 16,-5 2-64-16,-1 1-71 0,-2 0-56 0,1 1-45 16,-1 0-22-16,0 2-8 0,0 0 8 0,0 0 5 15,0 0 0-15,0 0-55 0,0 26-46 0,-18-26-52 16,18 31-62-16,0-11 5 0,-14 5-19 0,14 4-27 15,0 1-44-15,0 1-80 0,0 3-93 0,0-1-131 16,0 0-252-16,0-6 111 0,18-3 157 0</inkml:trace>
  <inkml:trace contextRef="#ctx0" brushRef="#br0" timeOffset="-179092.99">14666 2277 4624 0,'11'-11'-4'16,"0"1"8"-16,-2-1 50 0,-4 2 52 0,4-4 51 16,-2 5 23-16,-6 1-30 0,1 5-48 0,-2 1-56 15,0 1-30-15,0 0-28 0,0 0-4 0,0 0 12 16,0 21 4-16,0-21 3 0,-24 29-4 0,24-10 0 16,-17 4-5-16,17 3-57 0,-15 2-47 0,15 1-63 15,-11 2-71-15,11 0-44 0,0-1-71 0,-8 1-76 16,8-2-73-16,0 1-94 0,-4-3-219 0,4-3 79 15,-2-3 145-15</inkml:trace>
  <inkml:trace contextRef="#ctx0" brushRef="#br0" timeOffset="-178764.49">14474 2334 3260 0,'0'-5'-2'16,"0"-1"6"-16,0 1 19 0,0 2 23 0,0-1 30 16,0 0 29-16,0 1 10 0,0 3 2 0,0-2-15 15,0 2-19-15,0 0-13 0,0 0-9 16,0 0-7-16,0 0-16 0,0 0-18 0,0 0-14 16,0 0-8-16,26 0 0 0,-26 0 8 0,25 0 9 15,-8 0 18-15,3-16 15 0,5 16 5 0,2 0 7 16,1-10-3-16,-1 10-4 0,5 0 2 0,-1-10-4 15,-2 10 1-15,1 0 6 0,-6-7-1 0,3 7-9 16,-2-3-15-16,-4 3-12 0,-5-3-13 0,-1 2-8 16,-4 1 1-16,-3-1-8 0,1 1-6 0,-6-1-43 15,-1 0-56-15,-2 1-84 0,2-1-101 0,-2 1-63 16,0 0-64-16,0 0-59 0,0 0-117 0,0 0-203 16,0 0 118-16</inkml:trace>
  <inkml:trace contextRef="#ctx0" brushRef="#br0" timeOffset="-178164.53">15211 2065 4179 0,'0'0'20'0,"8"0"28"0,-8 0 20 0,5 0 17 16,-2 0-21-16,-3 0-26 0,0 0-23 0,0 0-23 15,0 0 3-15,0 0-2 0,0 0-5 0,0 0 10 16,0 16-2-16,-16-16 1 0,16 23 7 0,0-6-5 16,-17 3 4-16,17 0 2 0,-12 4-4 0,12 0 4 15,-8 3-5-15,8-2-2 0,0 0-9 0,0 0-29 16,0-2-16-16,0-1-20 0,0-2-1 0,0-3 22 15,0-3 19-15,15-3 23 0,-15-2 17 0,14-4 3 16,-14-3-4-16,19-2-1 0,-10 0 11 0,4 0 37 16,1-20 33-16,-2 20 31 0,2-23 14 0,0 23-2 15,0-27-7-15,-5 13-6 0,5-2-12 16,-4 0-6-16,-1 2 1 0,0-4-3 0,-2 4-1 16,0 0-10-16,-4 3-15 0,5 0-15 0,-5 1-12 15,-1 4-20-15,1 1-16 0,-3 2-12 0,1 1-12 16,-1 1 0-16,2 1-8 0,-2 0 4 0,2 0 4 15,-2 0 8-15,0 0 8 0,0 21 5 0,0-21 2 16,0 20-3-16,0-7 3 0,0 0-7 0,-17 3-13 16,17-1-15-16,0 1-15 0,0-2-6 0,0 1 8 15,0-1 9-15,0-3 18 0,0-2 8 0,0-1 7 16,0-1 14-16,0-4 2 0,0 0-3 0,0-3 2 16,0 0-2-16,0 0-6 0,24 0 12 15,-24-20 12-15,24 20 12 0,-6-19 16 0,-1 19 4 16,2-26-3-16,-2 13-12 0,0-2-17 0,-3 0-19 15,0-1-5-15,-2 2-8 0,-2-1-4 0,-1 2-8 16,-3 1-89-16,2-1-76 0,-3 3-79 0,-2 0-86 16,1 2-43-16,0 0-57 0,-4 2-64 0,0 1-95 15,0 1-166-15,0 0-10 0,0 2 148 0</inkml:trace>
  <inkml:trace contextRef="#ctx0" brushRef="#br0" timeOffset="-177748.68">15590 2430 3086 0,'0'0'1'15,"20"0"46"-15,-20 0 52 0,14-16 41 0,-3 16 34 16,-3-18-7-16,0 18-20 0,-2-12-15 0,-3 12-23 16,3-13-31-16,0 13-26 0,-4-11-26 0,2 11-11 15,1-9-10-15,0 9-3 0,-4-7-5 0,2 7-2 16,4-4 3-16,-4 4-7 0,0-3 5 0,1 2 1 15,3 1-5-15,-3 0 9 0,-4 0-8 0,3 0 2 16,2 0-3-16,-3 0-3 0,-2 0 4 0,1 0-6 16,-1 0 5-16,0 0-5 0,0 14 5 0,0-14 7 15,0 0-1-15,0 16 3 0,0-16-3 16,0 19-28-16,0-9-26 0,0 2-18 0,0 1-3 16,0 1 18-16,-26 0 16 0,26 2 6 0,-27 0-15 15,12 0-13-15,-2 2-7 0,-3-1-1 0,-1 0-5 16,-2-2 12-16,5 0 8 0,-3-1 15 0,1-1 21 15,5-2 13-15,-1-1 7 0,10-1 0 0,-3-2 11 16,2-2-2-16,6 1 28 0,1-1 16 0,0-1 12 16,0-3 16-16,25 0-16 0,-25-1-7 0,35 0-20 15,-14 0-16-15,5 0-13 0,-1 0-4 0,3 0 1 16,0 0-13-16,-7 0-48 0,4 0-74 0,-5-16-94 16,4 16-110-16,-9-12-133 0,-1 12-199 15,-3-20-31-15,0 5 125 0</inkml:trace>
  <inkml:trace contextRef="#ctx0" brushRef="#br0" timeOffset="-177232.77">15810 2176 3891 0,'17'-5'-3'0,"-1"0"7"16,0 0 42-16,-1-1 44 0,1-4 44 0,-6 6 24 16,0 0-29-16,-10 1-48 0,11 3-49 0,-11-1-31 15,0 1-18-15,0 0 3 0,0 0 9 0,0 20 1 16,0-20 6-16,0 29 5 0,0-8-6 0,0 2 1 15,-16 4 0-15,16 1-3 0,0 0-2 16,-14 0 6-16,14 1-3 0,-6-1 2 0,6-2 3 16,-11-1-8-16,11-1 5 0,-12-3-4 0,7-2-3 15,-4-3-4-15,4-3 3 0,-6-1 1 0,8-4 7 16,-2-3 6-16,2-2 4 0,-1-2 4 0,2-1-2 16,2 0-2-16,0 0-8 0,0-23-9 0,0 23 8 15,0-29-5-15,0 9 2 0,17-1 7 0,-17-2-12 16,20 0 5-16,-20-2 4 0,24 0 9 0,-10 1 8 15,3-1 26-15,-2 3 20 0,2-2 10 0,3 4 23 16,-1-1-15-16,-2 2-21 0,0 1-18 0,-1 1-29 16,-1 1-7-16,1 3-4 0,-2-1-3 0,-3 3-1 15,-4 3-3-15,4 0-3 0,-6 4-7 16,1-1-2-16,-3 4-12 0,-1 0 2 0,-2 1-8 16,0 0-3-16,0 0-7 0,0 24-22 0,0-24-8 15,0 28-11-15,-19-11 15 0,19 3 16 0,0 3 24 16,-23-1 12-16,23 0-2 0,-16 1-9 0,16-2-10 15,-18 1-7-15,5-1-7 0,5-1-9 0,-1-2-6 16,0 0-2-16,3-3 0 0,-1 1 19 0,1-3 13 16,5-1 11-16,-2-3 20 0,1-1 4 0,2-2 4 15,0-2 10-15,0-1-11 0,0-3 8 0,0 0-11 16,25 0 0-16,-25 0 5 0,26 0-7 0,-10 0 7 16,-1-18-39-16,2 18-55 0,0-17-76 15,2 17-96-15,-2-20-86 0,-1 7-114 0,-5 2-210 0,4-4-90 16,-4 0 122-16</inkml:trace>
  <inkml:trace contextRef="#ctx0" brushRef="#br0" timeOffset="-176852.56">16256 2336 2921 0,'0'0'-5'15,"20"7"5"-15,-8-7-1 0,-1 0 9 0,5 0 35 16,-5 0 33-16,3 0 32 0,-2 0 19 0,-1 0-17 15,-3 0-34-15,3 0-26 0,-1 0-28 0,-3 0-10 16,2 0-8-16,-3-13-4 0,2 13-2 16,-2 0 0-16,-1 0-2 0,3 0-2 0,-4 0 2 15,-4 0-5-15,3 0 0 0,-1 0-4 0,1 0-8 16,-3 0-3-16,0 0-4 0,0 0 8 0,0 15 5 16,0-15 4-16,0 0 5 0,-19 19-1 0,19-19 2 15,0 16 1-15,-20-5 5 0,20 1 4 0,-17 2-5 16,6 0 2-16,0 2 1 0,1 0-15 0,-3 1 3 15,1 1 2-15,-2-2-4 0,3-1 6 0,-3-2 3 16,0 1-1-16,3-3 4 0,-3-2 2 0,6 0-1 16,-1-4 4-16,4 0-5 0,2-1 18 0,-1-3 10 15,4 0 0-15,0 0 2 0,0-1-12 16,21 0-15-16,-21 0-4 0,25 0-2 0,-6 0 0 16,1 0 2-16,-1 0-1 0,1 0-40 0,1 0-61 15,0 0-78-15,-3 0-93 0,-2-16-91 0,-1 16-141 16,2-13-176-16,-4 3 91 0,1-1 130 0</inkml:trace>
  <inkml:trace contextRef="#ctx0" brushRef="#br0" timeOffset="-176572.86">16506 2093 3741 0,'29'-19'17'0,"-29"-1"42"0,27 4 51 16,-12 1 45-16,4 0 29 0,-4 2 1 0,2 2-19 15,-1 3-2-15,-2 2-15 0,-3 2-26 16,0 0-31-16,1 2-40 0,-1 1-35 0,-3 1-20 15,1 0-5-15,-4 0-2 0,1 0 1 0,0 24 4 16,-3-8 3-16,6 2 2 0,-2 5 7 0,-1 3 7 16,2 3 4-16,3 5 9 0,-4 3 10 0,4 1 0 15,-2 2 1-15,-2 1-11 0,-3 1-13 0,1 2-14 16,-5 0 4-16,0 0 1 0,0 2 4 0,0-1 12 16,-25 0-13-16,25 0 2 0,-31-1-2 0,11-2-20 15,-6-2-78-15,-2-2-76 0,-3-4-72 0,0-5-45 16,-1-4 7-16,0-4 4 0,1-5-4 0,3-3-13 15,6-6-9-15,4-3-48 0,2-4-92 16,5 0-223-16,6 0-37 0,5-31 117 0</inkml:trace>
  <inkml:trace contextRef="#ctx0" brushRef="#br0" timeOffset="-175880.78">17403 2079 3739 0,'0'0'31'0,"0"0"41"0,0 0 54 0,0 0 60 15,0 0 14-15,17-17 2 0,-17 17-17 0,0 0-43 16,0 0-33-16,0 0-46 0,0 0-49 0,0 0-21 15,0 0-16-15,0 0 0 0,0 0 15 0,0 0 3 16,0 24 8-16,0-8-1 0,0 3 3 0,0 5 0 16,-11 3 2-16,11 4-1 0,-11 2-1 0,11 0-3 15,-12 2-66-15,12 0-60 0,-13 1-93 16,9-1-93-16,-5 0-60 0,-1 0-64 0,2-3-61 16,-2 0-115-16,-4-4-216 0,3-3 127 0,-3-3 149 15</inkml:trace>
  <inkml:trace contextRef="#ctx0" brushRef="#br0" timeOffset="-175663.86">17071 2344 3596 0,'0'-8'3'0,"25"-1"39"16,-25 1 63-16,26 0 56 0,-10-1 49 0,-1-2-2 16,1 3-41-16,-6 1-43 0,1 0-47 0,3 1-31 15,-3-1-19-15,5 1-12 0,-1 0-5 16,1 0-7-16,4 0-3 0,2 0-4 0,1 2-3 15,5 0 4-15,3 1 7 0,3 0-2 0,5 3 1 16,0-2-11-16,3 2-57 0,-1 0-53 0,-2 0-84 16,3 0-90-16,-8 0-77 0,2 0-88 0,-5 20-113 15,-3-20-213-15,-3 0 17 0,-7 0 142 0</inkml:trace>
  <inkml:trace contextRef="#ctx0" brushRef="#br0" timeOffset="-175219.75">17890 1879 4947 0,'0'-13'37'0,"0"0"42"0,0 2 63 16,0-2 63-16,0 3 37 0,0 2 23 0,19 1-32 15,-19 4-55-15,0 1-80 0,0 2-70 0,0 0-36 16,0 0-16-16,0 0 7 0,0 23 12 0,0-6 2 16,0 7 10-16,-16 6 3 0,16 9-3 0,0 3 8 15,-17 7-5-15,17 2 0 0,-10-1 14 0,10-1 3 16,-5-1 5-16,5-2-6 0,0-2-7 0,0-2-6 15,-5-3-8-15,5-2 3 0,0-2-9 0,-3-4 7 16,2-2 3-16,-3-5 4 0,3-5-1 0,1-3-7 16,-5-6 11-16,4-1 1 0,-4-5 12 15,5 0 10-15,-2-4 2 0,2 0-9 0,0 0-8 0,0-20-7 16,0 20-19-16,0-32 3 0,0 10-1 16,0-4-14-16,19-1 12 0,-19-3-4 0,20 1 5 15,-20 1 7-15,24 3-6 0,-10 1-2 0,1 4-3 16,-1 4-4-16,2 2-1 0,-2 3 3 0,1 1-3 15,-3 3-1-15,-2 3-5 0,1 2-4 0,1 1-2 16,-4 1 1-16,3 0 2 0,0 0-1 0,-5 21 5 16,3-21 1-16,-3 31 3 0,2-12 4 0,-3 2-5 15,-4 4 10-15,-1 2-4 0,0-1 4 0,0 2 7 16,-18 0-9-16,18-1 14 0,-31-2-36 0,6 0-78 16,3-2-82-16,-7-1-109 0,-3-2-58 0,1-2-26 15,-4-3-7-15,-3-5-12 0,3 0-41 16,-7-5-42-16,5-4-86 0,-5-1-167 0,1 0-100 15,6-22 140-15</inkml:trace>
  <inkml:trace contextRef="#ctx0" brushRef="#br0" timeOffset="-172134.35">10759 1802 3715 0,'0'0'13'0,"13"0"9"0,-13 0 4 16,0 0 7-16,8 0-6 0,-8 0-8 0,0 0-2 16,0 0 3-16,0 0 20 0,0 0 43 0,0 0 35 15,-24 17 28-15,24-17 2 0,-18 29-18 0,18-8-9 16,-25 4-18-16,25 6-16 0,-23 3-21 0,10 4-8 15,-1 3 4-15,0 5 6 0,2 3 14 16,-4 2-4-16,1 2-12 0,2 1-17 0,1 5-12 0,3 1 2 16,-2 2-24-16,6 4 11 0,4 3-7 15,1 2-10-15,0 0 4 0,0 0-11 0,0-3 4 16,0-3-6-16,18-4 8 0,-18-6-5 0,0-6 4 16,14-6-3-16,-14-7 3 0,0-5-3 0,0-5-8 15,11-5-1-15,-11-4 1 0,0-5 8 0,0-3 9 16,0-3 8-16,5-3 0 0,-5-1-4 0,0-2 4 15,0 0-8-15,0 0-8 0,0 0-1 0,3 0-8 16,-3 0 4-16,3-17 5 0,-3 17-1 0,3 0 1 16,-1-12-10-16,-1 12 1 0,-1 0-5 0,2-9 5 15,-2 9 0-15,1 0 4 0,-1 0-1 16,2 0-3-16,-2-6 0 0,0 6-4 0,0 0 8 16,0 0-4-16,0 0 8 0,0 0 0 0,0 0 0 15,0 0 4-15,0 0-4 0,0 0-4 0,0 0-8 16,0 0 8-16,0 0 0 0,0 0 0 0,0 0 0 15,0 0-8-15,20 0 3 0,-20 0 1 0,0 0 8 16,20 0 0-16,-20 0-8 0,16 0 4 0,-6 0-8 16,3 0 8-16,2 0 4 0,4 0 1 0,1 0 20 15,4 0 25-15,3 12 12 0,4-12 21 0,7 0-25 16,-1 0-24-16,5 0-14 0,6 0-24 0,3 0 12 16,7 0-12-16,5 0 0 0,3 0-1 0,6 0 0 15,3 0-2-15,3 0 2 0,-1-13 1 16,2 13 0-16,2 0 7 0,3 0-7 0,0-7 8 15,1 7-8-15,-1 0 4 0,1 0 12 0,-1-6 4 16,1 6 19-16,-4 0 6 0,-3-4-4 0,-4 4-1 16,-4-1-13-16,-2-1-4 0,-1 1-5 0,-5-1-11 15,0 1-3-15,-1-1 0 0,-2 0 0 0,1-1-1 16,1 2 0-16,-2-2 1 0,0 1-8 0,3 0 8 16,-1 1-4-16,1-2-7 0,3 2 7 0,-3 1-4 15,0-2 1-15,-1 2 6 0,-2 0 0 0,0 0-7 16,1 0 8-16,1 0 1 0,-5 0-4 0,1 0 6 15,3 0-3-15,-1 0 0 0,0 0 4 16,4 0-1-16,-4 0-3 0,-1 0 4 0,0 0-5 0,1 0-2 16,0 0 2-16,0 0-6 0,-2 0 4 15,-2 0 2-15,2 0-3 0,-3 0 1 0,1 0 3 16,-4 0 7-16,3 0 3 0,-2 0 9 0,-3 0-1 16,-1 0-4-16,4 0 5 0,-4 0-1 0,0 0 5 15,-2 0-1-15,1 0 7 0,-4 0-5 0,1 0 0 16,-4-11-3-16,4 11-12 0,-2 0-9 0,-7-7-7 15,3 7 0-15,-1-4-6 0,-2 4 12 0,4-4-9 16,-5 4 3-16,1 0 7 0,-3 0-7 0,7 0 10 16,-5 0-3-16,2 0 3 0,0 0-3 0,-2 0-3 15,-2 0 5-15,2 0-8 0,2 0 9 16,-3 0-2-16,1 0-1 0,0 0 2 0,-1 0-6 16,4 0 8-16,-3 0-8 0,0 0 0 0,2 0 1 15,1 0-4-15,-1-12 0 0,-2 12 6 0,5 0-6 16,-4 0 4-16,0 0 2 0,0 0-2 0,-1 0 6 15,-1 0-7-15,-2 0 4 0,0 0 3 0,-1 0-2 16,-4 0 2-16,0 0 0 0,1 0-8 0,1 0 1 16,-5 0 4-16,3 0-7 0,2 0 6 0,-1 0-6 15,-1 0 1-15,4 0 5 0,1-14-2 0,0 14 6 16,0 0-7-16,6-9-4 0,-3 9 3 0,0-7 2 16,5 7-1-16,-5-8 4 0,0 8-6 0,-4-6 2 15,1 3 8-15,-5 1-7 0,2 0 9 16,-4-3-6-16,-6 3-3 0,5-3-1 0,-1 0 1 15,0 0 3-15,0-1-4 0,3 0 1 0,-5-2-4 16,1 0-4-16,4 0 0 0,-3 1 0 0,3-2 3 16,3 2-2-16,-7-1 2 0,6 1 5 0,-5 0-4 15,4 2 3-15,-3 0-3 0,-1 0 4 0,-2 1-4 16,-3-1 0-16,-1 2 4 0,-2 1 0 0,-2-3 7 16,1 3 0-16,-7 0 4 0,2-1-4 0,-5 1 0 15,-2 0 7-15,1 0-7 0,-1 0-1 0,1 0-6 16,3 1 4-16,-4-2 7 0,4-1-3 0,-4 2 2 15,2-3 5-15,5 0 29 0,-5 0 14 16,5 0 14-16,-2-2-7 0,2 1-30 0,-2-2-3 16,0 1 1-16,5-1 18 0,-6-1 7 0,4-1 3 15,1 0-5-15,-4-2-24 0,0-2-9 0,5 1-7 16,-3-2-16-16,-1-2 11 0,3-2-2 0,-3-3-7 16,4-1 2-16,0-4-9 0,-3 1 0 0,4-1-6 15,-5-3 5-15,3-1 4 0,4-2-5 0,-6 0 3 16,3 0-1-16,1-1-6 0,1-1 7 0,-7-2 7 15,5 1-2-15,0 0-1 0,-3-2-2 0,-1 1-3 16,0 1-2-16,-1-1 8 0,1-1-3 0,-3 0 0 16,3 1 3-16,0 1-6 0,-6-1-2 0,7 2 8 15,-3-1-2-15,-1 3 5 0,-1 1 1 0,4 2-2 16,-4 3 3-16,1 0-9 0,-4 4 4 16,5 5-2-16,-4 3-3 0,1 3 4 0,0 2-4 15,-2 2 5-15,0 3-3 0,0 2 3 0,1 2 5 16,-1-2-8-16,2 0 8 0,-2 2-3 0,0-1-4 15,1 2 11-15,-1-1-4 0,0 0-7 0,0-1 10 16,0 2-16-16,0 0 7 0,0 0 5 0,0 0-9 16,0 0 10-16,3 0-6 0,-3 0 0 0,0 0-1 15,0 0 1-15,0 0-4 0,5 0-1 0,-5 0 4 16,0 0-3-16,0 0 3 0,0 0 3 16,0 0 1-16,3 0-11 0,-3 0 3 0,0 0-1 0,0 0-1 15,0 0 9-15,0 0 1 0,0 0-2 0,0 0 1 16,0 0-5-16,0 0-10 0,0 0 16 15,0 0-11-15,0 0-5 0,0 0 0 0,0 0-22 16,0 0-4-16,0 0-21 0,0 0-21 0,0 0-47 16,0 0-44-16,0 0-32 0,0 0-25 0,0 0-10 15,0 0-16-15,0 0 1 0,0 0-3 0,0 0-11 16,-28 0-17-16,28 0-37 0,-32 0-46 0,4 0-70 16,-8 0-132-16,-8 0-186 0,-7 0 107 0</inkml:trace>
  <inkml:trace contextRef="#ctx0" brushRef="#br0" timeOffset="-170567.56">10745 1719 1549 0,'0'0'21'0,"0"0"0"15,0 0 13-15,0 0 20 0,24 0 2 0,-24 0 23 16,0 0 18-16,14 0 0 0,-14 0-7 0,9 0-6 15,-9 0-9-15,19 0-3 0,-8-15-2 0,1 15-2 16,5 0-4-16,5 0-6 0,-2 0-7 16,2 0-7-16,4 0-8 0,4 0-7 0,-1 0 2 15,2 0-6-15,2-7-5 0,2 7-2 0,6 0 2 16,-1-6 3-16,0 6 7 0,5-2 5 0,2 1-2 16,6 0 0-16,-2 0-7 0,2 0-13 0,4 1-3 15,1-1 19-15,1 1 21 0,-2-1 24 0,5 0 6 16,-3-1-18-16,3 2-21 0,2-2-19 0,-2 1-15 15,5-1-3-15,-4 0-4 0,3 2 0 0,-1 0 4 16,5-2 3-16,-4 2 13 0,3 0 7 0,-3 0 1 16,0 0 3-16,-3 0-7 0,1 0-1 0,1 0 7 15,-6 0 3-15,-2 15 11 0,4-15 4 0,-2 0 6 16,-5 0 0-16,2 9-11 0,-5-9 8 16,4 0-5-16,-6 0 3 0,-4 6 4 0,4-6-7 15,-4 0 1-15,1 0-6 0,-4 0-8 0,0 0-7 16,-5 0-7-16,-1 0-13 0,3 0 4 0,-4 0-7 15,0 0-2-15,2 0 4 0,-3 0-8 0,-1 0 3 16,1 0 2-16,3 0-5 0,-1 0 5 0,-2 0-4 16,2 0-7-16,-1 0 6 0,1 0 5 0,3 0-5 15,-2 0 9-15,2 0 13 0,-2 0 7 0,2 0 10 16,0 0 3-16,3 0-11 0,-4 0-14 0,4 0-5 16,0 9-7-16,3-9-1 0,-4 0-1 0,4 0 2 15,0 0 2-15,0 0-7 0,1 0 4 16,2 0-7-16,0 0 2 0,5 0 1 0,-2 0-1 15,8 0 6-15,-4 0-7 0,4 0 2 0,3 0 5 16,-2 0-4-16,2 0 0 0,2 0 4 0,1 0-2 16,-3 0 1-16,-3 0 5 0,0 0 9 0,0 0 4 15,0 0 5-15,-1 0-2 0,-5 0-14 0,4 0-2 16,-3-12-5-16,5 12-1 0,3 0-2 0,0 0-1 16,7-5-5-16,-3 5 2 0,3 0 5 0,2 0 0 15,1 0 0-15,-4 0 2 0,-4 0-5 0,-4 0 1 16,1 0 4-16,-6 0-7 0,-3 0 4 0,-4 0 2 15,-3 0-3-15,1 0 0 0,-2 0-2 16,1-16 1-16,-5 16 1 0,5 0 0 0,0 0 0 16,2-12-5-16,-1 12 4 0,7 0 2 0,-8 0 0 15,5 0-4-15,0 0 1 0,-1 0 1 0,-4 0 4 16,2 0 0-16,-2 0 0 0,0 0-1 0,-3 17-1 16,-3-17-3-16,-1 0 3 0,-4 12 2 0,2-12-2 15,0 0 3-15,-7 0-1 0,6 10 0 0,-11-10-1 16,7 0 1-16,-4 7 2 0,4-4-4 0,-2 1-2 15,2 0 3-15,0 2 1 0,0-1-2 0,2 1 3 16,1 1-2-16,2 1-2 0,-2 0 2 0,2-1-2 16,1 2 0-16,-3 0 4 0,2 0 0 0,0-1-4 15,-4 0 4-15,-1 1-4 0,-1-4-1 16,-7 2 3-16,-3-1 2 0,-1-2-3 0,-8-1 1 16,1 1 5-16,-7-2-6 0,-1-1 3 0,-4 0 5 15,3-1-3-15,-3 0-4 0,0 0-2 0,0 0-5 16,0 0-4-16,0 0-56 0,0 0-59 0,0 0-77 15,0 0-80-15,0 0-18 0,0 0-37 0,-20 0-56 16,20 0-109-16,-20 19-191 0,6-19 45 0,-3 27 138 16</inkml:trace>
  <inkml:trace contextRef="#ctx0" brushRef="#br0" timeOffset="181623.08">4914 2845 1097 0,'-6'2'7'16,"6"-1"4"-16,-8 0 7 0,6 1 16 0,1-1 26 15,1-1 34-15,0 0 18 0,0 0 2 0,0 0-17 16,0 0-34-16,0 0-16 0,0 0-7 0,0 0-14 15,0 0 1-15,0 0 0 0,0 0-10 0,0 0 9 16,0 0 9-16,0 0 5 0,0 0 8 0,0 0-3 16,0 0-7-16,0 0-3 0,0 0-2 0,0 0-2 15,0 0 2-15,0 0-4 0,0 0 1 16,0 0 10-16,0 0 1 0,0 0 6 0,0 0 9 16,0 0-2-16,0 0 3 0,0 0 5 0,0 0-1 15,0 0 2-15,0 0 6 0,0 0-5 0,0 0-1 16,0 0-5-16,0 0-4 0,0 0 1 0,15 0 6 15,-15 0 2-15,11 0 3 0,-11 0 4 0,16 0-5 16,-9 0-1-16,4 0-4 0,3 0-3 0,-3 0-2 16,5 0-3-16,-4 0-4 0,4 0 0 0,-1 0-3 15,1 0-1-15,4 0-6 0,-3 0-4 0,1 0-4 16,-2 0-3-16,3 0 2 0,4 0-1 0,-3 0 8 16,5 0 0-16,-2-14 8 0,5 14-4 0,0 0-11 15,0-9-4-15,-2 9-14 0,4 0 6 16,-1-8 0-16,1 8-2 0,-1-4-1 0,-1 4-7 15,-3-3-3-15,2 3-3 0,-4 0 5 0,-3-2-3 16,-3 2 4-16,2 0 3 0,1 0 7 0,-5 0 10 16,4 0 4-16,-2 0 10 0,0 0-1 0,2 0-3 15,3 0 3-15,-2 0-6 0,1 0-4 0,3 0-2 16,-4 0-8-16,5 0-8 0,-4 0-4 0,7 0-1 16,-3 0-7-16,0 0 3 0,1 0 3 0,1 0-2 15,-4 0 1-15,5 0 0 0,-3 0-4 0,-2 0 2 16,0 0 7-16,1 0 0 0,-6 0 0 15,3 0 6-15,-3 0 9 0,1 0-5 0,-4 0 10 16,1 0 3-16,-1 0-7 0,-1 0 4 0,0 0-4 16,-1 0-4-16,-2 0 1 0,1 0 2 0,0 0-7 15,1 0 0-15,-1 0-10 0,-1 0-1 0,3 0 3 16,0 0-10-16,2 0 3 0,-1 0-6 0,-2 0-7 16,2 0 7-16,-1 0-3 0,0 0 3 0,-2 9 3 15,-1-9-3-15,0 0 6 0,2 0 1 0,-6 6-1 16,1-6 4-16,-3 0-3 0,4 4 0 0,-4-4 11 15,-4 0 3-15,-1 0 8 0,3 0 3 0,-3 0-6 16,0 0-8-16,0 0-4 0,0 0-3 0,0 0-1 16,0 0 1-16,0 0-1 0,0 0-7 15,0 0-8-15,0 0 1 0,0 0-11 0,0 0-59 16,0 0-71-16,0 0-91 0,0 0-107 0,0 0-97 16,0 0-81-16,0 0-87 0,0 0-170 0,-18 0-46 15,18 0 158-15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50:33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 3330 996 0,'0'2'22'0,"0"2"20"0,0-1 17 0,0 0 41 15,-17 0 9-15,17-2 10 0,0 3 11 0,0-3-20 16,0 1-9-16,-10 3-6 0,10-2-8 0,0 0 6 16,0 2 0-16,0-2 6 0,0 1 7 0,0-1 11 15,0 1 7-15,0-1-2 0,0 0 8 16,17 1-3-16,-17-3-4 0,14 2-6 0,-14 0-16 15,24-3-18-15,-13 1-15 0,10 0-10 0,-1 0-8 16,-1-1-10-16,11 0-2 0,1 0-3 0,0 0 1 16,7 0 5-16,-2 0 1 0,11 0-3 0,4 0-3 15,3 0-8-15,-1 0-11 0,8 0-1 0,7 0-11 16,3 0 0-16,10 0-1 0,1 0-2 0,8 0 2 16,-3 0-1-16,9 0 5 0,2 0 1 0,6 0 1 15,5 0-4-15,1 0 14 0,2 0 17 0,6 0 5 16,4 0 10-16,4-14-6 0,1 14-8 0,5 0-4 15,-3 0 4-15,6 0-6 0,-4-10-6 0,7 10 1 16,-3 0-15-16,5 0 0 0,-2 0 1 16,3 0-4-16,6 0 1 0,4 0-6 0,-2 0-5 15,3 18 4-15,2-18-1 0,4 0 2 0,4 16 1 16,-3-16-2-16,6 9-1 0,-4-9 3 0,6 0-3 16,-1 9 0-16,3-9 2 0,0 0 3 0,3 4-8 15,-4-4-2-15,-2 0 2 0,3 0-7 0,2 0 10 16,0 0-1-16,-1 0-2 0,0 0 4 0,0 0-4 15,3 0 4-15,2 0-1 0,4 0 0 0,-4 0 0 16,0 0-2-16,1 0 1 0,2 0 7 0,-1 0-4 16,5 0 0-16,-8 0-5 0,-4 0-4 0,4 16 1 15,-1-16 5-15,-3 0 6 0,-2 16-4 16,-8-16 0-16,-3 14-1 0,-2-14-3 0,-5 12 1 16,-1-12 8-16,-9 11-7 0,-5-11 6 0,-6 8-4 15,-8-5-5-15,-8-1 6 0,-4-2-10 0,-8 1 5 16,-11-1 2-16,-8 1 0 0,-13-1 0 0,-4 0 1 15,-11 0-16-15,-7 0-44 0,-9 0-41 0,-7 0-69 16,-9 0-85-16,-6 0-88 0,-9 0-85 0,-3 0-102 16,-4 0-202-16,0 0-7 0,-28 0 131 0</inkml:trace>
  <inkml:trace contextRef="#ctx0" brushRef="#br0" timeOffset="7332.83">3868 5637 3024 0,'0'-9'6'0,"0"2"9"0,0-1 24 0,0 2 25 16,0-1 15-16,0 0 12 0,0 4-16 0,0-1-22 16,0 4-25-16,0-2-26 0,0 2-14 0,0 0-3 15,0 0 5-15,0 0 5 0,0 0 1 0,-16 19 1 16,16-19 0-16,0 19-7 0,0-19-3 0,-17 24-8 16,17-12-7-16,0 2 2 0,-12 0 1 0,12 0 8 15,0-3 2-15,-5 3 6 0,5-4 3 16,0 1 4-16,0-3 5 0,0-1 1 0,0-2 0 15,0 0 3-15,0-3 7 0,0-1 19 0,17-1 16 16,-17 0 11-16,17 0 10 0,-17 0-2 0,20 0-5 16,-20-16-2-16,20 16-6 0,-9-15 3 0,-3 15 4 15,3-15 1-15,-5 15-4 0,3-17-14 0,-4 17-10 16,3-17-14-16,-4 17-8 0,0-13-4 0,-1 13-6 16,-2-7-9-16,2 7-3 0,-3-5-6 0,0 5-1 15,0 0 0-15,0 0-7 0,0 0-3 0,0 0-15 16,0 0-14-16,0 18-1 0,-15-18-1 0,15 13 7 15,0-13 9-15,0 17-4 0,0-17-1 16,0 18 5-16,0-18 9 0,0 14 11 0,0-14 12 16,0 12 9-16,0-12 7 0,0 5 9 0,0-5 1 15,0 0-3-15,0 0 10 0,0 0 8 0,0 0 7 16,15 0 6-16,-15-15-10 0,11 15-17 0,-11-16-11 16,14 16-3-16,-5-14-2 0,-2 14-9 0,-1-13-47 15,0 13-66-15,-3-11-87 0,3 11-92 0,-2-7-80 16,-1 7-134-16,-2 0-159 0,1-5 38 0,2 5 126 15</inkml:trace>
  <inkml:trace contextRef="#ctx0" brushRef="#br0" timeOffset="7748.27">4038 5799 2734 0,'0'0'24'0,"19"0"29"16,-19 0 45-16,15 0 44 0,-15-17 13 0,11 17 0 15,-1 0-24-15,-7-11-27 0,4 11-21 0,-2 0-17 16,-2-13-15-16,0 13-21 0,5-7-11 0,-5 7-16 16,0-8-4-16,4 8 3 0,-4-8-2 0,0 5 2 15,0 0-4-15,0-1-1 0,2 2 2 0,-2 0-3 16,0-1 4-16,-2 2-1 0,1 1-6 0,-1-1 2 16,3 1-2-16,-1 0-1 0,-3 0 2 0,1 0 0 15,1 0-3-15,-1 0 5 0,1 0-3 16,1 0 0-16,0 17 4 0,-1-17-5 0,1 12 4 15,-3-12 4-15,0 17-1 0,0-7 1 0,0 0 0 16,0 1-4-16,0 1-1 0,0-1-11 0,-25 0-13 16,25 0-13-16,-17 1-11 0,17-2-7 0,-22 2-1 15,11-4 0-15,-4 2-1 0,4-2-1 0,2 0-4 16,-2-2 3-16,0 1 6 0,5-2 15 0,-4 0 16 16,7-1 11-16,0-1 15 0,0-2 7 0,3 1 4 15,0 0 1-15,0-2 7 0,0 0 3 0,25 0 7 16,-25 0 7-16,26 0 0 0,-7 0-3 0,1 0-10 15,0 0-10-15,-1 0-8 0,4 0-6 16,-3-15-24-16,-3 15-55 0,0 0-82 0,-3 0-123 16,2 0-192-16,-5 0-256 0,-3 0 81 0</inkml:trace>
  <inkml:trace contextRef="#ctx0" brushRef="#br0" timeOffset="8387.87">3858 6171 3007 0,'8'-9'6'0,"1"-2"12"16,-2 2 40-16,0 1 37 0,-1-2 18 0,-1 2 3 16,1 1-32-16,-3 3-36 0,-1 1-32 0,-2 1-17 15,0 0-14-15,0 2-2 0,0 0 9 16,0 0 1-16,0 0-17 0,0 0-23 0,-23 18-21 15,23-18-11-15,-16 19 8 0,16-19 19 0,-20 24 1 16,20-10 2-16,-11 0 6 0,11 0 5 0,0-2 17 16,-11-1 14-16,11 0 6 0,0-3 1 0,0-2 3 15,0-1 5-15,0-5 21 0,0 6 24 0,17-5 24 16,-17 0 18-16,0-1-1 0,21 0-11 0,-21 0-11 16,20 0-10-16,-20 0 0 0,18 0 11 0,-8 0 8 15,-1-17-1-15,2 17-10 0,-5 0-17 0,3 0-23 16,-2-10-11-16,-4 10-7 0,3 0-8 0,-3-8-5 15,0 8-6-15,-3 0-3 0,0 0-9 16,0 0-11-16,0 0 3 0,0 0-6 0,0 0-2 16,0 0-9-16,0 0-23 0,0 15-15 0,0-15 2 15,0 14 5-15,0-14 14 0,0 18 10 0,0-8 7 16,0 1 17-16,0-1 13 0,0-3 6 0,0 1 11 16,0-4 6-16,0 0-3 0,0-4 11 0,0 3 12 15,13-3 18-15,-13 0 14 0,10 0 7 0,-10 0-6 16,16-19-6-16,-8 19-2 0,-1-17-2 0,1 17-9 15,2-18-17-15,-4 18-8 0,1-16-11 0,0 16-8 16,-3-16-2-16,3 10-36 0,-3 0-56 0,-1 0-68 16,-1 1-81-16,3 0-72 0,-2 1-89 0,-2 1-165 15,1 2-146-15,-2-2 104 0</inkml:trace>
  <inkml:trace contextRef="#ctx0" brushRef="#br0" timeOffset="8811.85">4099 6355 2655 0,'0'-20'27'15,"0"20"33"-15,9 0 41 0,-9-19 40 0,0 19-2 16,5-16-7-16,-5 16-21 0,0-16-24 0,3 16-18 16,0-14-20-16,-1 8-22 0,-1 1-17 15,1-1-6-15,1 2-6 0,0 0 4 0,5 4 2 16,-4 0-2-16,1 0 6 0,1-1-6 0,-1 0-2 15,4 1 4-15,-3 0-7 0,-1 0 1 0,1 0-7 16,-1 0-1-16,-4 0-1 0,3 0 1 0,-1 0 3 16,-3 0 3-16,0 0 0 0,0 0-1 0,0 17-9 15,0-17-12-15,0 16-7 0,-24-16-10 0,24 18 1 16,-17-8 7-16,17-1 5 0,-21 1 12 0,21-1 13 16,-24 0 3-16,24-2 3 0,-15 0-1 0,15-1-3 15,-13 0 3-15,13-2 2 0,-4-2 16 16,4 0 33-16,0-2 27 0,0 2 25 0,0-2 17 0,0 0-12 15,0 1-6-15,0 1-6 0,26 0-17 0,-26 0-8 16,22 1-15-16,-7-1-20 0,-1 2-17 0,0 0-13 16,-3-1-9-16,-11 1-2 0,17-1 5 15,-17 1-6-15,6-1 2 0,-6 3 3 0,0-1-4 16,0 1-17-16,0 0-44 0,-21 2-47 0,21-2-73 16,-33 1-66-16,11 0-66 0,1 0-83 0,-6-1-145 15,-1-2-229-15,5 2 99 0,-2-2 130 0</inkml:trace>
  <inkml:trace contextRef="#ctx0" brushRef="#br0" timeOffset="9452.02">3799 6798 3315 0,'0'0'27'0,"0"-11"10"16,0 11 19-16,0-12 40 0,19 6 2 0,-19-1 7 15,0 1-7-15,15 1-29 0,-15 1-20 0,0 1-18 16,0 1-13-16,11 1-12 0,-11 0-18 0,0-1 4 16,0 2-1-16,0 0 0 0,0 0 5 0,0 0-2 15,0 17 3-15,0-17 2 0,0 17 1 0,0-17-2 16,0 20-4-16,0-8-7 0,0-2-2 0,0 2-2 16,0-2 3-16,0 0 6 0,0-1 6 0,0-2 1 15,0 0 3-15,0-3 3 0,0-1 1 0,0 1 3 16,0-4-2-16,0 0-3 0,0 0-2 0,0 0-1 15,0 0-2-15,14 0 14 0,-14-15 7 0,16 15 18 16,-16 0 21-16,15-16-1 0,-7 16 3 0,-8-10-8 16,16 10-19-16,-7-12-5 0,-4 12-9 15,2-10-7-15,-2 10-5 0,-2-8-6 0,0 4-3 16,-1 1-9-16,2 3 1 0,-4 0-1 0,0 0 0 16,0 0 4-16,0 0-2 0,0 0-12 0,0 21-19 15,0-21-13-15,0 21-18 0,0-9-11 0,0 1-7 16,0 0-17-16,0-1 1 0,0 1 5 0,0-2 18 15,0 0 31-15,0-3 18 0,0-1 23 0,0-3 10 16,0-4 8-16,21 0 14 0,-21 0 20 0,14 0 21 16,-14 0 11-16,17-15 3 0,-17 15-20 0,17-19-16 15,-8 19-15-15,-1-22-13 0,1 10-5 16,-4 0-4-16,2 0-2 0,-3 1-3 0,0 0 0 16,-1-1-17-16,2 4-37 0,-2-2-44 0,0 2-54 15,-3 1-55-15,3 2-49 0,2 1-55 0,-3 2-87 16,-1 1-117-16,1 1-146 0,1 0 99 0</inkml:trace>
  <inkml:trace contextRef="#ctx0" brushRef="#br0" timeOffset="9811.94">4077 6845 3505 0,'19'0'32'0,"-19"-17"46"0,17 17 54 16,-17-19 39-16,22 8-6 0,-22 2-28 0,15 1-38 15,-15 2-26-15,8 2-26 0,-8 0-18 0,0 1-20 16,0 1-18-16,0 2-3 0,0 0 2 0,0 0 2 16,0 0 7-16,-17 0 2 0,17 17-2 0,-17-17-6 15,17 15-15-15,-21-15-19 0,21 17-13 0,-18-17-15 16,18 20-8-16,-11-10-1 0,11 1-7 0,-9-1 9 16,9 0 10-16,0 0 16 0,0-2 21 0,0 2 11 15,0-1 11-15,18-2 3 0,-18 0 3 0,17-2 4 16,-17-1 1-16,22-2 5 0,-22 0 25 0,19-1 14 15,-19-1 22-15,15 0 11 0,-15 0-10 0,13 0 4 16,-13-15-10-16,6 15 0 0,-6 0-7 16,6-19-17-16,-6 19-11 0,0-13-15 0,0 13-9 15,0-10-5-15,0 10-4 0,0-7-7 0,0 7 2 16,0 0-5-16,0 0-23 0,-19 0-36 0,19 0-72 16,0 20-99-16,0-20-98 0,-9 26-100 0,9-7-135 15,0 2-242-15,0 0 91 0,0 3 141 0</inkml:trace>
  <inkml:trace contextRef="#ctx0" brushRef="#br0" timeOffset="10533.77">4221 7603 3699 0,'0'-7'26'0,"13"-3"8"0,-10 1 16 0,3 0 33 16,-3-1 9-16,2 0 11 0,-2 0-3 0,0 2-24 15,-1 3-32-15,-2 1-21 0,0 1-15 0,0 0-16 16,0 2-4-16,0 1 2 0,0 0 0 0,0 0 9 15,-22 0-6-15,22 22-13 0,-14-22-5 0,14 20-8 16,-11-20-2-16,11 26 13 0,-11-13-7 16,11 0-4-16,-9-1 0 0,9 1-3 0,0-3 8 15,0 0 8-15,0 0 8 0,0-3 4 0,0-1 10 16,0-2 2-16,0-1-2 0,19-2 1 0,-19-1-1 16,17 0-1-16,-17 0 4 0,18 0 3 0,-18 0 10 15,19 0 12-15,-8 0 16 0,-11-16 12 0,14 16 3 16,-8 0-3-16,2-13-7 0,-2 13-6 0,-3-10-3 15,3 10-4-15,-1-10-10 0,-2 10-7 0,-3-9-12 16,5 9-5-16,-5-5-7 0,3 5-7 16,-3-3 0-16,0 3-6 0,0 0 10 0,0 0 1 0,0 0 2 15,0 20-17-15,0-20-29 0,0 18-11 0,0-18-12 16,-19 27 6-16,19-14 6 0,0 1-5 16,0 0-6-16,0-1-1 0,0-2 11 0,0 0 14 15,0-2 18-15,0-2 20 0,0-2 16 0,0-5 4 16,20 4-1-16,-20-4 3 0,10 0 18 0,-10 0 21 15,20-21 23-15,-11 21-3 0,4-22-21 0,-3 22-13 16,1-25-15-16,0 9-7 0,3 3-2 0,-3 0-11 16,-2-2-1-16,2 2-5 0,-3 2-14 0,0 0-51 15,-1 1-77-15,0 2-109 0,-3 2-119 0,1 2-128 16,-3 0-251-16,2 4-34 0,-2 0 132 0</inkml:trace>
  <inkml:trace contextRef="#ctx0" brushRef="#br0" timeOffset="11124.96">4605 7768 3913 0,'9'-19'33'16,"-3"19"28"-16,-1-16 60 0,3 16 58 0,-5-17 25 15,5 7 16-15,-5 4-29 0,1 0-27 0,-4 2-36 16,2 4-33-16,-2-6-14 0,0 5-34 0,0-2-17 15,0 1-16-15,0 0-18 0,0 0 4 16,0 0-7-16,-22-1 3 0,22 1 4 0,-25-2-3 16,11 1 0-16,0 0 7 0,-1 1-11 0,-4-1 7 15,4 2-3-15,1-1-4 0,3 2 7 0,0 0-11 16,2 0 7-16,4 0 1 0,4 0-8 0,-3 0 11 16,4 0 0-16,-1 0 0 0,1 0 4 0,0 0-4 15,0 0 8-15,0 0 28 0,0 0 30 0,0 10 32 16,0-10 10-16,0 0-6 0,0 0-23 0,11 0-18 15,-11 8-23-15,0-8-34 0,0 3 0 0,0 1-15 16,0-1 12-16,0 1 6 0,0 1 1 0,0 1-1 16,0 1-6-16,0 0-9 0,0 3 2 0,0 0 3 15,0 1 0-15,0 0 11 0,0 1-4 0,0-1-3 16,-14 0 3-16,14 0-4 0,0 0-7 16,0-2 4-16,-8-1-4 0,8-2 11 0,0-1 12 15,0 0 2-15,0-3 12 0,0-1 35 0,0 0 48 16,0-1 15-16,0 0 0 0,0 0-31 0,0 0-28 15,19 0-3-15,-19 0 18 0,23 0 11 0,-12-17-7 16,3 17-5-16,3 0-6 0,0-13-12 0,-3 13 5 16,0 0 4-16,0-10 6 0,-2 10 0 0,2 0-7 15,-6-6-12-15,0 6-17 0,-4 0-14 0,3 0-14 16,0 0-10-16,-5 0-6 0,1 0-1 0,0 0-1 16,-3 16 1-16,0-16 1 0,0 17 0 0,0-17 5 15,0 23 0-15,0-10 0 0,-23 0 1 16,23 2-6-16,-27-2 5 0,12 1-52 0,-4-1-71 15,2 0-92-15,-3-1-128 0,-3 0-142 0,1-2-99 16,-1-3-41-16,1 0-35 0,2-2-3 0,1-1-48 16,1-3-255-16,1-1 1 0,1 0 193 0</inkml:trace>
  <inkml:trace contextRef="#ctx0" brushRef="#br0" timeOffset="15840.04">4192 5248 2884 0,'0'-5'8'0,"0"0"32"0,0 0 38 15,0-1 40-15,0 0 21 0,0 0 3 0,0 3-18 16,0 1-22-16,0-1-25 0,0 2-33 0,0 0-26 15,0 0-24-15,0 1-9 0,0 0-4 0,0 0 6 16,-11 0 5-16,11 0 3 0,0 0-1 0,-14 20 0 16,14-20 1-16,-15 19-1 0,7-7 8 0,2 2-3 15,-4 0-8-15,7 0-8 0,0 0-14 0,2 1-12 16,1 1-7-16,0-1 1 0,0 1 3 0,21-2 15 16,-21-2 15-16,20 2 9 0,-20-5 12 15,27-2 0-15,-12-3-2 0,-1-4 21 0,2 0 17 16,-2 0 34-16,-3 0 23 0,-2-26-2 0,3 26-5 15,-4-18-14-15,0 18 3 0,-3-17-4 0,-1 17-5 16,1-14-4-16,-4 14-16 0,1-11 0 0,0 11-3 16,-2 0-11-16,0-9-7 0,0 9-11 0,0 0-15 15,0 0-9-15,0 0-5 0,0 0-4 0,0 0-1 16,0 0 4-16,0 0-4 0,0 0-2 0,0 0 16 16,0 0-3-16,0 0 5 0,0 21-9 0,0-21-24 15,0 25-12-15,0-7-12 0,0 1 0 0,0 1 1 16,0 1-9-16,0 0 1 0,0-1-4 15,0 0 11-15,0-3 20 0,0-1 15 0,21-3 17 16,-21-5 10-16,10 1 3 0,-10-6 5 0,14-2 4 0,-14-1 16 16,14 0 16-16,-7 0 7 0,1-24 7 15,3 24-1-15,-2-27-3 0,1 11-12 0,-1-2-12 16,-1-1-21-16,1-1-11 0,-3 0-5 0,4 1-4 16,-6 1 8-16,4 0-3 0,-3 2 3 0,-2 4-28 15,0 3-45-15,-2 1-59 0,2 4-81 0,-1 0-72 16,-2 1-80-16,0 3-65 0,2 0-44 0,-2 0-62 15,0 0-102-15,0 0 123 0</inkml:trace>
  <inkml:trace contextRef="#ctx0" brushRef="#br0" timeOffset="16053.18">4605 5579 3372 0,'3'-16'44'0,"3"16"54"0,-4-15 63 0,-1 15 53 15,-1-19 4-15,0 19-16 0,0-16-24 0,0 16-34 16,0 0-33-16,0-11-42 0,0 11-40 0,0 0-28 16,0 0-14-16,0 0 0 0,0 0 1 0,-14 0 10 15,14 0-6-15,0 0-53 0,0 25-47 0,-12-25-65 16,12 29-69-16,-6-9-40 0,6 1-60 0,0 5-69 16,0 2-127-16,0 1-245 0,0-2 36 0,0 1 131 15</inkml:trace>
  <inkml:trace contextRef="#ctx0" brushRef="#br0" timeOffset="23315.96">3511 9763 1674 0,'0'8'28'0,"0"-8"16"15,0 0 27-15,0 7 33 0,0-7 2 0,0 0 20 16,0 0 6-16,0 0 1 0,0 0-7 0,0 0-12 15,0 0-19-15,0 0-21 0,0 0-18 0,0 0-16 16,0 0-6-16,0 0-9 0,0 0-2 0,0 0-1 16,0 0 2-16,0 0-1 0,0 0 3 0,0 0 0 15,0 0-5-15,15 0 8 0,-15 0 1 0,0 0 1 16,25 0 4-16,-25 0-5 0,22 0-1 0,-22 0 4 16,23 0-1-16,-8 0 2 0,-1 9 1 15,5-9-8-15,1 0 2 0,7 0 3 0,2 5 4 16,5-5 5-16,3 4 1 0,7-1-2 0,6-2-4 15,6 1 3-15,-1-1-7 0,7 0 4 0,4 0-6 16,4-1-8-16,4 0-2 0,2 0-9 0,2 0 18 16,6 0-3-16,-1 0-1 0,7 0-9 0,0 0-17 15,4 0-2-15,2 0-2 0,9 0 4 0,4 0 1 16,3 0 0-16,7 20 0 0,1-20 1 0,6 18 0 16,1-18 18-16,5 18 15 0,-2-8 7 0,2 1 11 15,-3-1-5-15,-5 0-1 0,-3-2 1 0,-9 0-8 16,-5 0 1-16,-8-4 0 0,-12-1 0 0,-4-3 12 15,-9 0-8-15,-3 0-6 0,-5-17-14 0,-4 17-2 16,-3-16-2-16,-5 16-6 0,-6-16 6 16,-4 16-11-16,-6-11-4 0,-5 11-1 0,-5 0-2 15,-5-11-5-15,-4 11 3 0,-7-6-2 0,-4 6-2 16,-5 0-16-16,3-5-56 0,-4 5-58 0,-2 0-69 16,0 0-66-16,0 0-26 0,0 0-21 0,0 0-32 15,-30 0-50-15,6 0-138 0,-9 0-193 0,-9 0 103 16</inkml:trace>
  <inkml:trace contextRef="#ctx0" brushRef="#br0" timeOffset="24396.02">870 10530 1314 0,'-9'0'22'16,"1"0"20"-16,8 14 41 0,-14-14 43 0,14 0 32 16,-8 0 28-16,8 5 2 0,0-5-4 0,0 0-18 15,0 0-11-15,0 0-9 0,0 0-11 0,0 0 1 16,0 0-5-16,0 0-5 0,0 0-1 0,0 0-25 16,0 0-20-16,0 0-25 0,0 0-11 0,25 0 1 15,-25 0 6-15,22 0 11 0,-3 0 6 16,4 0-1-16,-5 0-11 0,7-9-11 0,-1 9-16 15,5 0-9-15,-1 0 3 0,5 0 2 0,2 0 11 16,3 0 8-16,-3-6-1 0,7 6 6 0,-1-2-11 16,-3-1-6-16,6 1 7 0,-4 0-7 0,-1 0-3 15,0-1 6-15,-7 1-9 0,4 0-3 0,-2-3 7 16,5 3-6-16,-2-1 3 0,7 0-2 0,-1 0-5 16,7 2-3-16,6 1-10 0,4 0 1 0,7 0-3 15,4 0 3-15,4 0 4 0,9 0-11 0,1 0 8 16,4 14 8-16,-1-14 13 0,4 0 23 0,-2 0-1 15,1 15 7-15,-1-15 4 0,0 0 10 16,-3 0 18-16,5 9 3 0,-4-9 9 0,-2 0 3 0,-6 0 9 16,-2 0 23-16,-5 0-4 0,-9 0 8 15,-5 0-2-15,-3 0-7 0,-15 0 3 0,0 0-11 16,-10 0-14-16,-2-13-20 0,-10 13-23 0,-2 0-20 16,-5 0-18-16,-7 0-14 0,0 0-12 0,-2 0-5 15,-3 0-1-15,0 0-1 0,0 0 1 0,0 0-6 16,0 0 2-16,0 0-1 0,0 0 0 0,0 0 0 15,0 0-12-15,0 0-46 0,0 0-61 0,0 0-68 16,0 0-103-16,0 0-77 0,0 0-41 0,0 0-26 16,0 0 8-16,0 0-5 0,0 0-28 0,0 0-37 15,0 0-74-15,0 0-149 0,-13 0-1 0,13 0 133 16</inkml:trace>
  <inkml:trace contextRef="#ctx0" brushRef="#br0" timeOffset="27983.82">4496 10481 2420 0,'0'0'35'16,"13"0"6"-16,-13 0 6 0,0 0 13 0,0 0-17 16,0 0 18-16,0 0 17 0,0 0 15 0,0 0 7 15,0 0-1-15,0 0-4 0,0 0-11 0,0 0-12 16,0 0-16-16,0 0-13 0,0 0-8 0,-14 0-7 15,14 0-1-15,0 0 4 0,0 0 1 0,0 0 6 16,0 0 3-16,0 0-6 0,0 0-4 16,0 0 0-16,0 0-7 0,0 0 3 0,0 0-3 15,0 0-2-15,0 0 22 0,0 0 26 0,0 0 17 16,0 12 7-16,24-12-11 0,-24 9-20 0,32-9-4 16,-12 9 0-16,1-2 4 0,10-3-4 0,7 0-4 15,-1-1 5-15,8-2-1 0,3 1 2 0,13-2-5 16,4 0-7-16,8 0-8 0,4 0 5 0,9 0 12 15,5-17 5-15,3 17 4 0,3 0-18 0,7-16-18 16,5 16-18-16,4 0-10 0,8-11 24 0,4 11 32 16,0 0 26-16,4 0 16 0,-2 0 19 15,-2 0-3-15,-6 0 15 0,-10 0 17 0,-11 17-12 0,-12-17-10 16,-14 0-17-16,-10 0-17 0,-14 0-32 16,-12 0-12-16,-11 10-22 0,-7-10-21 0,-10 0-6 15,-5 0-9-15,-3 0 1 0,0 0-30 0,0 0-66 16,0 0-86-16,0 0-101 0,-17 0-81 0,17 0-26 15,-20 0-32-15,3 0-58 0,-3 0-75 0,-5 0-122 16,-3 0-317-16,-3 0 126 0,1 0 188 0</inkml:trace>
  <inkml:trace contextRef="#ctx0" brushRef="#br0" timeOffset="39315.96">9074 9748 1586 0,'-10'0'35'16,"10"0"18"-16,-4 0 20 0,4 0 30 0,-3 0-4 16,3 0 12-16,-3 0 4 0,3 0-8 0,-2 0-13 15,-1 0-4-15,3-10-7 0,0 10-3 0,0 0-3 16,0 0-16-16,0 0-8 0,0 0-15 0,0 0-11 15,-2 0-6-15,2 0-4 0,0 0-1 0,0 0 2 16,0 0-5-16,0 0 0 0,0 0 4 0,0 0-6 16,0 0 7-16,21 0 8 0,-21 0 6 0,18 0 11 15,-18 0 7-15,22 0 0 0,-8 0-6 16,0 0-4-16,1 0-9 0,-1 0-11 0,5 0-3 16,-2 0-1-16,6 0 1 0,-1 0-2 0,6 0 3 15,0 0-5-15,4 0 4 0,1 0 1 0,0 0 3 16,5 0 4-16,-2 0-6 0,-2 0 1 0,5 0-8 15,-2 13 0-15,-2-13 14 0,3 0 14 0,-2 0 12 16,1 0 0-16,1 0-8 0,2 0-6 0,-3 0-5 16,0 0 1-16,4 0-3 0,-2 0-5 0,-1 0-7 15,3 0-3-15,-4 0-3 0,5 0-1 0,0 0 3 16,0 0-1-16,1-11-2 0,2 11 0 0,2 0-6 16,-2 0-1-16,0 0 0 0,3 0-2 15,-2 0 0-15,1 0 1 0,-3 0 0 0,-1 0 0 16,-3 0 3-16,2 0-1 0,-1 0 3 0,-6 0 8 15,-1 0 6-15,-1 0 6 0,0 0 2 0,-2 0-2 16,-3 0-9-16,0 0 4 0,-7 0-5 0,4 0-3 16,-5 0-3-16,4 0-6 0,-4 0-1 0,3-5 0 15,-1 5-1-15,1 0 0 0,2 0-1 0,3-3-8 16,3 3 3-16,0 0-2 0,5 0-1 0,2 0 6 16,0 0-1-16,5 0-2 0,1 0 2 0,1 0 1 15,-7 0-3-15,4 0 1 0,2 13 0 0,-7-13-3 16,3 0 0-16,-4 0 3 0,1 0-2 0,-1 0 3 15,0 7 3-15,0-7-5 0,-1 0 2 0,-4 0 7 16,2 0 8-16,-2 0 11 0,1 0 3 16,1 0-3-16,0 0-8 0,1 0-1 0,-2 0-7 15,1 0-1-15,1 0-3 0,-3 0-7 0,3 0 0 16,-3-12-2-16,4 12 4 0,-4 0-3 0,1 0 4 16,-2 0 0-16,1 0-4 0,-5 0 3 0,4 0-1 15,-4 0-5-15,0 0 6 0,-1 0-2 0,3 0 1 16,0 0-2-16,0 0-3 0,2 0 0 0,-3 0 5 15,5 0 4-15,2 0-6 0,-2 0 7 0,2 11-5 16,-4-11-1-16,1 0 5 0,0 0-1 16,-2 0 3-16,-1 0 8 0,-4 0 12 0,2 0 6 0,-4 0 2 15,-2 0 4-15,-1 0-8 0,-2 0-14 16,-2 0-3-16,-1 0-9 0,2 0-10 0,-1 0 8 16,4 0-7-16,0 0 11 0,4 0-5 0,0 0-3 15,3 0 4-15,2 0-11 0,-3 0 7 0,6 0-3 16,-1 0 2-16,2 0 1 0,3 0 1 0,-3 0 3 15,-1 0-3-15,0 0 3 0,2 0 1 0,-1 12-1 16,-1-12 8-16,0 0 6 0,1 0 8 0,-1 0 3 16,3 0 2-16,3 0-4 0,-1 0-11 0,-1 0-4 15,7 0-11-15,2 0-3 0,1 0 0 0,3 0-2 16,3 0-4-16,5 0 8 0,-3 0 0 0,6 0 6 16,-2 0 2-16,2 0-5 0,-5 0 0 0,2 0-2 15,-3 0 3-15,0 0-3 0,-2 0 4 16,-3 0 0-16,0 12 3 0,-3-12 8 0,4 0 3 15,-3 0-3-15,-1 0 3 0,2 0-7 0,-1 0-2 16,-1 0-1-16,0 0-4 0,0 0 3 0,0 0-3 16,-3 0 3-16,-3 0-1 0,3 0-4 0,-6 0 8 15,-2 0-2-15,-3 0-3 0,-2 0 6 0,-2 0-3 16,-4 0 8-16,-1 0 14 0,-7 0-11 0,-4 0 7 16,-2 0-8-16,-2 0-14 0,-3 0 10 0,-2 0-15 15,1 0-3-15,-3 0 4 0,0 0-7 0,0 0 0 16,0 0-1-16,0 0 4 0,0 0-10 0,0 0 4 15,0 0 4-15,0 0-9 0,0 0 11 16,0 0 9-16,0 0-13 0,0 0 1 0,0 0-5 16,0 0-36-16,0 0-7 0,0 0-28 0,0 0-21 15,0 0 7-15,0 0 8 0,-19 0 14 0,19 0 16 16,-14 0-5-16,14 0-20 0,-17 0-35 0,10 0-42 16,-4 0-52-16,0 0-51 0,3 0-47 0,-3 0-57 15,0 0-74-15,5-16-164 0,-5 16-98 0,7 0 111 16</inkml:trace>
  <inkml:trace contextRef="#ctx0" brushRef="#br0" timeOffset="40487.23">8973 10536 2958 0,'-5'3'2'0,"5"-2"4"0,-1-1 15 0,-2 0 13 15,3 0 19-15,-7 0 29 0,3 0 24 16,-1 0 32-16,-6 0 19 0,3-15 1 0,-1 15-11 15,0 0-25-15,1 0-26 0,0 0-30 0,4-12-23 16,2 12-16-16,-1 0-14 0,3 0 1 0,-2 0 0 16,2 0 2-16,0 0 9 0,0 0 2 0,0 0 8 15,0 0 2-15,0 0 3 0,0 0 5 0,0 0 5 16,0 0 9-16,0 0-6 0,17 0 1 0,-17 0 5 16,21 0 7-16,-3 0 12 0,6 0 11 0,0 0-10 15,6 0-7-15,4 0-15 0,3 0-17 16,4 0-8-16,5 0-13 0,1 0 2 0,6-17-6 0,1 17 4 15,3 0-5-15,5-14 1 0,4 14-4 0,0-10 0 16,3 10 0-16,4-10-7 0,6 4 3 16,6 6-10-16,2-6-1 0,9 2 4 0,4 1-3 15,7 1 7-15,-2 0 3 0,5-1-7 0,1 2 6 16,7-1-3-16,1 2-3 0,2 0 0 0,5 0 4 16,4 0 14-16,4 0 38 0,-1 0 6 0,2 0 26 15,2 0 10-15,-4 0-28 0,-2 0 18 0,-2 0-22 16,-2 0-12-16,-9 0-5 0,-2 0-6 0,-4 0 16 15,-5 0 5-15,0 0 11 0,-4 0 10 0,-5 0-11 16,-5 0 6-16,3 0-8 0,-3 0-14 0,-4 0-7 16,-4 0-22-16,-7 0-2 0,-7 0-13 0,-3 0 12 15,-7 0 11-15,-8 0 6 0,-8 0 8 16,-10 0-13-16,-4 0-13 0,-6 0-12 0,-8 0-4 16,-4 0-11-16,-9 0-2 0,-1 0 3 0,-3 0-9 15,0 0 8-15,0 0-2 0,0 0-5 0,0 0-22 16,0 0-65-16,0 0-94 0,0 0-133 0,0 0-134 15,0 0-55-15,0 0-21 0,-10 0-20 0,10 0-27 16,-11 0-112-16,11 0-287 0,-14 16 103 0,4-16 187 16</inkml:trace>
  <inkml:trace contextRef="#ctx0" brushRef="#br0" timeOffset="48154.36">19155 9880 1315 0,'0'-1'37'0,"5"1"39"16,-5 0 28-16,0 0 32 0,0 0-6 0,0 0-3 15,0-2 13-15,0 1 13 0,0-1 14 0,0 2 10 16,0-3 5-16,0 1 4 0,0 0 0 0,0 1-19 15,0-1-12-15,0 1-19 0,0 0-27 0,0 0-14 16,0 1-17-16,0 0-22 0,0 0-11 16,0 0-12-16,0 0-18 0,0 0-7 0,0 0-10 15,0 0-4-15,0 0-3 0,-12 0 3 0,12 0 12 16,0 18 27-16,0-18 22 0,-7 22 15 0,7-4 11 16,-10 5-16-16,5 5-8 0,0 2-9 0,-2 6-12 15,2 2-2-15,-4 0 0 0,5 2-7 0,0 0-8 16,1 0-8-16,-4-2-10 0,6-1 4 0,1-2 1 15,0 0 0-15,0-3 5 0,0-2-5 0,0-3 3 16,0-3-7-16,0-2-17 0,0-2-46 0,0-5-55 16,14-2-52-16,-14-2-54 0,0-3-24 0,0-4-7 15,0 0-9-15,0-3-52 0,0-1-132 16,6 0-281-16,-6 0 6 0,11-26 121 0</inkml:trace>
  <inkml:trace contextRef="#ctx0" brushRef="#br0" timeOffset="49281">19141 9859 1701 0,'0'0'24'15,"0"13"16"-15,0-13 17 0,0 0 14 0,0 0-4 16,0 11 2-16,0-11 8 0,0 0 17 0,0 0 9 16,0 0 14-16,0 6 5 0,0-6-1 0,0 0 0 15,0 0 0-15,0 0-3 0,0 0-11 0,0 0-6 16,0 0-12-16,0 0-9 0,0 0 1 0,0 0-7 16,0 0 0-16,0 0-7 0,0 0 1 0,0 0-3 15,0 0-4-15,0 0-4 0,0 0-7 0,0 0 0 16,0 0-14-16,0 0-11 0,0 0-16 15,0 0-9-15,25 0-1 0,-25 0 8 0,20-10 2 16,-4 10 3-16,3 0 1 0,-1 0-8 0,7-9-1 0,1 9-2 16,-1-6 1-16,6 6 5 0,-3-8 3 15,5 4 6-15,-2 1 1 0,-2-1-2 0,1 1-5 16,1 0-3-16,-2 0 0 0,1 1-7 0,4-1 3 16,-3 1 1-16,-1 0 3 0,1 0 13 0,1 1 4 15,9-1 1-15,-6 0-5 0,4 0 1 0,0 0-2 16,6 2-1-16,5-3-1 0,-2 1-10 0,6-1-1 15,-1 0-8-15,4 0 3 0,5 0 2 0,-1-2-5 16,-1 3 1-16,-1-1 1 0,-4 0-1 0,4 0 1 16,-5 0 0-16,-3 2 4 0,-4 0-6 0,-4-1 9 15,-2 1 7-15,1-1 7 0,-5 2 9 16,-5 0 0-16,3-1 1 0,-1 1-6 0,-5-1-2 16,2 0-5-16,2 0 0 0,-5 1-5 0,-2-1-4 15,5-2 2-15,-6 3-3 0,6-2-6 0,-1 1 1 16,-1 1-7-16,2-3-7 0,0 3 10 0,3 0-5 15,5 0 4-15,-3 0 4 0,3 0-8 0,-2 0 5 16,5 0-2-16,-5 0-1 0,7 0 6 0,-6 0-8 16,1 0-1-16,-5 0 6 0,4 0-4 0,-4 0 1 15,-3 0 4-15,1 0-7 0,-4 0 1 0,3 0 5 16,-4 0-2-16,2 0 6 0,-2 0-3 0,1-11-8 16,3 11 1-16,-5 0-4 0,7 0 4 0,-1 0 5 15,2-6-2-15,5 6 3 0,0 0-1 16,0 0-2-16,4 0 3 0,-4 0-6 0,3 0 3 15,-3 0 0-15,1 0 2 0,-3 0 4 0,1 0-5 16,-3 0 2-16,-2 12-1 0,-2-12-1 0,-2 0 4 16,1 0-1-16,-1 0 4 0,-1 0-3 0,2 0-6 15,-4 5 4-15,2-5-5 0,3 0 0 0,0 0 5 16,2 0-3-16,-2 0 1 0,0 0 1 0,0 0-4 16,5 0 1-16,-4 0 2 0,2 0-3 0,-1 0 7 15,0 0 0-15,4 0-3 0,-5 0 0 0,-2 0 1 16,-2 0-7-16,-5 0 6 0,0 0 1 15,-4 0-5-15,-3 0 11 0,-7 0-5 0,2 0-4 16,-7 0 6-16,1 0-5 0,0 0-1 0,-4 0 5 16,-1 0-2-16,0 0 4 0,0 0 4 0,0 0 6 15,0 0 4-15,0 0 7 0,0 0 3 0,0 0 5 16,0 0 5-16,0 0 1 0,0 0-3 0,0 0-5 16,0 0-10-16,0 0-8 0,0 0-8 0,0 0-8 15,0 0-4-15,0 0-6 0,0 0-1 0,0 0 3 16,0 0-2-16,0 0 4 0,0 0 1 0,0 0 6 15,0 0 2-15,-15 26 9 0,15-11 9 0,-6 3-5 16,6 5-8-16,-14 5-2 0,4 4-12 0,1 3 4 16,0 3 17-16,-4 2-10 0,4 2 10 0,-2 4-3 15,-3-1-1-15,2 0 0 0,-1-1-5 16,4-3 1-16,-2 0-5 0,0 0 4 0,3-4 0 16,-2-2-3-16,5-3 3 0,-4 0-8 0,2-5 3 15,4-2-1-15,-4-2-7 0,3-3 8 0,1-2 1 16,-1-2 3-16,-1-3 1 0,5-2 0 0,-2-1 3 15,1-3-3-15,-1-2 5 0,2 0 3 0,-1-4 0 16,1 1 2-16,0-2 6 0,0 0-1 0,0 0 6 16,0 0-1-16,0 0-15 0,0 0-99 0,0 0-107 15,0 0-119-15,0-20-143 0,0 20-58 0,0-18-88 16,-22 6-113-16,22-2-92 0,-32-3 153 0</inkml:trace>
  <inkml:trace contextRef="#ctx0" brushRef="#br0" timeOffset="50098.35">19089 10536 2234 0,'0'0'30'0,"-8"0"10"0,8 0 17 0,0 0 18 0,0 0-6 16,0 0 18-16,0 0 14 0,0 0 21 0,-3 0 7 15,3 0 4-15,0 0 0 0,0 0-12 16,-3 0-19-16,3 0-21 0,0 0-23 0,0 0-18 15,0 0-6-15,0 0-4 0,0 0 4 0,0 0 2 16,0 0 1-16,0 0-6 0,0 0-8 0,20 0-1 16,-20 0 0-16,19 0 14 0,-2 0 6 0,7 0-3 15,-2 0-2-15,14 0-9 0,-2 0 3 0,9 0 9 16,6 0-3-16,6 0-6 0,17 0-16 0,2 0-11 16,9 0-2-16,11 0 9 0,9 0 10 0,7 11 5 15,13-11-2-15,4 0-8 0,2 10-3 0,4-10 1 16,5 6 8-16,-3-6 4 0,2 0 0 15,-2 0-2-15,-5 0 2 0,4 0-7 0,-10 0-3 16,2 0-8-16,-5-16-10 0,0 16 0 0,3 0 0 16,-1 0-6-16,1-11 0 0,3 11 3 0,5 0-2 15,-3 0 11-15,1 0 11 0,2 19 11 0,-4-19 16 16,-4 18-3-16,-5-18-2 0,-13 20-6 0,-7-20-4 16,-12 16 11-16,-14-16 19 0,-15 10-8 0,-15-10-6 15,-13 0-36-15,-12 8-35 0,-7-8-47 0,-11 0-53 16,0 0-40-16,0 0-81 0,-34 0-71 0,9 0-97 15,-8 0-128-15,-5 0-213 0,-7-17-74 0,-8 17 146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0-30T09:52:01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18781 10052 908 0,'11'0'12'0,"-11"0"15"0,0 0 1 15,11 0 3-15,-11 0-15 0,0 0-8 0,0 0-1 0,8 0-7 16,-8 0 5-16,0 0-1 0,4 0 4 0,-4 0 3 16,4 0 1-16,-4 0-8 0,0 0 0 15,0 0-4-15,1 0-16 0,-1 0-23 0,0 0-32 16,0 0-33-16,0 0-36 0,0 0-37 0,0 0-26 16,0 0 36-16</inkml:trace>
  <inkml:trace contextRef="#ctx0" brushRef="#br0" timeOffset="1295.52">18738 10062 1182 0,'0'0'16'0,"0"0"5"0,0 0 5 16,0 0-5-16,0 0-25 0,0 0-1 0,0 0-3 16,0 0 16-16,0 0 14 0,0 0 21 0,0 0 13 15,0 0 15-15,0 0 11 0,0 0-2 0,0 0-1 16,0 0-17-16,0 0-2 0,0 0-9 0,0 10 7 16,0-10 0-16,0 0 6 0,0 0 3 0,0 0-7 15,0 5 8-15,0-5-6 0,0 0-2 16,0 4 1-16,0-3-4 0,0-1-9 0,0 0-4 15,0 0 2-15,0 0-2 0,0 0 6 0,0 0-3 16,0 0-6-16,0 0-4 0,0 0-4 0,0 0-2 16,0 0-1-16,0 0-4 0,0 0-4 0,0 0 6 15,0 0-4-15,0 0 11 0,0 0 1 0,0 0-4 16,0 0 7-16,0 0-10 0,0 0 7 0,0 0 3 16,0 0-2-16,0 0 10 0,0 0 1 0,0 0-1 15,0 0 2-15,0 0-4 0,17 0-3 0,-17 0 5 16,0 0-2-16,0 0 4 0,0 0-2 15,15 0-4-15,-15 0-1 0,14 0-4 0,-4 0-3 0,2 0 5 16,2 13-4-16,0-13-1 0,2 0-2 16,1 0-5-16,0 6 8 0,0-6-4 0,1 0 1 15,3 5 0-15,-4-5-9 0,1 0 2 0,-1 1-5 16,5-1 1-16,-2 0 0 0,-1 0-3 0,3 0 3 16,-2 0-5-16,-1 0 2 0,5 0 6 0,-3 0 5 15,-3 0-1-15,7 0 7 0,-2 0-4 0,2 0-7 16,-2 0 2-16,1-12-13 0,4 12-3 0,-2 0 7 15,-1 0 1-15,4-9 5 0,-2 9 2 0,1 0-10 16,-3 0-7-16,2-4-5 0,1 4-3 0,-1 0 4 16,-4 0-2-16,2-3-3 0,-5 3-2 0,2 0 2 15,-4 0 6-15,0 0 3 0,-8 0 6 16,1 0 1-16,0 0 3 0,-5 0 3 0,2 0-2 16,-3 0 0-16,4 0-7 0,-6 0-5 0,0 0-1 15,-1 0-5-15,1 0 2 0,3 0 4 0,-3 0-4 16,-1 0 3-16,9 0-7 0,-7 0 1 0,6 0 3 15,-4 0-1-15,5 0 5 0,-5 0-6 0,5 0-4 16,-3 10 3-16,1-10 4 0,0 0 5 0,-6 0-3 16,2 0 1-16,0 0-8 0,-1 6 4 0,-1-6 0 15,-3 0-4-15,3 0 4 0,-3 0-7 16,0 0 3-16,0 0-4 0,0 0 0 0,0 0 0 16,0 0-1-16,0 0 1 0,0 0-40 0,0 0-44 15,0 0-69-15,0 0-78 0,0 0-52 0,0 0-94 16,0 0-80-16,0 0-120 0,0 0-289 0,-20 17 87 15,20-17 151-15</inkml:trace>
  <inkml:trace contextRef="#ctx0" brushRef="#br0" timeOffset="2392.01">20099 10019 1668 0,'0'0'38'0,"14"0"18"16,-14 0 22-16,0 0 22 0,0 0-13 0,0-4 2 16,0 4 2-16,0 0-3 0,0 0-9 0,0 0-9 15,0 0-7-15,0 0-4 0,0 0-3 0,0 0-3 16,0 0 0-16,0 0-5 0,0 0-1 0,0 0 6 16,0 0-3-16,0 0 8 0,0 0 1 0,0 0 2 15,0 0-2-15,0 0-4 0,0 0 4 0,0 0-4 16,0 0 7-16,0 0 3 0,0 0-1 0,17 0-1 15,-17 0-5-15,11 0-11 0,-11 0-5 0,13 0-3 16,-6 0-3-16,3 0 2 0,-1 0-2 0,3 0 5 16,1 0-6-16,1 0 1 0,-2 0-5 15,2 0-11-15,3 0 1 0,-3 13-9 0,3-13 4 16,-1 0 1-16,-2 0 4 0,3 0-1 0,0 7-1 16,-3-7 0-16,4 0 2 0,0 4 4 0,-3-4 0 15,1 3 9-15,2 0-6 0,-4-3 3 0,8 2 10 16,-5 0-10-16,3 1 1 0,-1-3 0 0,3 3-11 15,-2-2 6-15,-2 2-2 0,4-2-2 0,-2 0 2 16,-1 2 1-16,1-1-5 0,-1-2 4 0,-2 2-8 16,-2 0 0-16,-1 0 7 0,-1-1-4 0,1 1 6 15,-2-2-5-15,0 2 3 0,1 0 2 0,-7-2 4 16,10 2 4-16,-7-1-11 0,-3-1 0 0,2 0-7 16,-5 0 1-16,2 0 6 0,-5 0 6 15,6 0 5-15,-3 0-5 0,0 0-3 0,-3 0-6 0,2 0-1 16,1 0-4-16,-3 0 1 0,4 0-1 15,-4 0-7-15,3 0 4 0,-3 0-5 0,2 0-11 16,0 0 7-16,-2 0-6 0,0 0 3 0,1 0 7 16,-1 0-7-16,0 0 3 0,0 0-10 0,0 0 0 15,0 0 7-15,0 0-7 0,0 0 10 0,0 0-58 16,0 0-68-16,0 0-64 0,0 0-99 0,0 0-81 16,0 0-111-16,0 0-143 0,0 0-233 0,0 0-31 15,0 0 171-15</inkml:trace>
  <inkml:trace contextRef="#ctx0" brushRef="#br0" timeOffset="3447.49">21301 10077 1754 0,'-3'1'29'0,"3"0"24"0,0-1 23 0,0 0 28 15,0 0 4-15,0 0 2 0,0 0 2 16,0 0-3-16,0 0-6 0,0 0-10 0,0 0 1 16,0 0 0-16,0 0-8 0,0 0 11 0,0 0-8 15,0 0-2-15,0 0 0 0,0 0-10 0,0 0 6 16,0 0 0-16,0 0 5 0,18 0 10 0,-18 0-11 15,17 0-5-15,-3 0-8 0,-3 0-9 0,-2 0 4 16,10 0 2-16,-8 0-3 0,11 0 6 0,-5 0-7 16,3 0-6-16,-2 0 3 0,9 0-3 0,-5 0 3 15,4 0 5-15,2 0-1 0,0 0 4 0,1 0 4 16,2 0 6-16,0 0-8 0,-1 0-3 0,3 0-6 16,-1 0-3-16,-2-11 7 0,2 11-3 0,-1 0-4 15,-3 0-11-15,2 0-7 0,-7 0-4 16,3 0 0-16,-5 0 4 0,-3 0-2 0,2 0 4 15,-6 0-7-15,-3 0-9 0,2 0-4 0,-4 0-19 16,0 0-1-16,-1 0-12 0,-5 0-1 0,0 0 3 16,0 0 0-16,2 0 8 0,-4 0-9 0,-1 0 1 15,0 0 0-15,0 0-9 0,0 0 18 0,0 0-5 16,0 0 0-16,0 0-1 0,0 0-7 0,0 0-5 16,0 0 0-16,0 0 4 0,0 0 5 0,0 0 8 15,0 0-4-15,0 0 4 0,0 0-8 0,0 0-37 16,0 0-85-16,0 0-80 0,0 0-85 0,0 0-61 15,0 0-43-15,0 0-35 0,0 0-57 0,0 18-91 16,0-18-216-16,0 16-19 0,0-16 145 16</inkml:trace>
  <inkml:trace contextRef="#ctx0" brushRef="#br0" timeOffset="6796">22676 10028 1113 0,'-3'0'31'15,"-2"0"34"-15,0 0 46 0,1 0 62 0,2 0 18 16,-2 0 4-16,-3 0-15 0,1 0-41 0,-2 0-32 16,4 0-21-16,-1 0-21 0,-3 0-4 0,5 0-7 15,2 0 10-15,-2 11 9 0,1-11 1 0,-3 0 15 16,5 0-3-16,0 0 0 0,0 6 4 0,0-6-3 15,0 0-4-15,0 0 4 0,0 0-3 0,0 0-3 16,0 0 2-16,0 0-5 0,0 0 10 0,0 0 5 16,0 0 13-16,0 0 19 0,0 0-3 0,0 0-5 15,0 0-6-15,0 0-11 0,25 0 0 16,-11 0 8-16,5 0-2 0,7 0-11 0,1 0-8 16,1 0-14-16,7 0-16 0,4 0-12 0,4 0-10 15,4 0-8-15,0-14-1 0,1 14 2 0,8 0 3 16,-5 0 11-16,2 0 13 0,-2 0 11 0,-1 0 9 15,-4 0 2-15,-6 0 5 0,-4 0-4 0,-5 0-5 16,-4 0-21-16,-7 0-21 0,-5 0-15 0,-5 0-12 16,-4 0-8-16,-5 0-8 0,1 0 5 0,-2 0-12 15,0 0 7-15,0 0 5 0,0 0-9 0,0 0 8 16,0 0 0-16,0 0 1 0,0 0 3 0,0 0-4 16,0 0-82-16,0 0-58 0,0 0-78 15,0 0-76-15,0 0-24 0,0 0-58 0,0 0-45 16,0 0-51-16,-11 0-63 0,11 0-158 0,0 15-127 15,-9-15 132-15</inkml:trace>
  <inkml:trace contextRef="#ctx0" brushRef="#br0" timeOffset="25275.96">7503 5149 1241 0,'0'0'48'0,"0"0"26"0,0 0 33 16,0 0 25-16,0 0-23 0,0 0-1 0,0 0-8 15,0 0 4-15,0 0 0 0,0 0 2 0,0 0-1 16,0 0-15-16,0 0 0 0,0 0-12 0,-14 0-10 16,14 0-6-16,0 0-9 0,0 0-7 0,0 0-4 15,0 0-2-15,0 0-11 0,0 0-2 0,0 0-3 16,0 0 1-16,0 0 5 0,0 0-2 0,0 0 6 16,0 0-3-16,0 0-2 0,0 0 2 0,0 0-3 15,0 0 6-15,0 0-4 0,0 0 3 16,0 0 0-16,0 0-4 0,0 0 4 0,0 0 2 15,0 0 8-15,0 0 6 0,0 0 3 0,0 0 6 0,0 0 2 16,0 0 2-16,0 0 0 0,0 0-2 16,23 0-5-16,-23 0-5 0,19 0 2 0,-4 0-4 15,-1 0 3-15,3 14-3 0,0-14-12 0,1 0-1 16,-1 0-14-16,4 0-8 0,0 0 4 0,-1 10-4 16,8-10 2-16,-4 0 5 0,6 0 6 0,4 6-1 15,0-6 1-15,5 3-1 0,0-3-5 0,4 2-1 16,1 0-4-16,1-1 4 0,-5 0 0 0,4 0-2 15,1 1 1-15,-2 0-7 0,-3-1-4 0,4 1 1 16,-1-1-2-16,2 2-2 0,4 0 3 16,-3-1 2-16,2 0 4 0,0 1 3 0,5-1 1 15,-2 0 0-15,1-1-1 0,2 2-1 0,-3-3-4 16,8 2 4-16,-1-1 11 0,2-1 5 0,2 3 7 16,-1-3 1-16,2 0-8 0,-4 0 0 0,2 0 1 15,-4 0-6-15,2 0-4 0,-6 0-4 0,-3 0-7 16,-1 0 1-16,-1 0-3 0,-1 0 4 0,3 0 3 15,-1 0-1-15,1 0-4 0,3 0-4 0,6 0-1 16,1 0-2-16,2 0-1 0,2 0 3 0,6 0 1 16,-2 0 0-16,-3 0 22 0,5 0-2 0,-6 11 4 15,-5-11 7-15,-5 0-14 0,2 10-4 16,-6-10 0-16,-2 6-5 0,-3-6 12 0,0 6 17 16,-2-4 1-16,1 0 9 0,-5 1-7 0,3-1-12 15,-5 0 1-15,3 1-10 0,-6-2-13 0,4 2 6 16,-3 0-10-16,-2-3-9 0,1 3 5 0,-3-1-10 15,-1 0 5-15,-2 1 5 0,-1-1 0 0,-5-1 1 16,1 3-6-16,-4-3 0 0,-2 1-6 0,-3-1-3 16,-3 1 3-16,-5-2 1 0,4 2 5 0,-4-2 5 15,-5 0-5-15,1 0 5 0,3 0 0 0,-5 0-5 16,1 0-91-16,-1 0-71 0,0 0-87 0,0 0-84 16,0 0-21-16,0 0-82 0,0 0-75 0,0 2-53 15,0 1-126-15,-15 2-153 0,15-1 161 16</inkml:trace>
  <inkml:trace contextRef="#ctx0" brushRef="#br0" timeOffset="30788.27">2273 6087 1684 0,'-4'0'24'0,"-2"0"9"16,2 0 13-16,4 0 26 0,-3 0 6 0,3 0 21 16,0 0 19-16,0 0 3 0,0 0-4 0,0 0-5 15,0 0-13-15,-3 0-15 0,3 0-10 0,0 0-17 16,0 0-7-16,0 0-8 0,0 0-2 0,0 0 5 16,0 0-3-16,0 0-2 0,0 0-4 15,0 0-7-15,0 0 4 0,0 0 1 0,0 0 3 16,24 0 9-16,-24 0 3 0,18 0 12 0,-1 0 9 15,2 0 1-15,1 0-1 0,6 0-6 0,-4 0-10 16,8 0-8-16,-4 10-6 0,0-10-6 0,1 0-5 16,2 0-5-16,-2 0 1 0,-2 0-1 0,6 0 4 15,-2 0 9-15,2 0 4 0,0 0 3 0,2 0 4 16,6 0-1-16,-1 0-11 0,3 0-5 0,5-14-13 16,2 14-10-16,10 0 5 0,4-10 3 0,2 10 5 15,2-6 5-15,6 6-3 0,2-8-8 16,-4 8-7-16,3-5-3 0,2 2-2 0,-7 0 2 0,5 0 1 15,3 2 5-15,-5-1-6 0,1 0 6 16,1 1 5-16,1-1 0 0,-4 1 4 0,1 0-3 16,-4 0 0-16,3 1-8 0,-6 0 2 0,-2 0 8 15,0 0 4-15,0 0 9 0,-2 0 10 0,2 0-12 16,-1 0 0-16,0 0-3 0,2 0 1 0,-1 0 9 16,2 0 4-16,0 0 7 0,1 0 2 0,-3 0 1 15,-3 0-7-15,4 0-6 0,0 0-4 0,-6 0-4 16,4 0-1-16,1 0-6 0,1 0-7 0,4 0-6 15,3 0-3-15,4 0-4 0,4 0-6 0,3 0-4 16,7 0 7-16,1 0-3 0,-1 0 8 0,-2 0-1 16,-6 0-7-16,2 0 5 0,-9-7-2 0,0 7 9 15,-4 0 4-15,-10 0 22 0,-2 0 14 16,2 0 12-16,-9 0 3 0,4 0-25 0,-6-4-10 16,2 4-3-16,-4 0-12 0,3 0 16 0,-3 0-8 15,2 0-7-15,-3 0 7 0,0 0-14 0,0 0-1 16,2 0 1-16,-7 0-4 0,-1 15 0 0,0-15 0 15,-3 0-1-15,2 0 10 0,-5 11 15 0,0-11 21 16,-4 0 4-16,1 7-6 0,-4-7-14 0,-1 0-9 16,-7 4-4-16,1-4-4 0,-3 2 3 0,-4-2-12 15,2 0-3-15,-9 0-1 0,2 0-2 0,-2 0 2 16,-2 0-6-16,0 0 3 0,-1 0 0 0,-2 0-4 16,0 0 4-16,0 0-88 0,0 0-122 0,0 0-117 15,0 0-133-15,0 0-85 0,0 0-72 16,0 0-140-16,0 0-288 0,0 0 169 0</inkml:trace>
  <inkml:trace contextRef="#ctx0" brushRef="#br0" timeOffset="42242.87">7580 7788 2002 0,'-4'1'26'0,"-2"0"17"0,4-1 25 15,2 0 24-15,0 0-10 0,0 0-2 0,0 0-11 16,0 0-16-16,0 1-2 0,0-1 0 0,0 0-3 15,0 0 11-15,0 0-2 0,0 0-3 0,0 0-3 16,0 0-8-16,0 0 3 0,0 0 2 0,0 0 6 16,0 0 0-16,0 0 2 0,0 0-2 0,0 0-12 15,0 0-9-15,0 0-13 0,0 0-17 0,23 0 2 16,-23 0-7-16,21 0-5 0,-4 0 6 16,4 0-2-16,3 0-1 0,7-11 5 0,7 11-1 15,3 0-5-15,4 0 8 0,12 0-3 0,2 0 1 16,5 0 3-16,7 0-3 0,1 0 17 0,5 0 5 15,9 0 2-15,-4-9 0 0,11 9-20 0,2-7 1 16,7 3 19-16,7 0 15 0,6-1 15 0,3 0 5 16,6 0-21-16,3-1-15 0,2 2-17 0,0-1-5 15,0-1-1-15,4 2-1 0,1 0 8 0,-2-1-7 16,4 4 3-16,-2-2 12 0,-5 0 12 0,2 2 13 16,-6 1 3-16,-4-2-5 0,-8 1-10 0,-4 0-3 15,-7 0-7-15,-4 0-3 0,-7 1-1 0,-8-1-8 16,-10 0 0-16,-10 0 0 0,-7-1-4 0,-9 1 3 15,-11 0 4-15,-7-1-6 0,-9 1 1 0,-4 0-2 16,-5 1-7-16,-4-1 1 0,-2 0-6 16,-5 1-10-16,0-1-46 0,0 1-47 0,0 0-48 15,0 0-54-15,-23 0-34 0,23 0-42 0,-31 0-87 16,10 15-149-16,-10-15-166 0,-10 15 92 0</inkml:trace>
  <inkml:trace contextRef="#ctx0" brushRef="#br0" timeOffset="44670.46">2693 8652 1201 0,'0'0'24'0,"0"2"7"16,0-1 3-16,0 0 21 0,0-1 6 0,0 0 13 15,0 0 23-15,0 0 2 0,0 0-12 16,0 0 6-16,0 0-17 0,0 0-10 0,0 0-12 16,0 0-19-16,0 0-12 0,0 0-12 0,0 0-8 15,0 0-6-15,0 0 0 0,0 0 1 0,0 0 11 16,0 0 23-16,0 0 16 0,0 0 13 0,0 0 7 16,17 0-11-16,-17 13 2 0,17-13 5 0,-17 0-4 15,25 0 1-15,-12 13-6 0,1-13-7 0,5 0-1 16,-2 0-9-16,0 0-8 0,6 0-9 0,-1 0-8 15,-3 0-3-15,9 0-4 0,-3 0-3 0,-1 0-2 16,4 0 1-16,2 0 0 0,2 0 1 0,1 0 2 16,4-13-3-16,2 13 5 0,5 0-4 0,2 0-1 15,5-8 1-15,7 8-6 0,-1 0 8 16,7-6 25-16,1 6 10 0,7-6 7 0,-3 2-2 16,4-1-25-16,3 0-15 0,2 1-5 0,4-2-4 15,7 1 3-15,1 0 3 0,4-1 0 0,0 2 6 16,5-1 1-16,0 1 2 0,4-2 2 0,-2 1-4 15,4 1-2-15,-1-1-2 0,3 0-4 0,5 1-2 16,-2-1 2-16,5 1-5 0,0 3 2 0,3-2 3 16,0 1 0-16,3 0 0 0,3 1 4 0,2 1-5 15,1 0 2-15,2 0 0 0,0 0-2 16,4 0 2-16,1 0 0 0,-1 0 3 0,4 0 1 0,-1 0-2 16,4 15-3-16,-2-15-1 0,2 0-3 0,1 14 0 15,2-14 4-15,-2 10-2 0,-1-10 2 16,-3 10 2-16,1-10-8 0,-3 10 7 0,0-10-1 15,-5 6-2-15,-2-4 3 0,-3-2-4 0,-1 2-2 16,-2 0 2-16,-1-2 3 0,-5 1 1 0,2 0 1 16,-6-1-4-16,3 1 0 0,-5 0-1 0,-2 0 1 15,1 0 1-15,-6 1 0 0,-4-1-3 0,-3 1 3 16,-4 0 1-16,-4 0-1 0,-7 1 3 0,-5-3-3 16,-6 4-1-16,-5-2 1 0,-11 0-3 0,-4 1-34 15,-11-3-57-15,-11 2-81 0,-8-1-87 0,-9-1-75 16,-11 3-122-16,0 0-164 0,-39-2 87 15,3-1 109-15</inkml:trace>
  <inkml:trace contextRef="#ctx0" brushRef="#br0" timeOffset="45546.25">2126 9432 2365 0,'0'-7'17'0,"25"1"1"0,-25-1 13 15,20 0 19-15,-20-1 6 0,28 1 19 0,-28 2 13 16,25 2 7-16,-17 3 5 0,5 0 9 0,-2 0 2 15,2 0-5-15,-2 0-7 0,1 0-12 0,2 18-6 16,-3-18 4-16,6 0 3 0,-2 11 7 0,-1-11 1 16,5 0 1-16,0 11-5 0,6-11-5 0,-1 0-9 15,11 7-13-15,0-7-13 0,9 0-12 16,5 0-6-16,4 0 2 0,14 0 3 0,1 0 8 16,10 0 3-16,10-18-19 0,4 18-8 0,6 0-14 15,7 0-8-15,4-11 6 0,7 11-2 0,4 0 6 16,10 0 11-16,1 0 12 0,-1 0 7 0,-1 0-2 15,-2 0-10-15,-4 0-7 0,-7 0-1 0,-6 13 7 16,-12-13 5-16,-5 0 7 0,-4 0 12 0,-13 0-1 16,-2 0 5-16,-9 0-11 0,-9 0-15 0,-8 0-6 15,-10 0-7-15,-9 0-9 0,-4 0-1 0,-9 0-8 16,-9-11-5-16,1 11-1 0,-3 0-2 0,-5 0-4 16,0 0-8-16,0 0-70 0,0 0-65 15,0 0-58-15,0 0-63 0,0 0-21 0,-28 0-63 16,28 0-73-16,-30 0-90 0,10 19-161 0,-6-19-104 15,-2 0 138-15</inkml:trace>
  <inkml:trace contextRef="#ctx0" brushRef="#br0" timeOffset="54084.32">2019 7838 1339 0,'0'4'10'0,"0"-1"1"0,0 0-1 0,0-3 14 16,0 0 25-16,0 1 33 0,0 0 34 0,0 0 19 15,0 0-1-15,0 1-1 0,0-1-3 0,0-1-11 16,0 1-18-16,14 0-15 0,-14-1-14 0,11 0-7 16,-2 0-3-16,3 0-3 0,7 0 4 0,4 0-5 15,5 0-7-15,6 0-2 0,10 0-12 0,6-16-5 16,9 16-2-16,1-14-6 0,5 14-7 0,11-15 2 15,2 15-1-15,6-17-6 0,1 17 11 16,4-15 0-16,-1 8 4 0,2 2 8 0,0-1-8 16,0 0-9-16,0 2-9 0,0 0-12 0,0 2 3 15,-1 0 31-15,1-1 22 0,1 1 23 0,1 0 3 16,-7 0-11-16,-7 0-8 0,-7-1-16 0,-10 0-6 16,-8 0-16-16,-11 0-13 0,-7 1-4 0,-8 0-1 15,-7 1-2-15,-5-1 0 0,-5 1-4 0,-1 1 0 16,-6 0-2-16,-1 0-1 0,-1 0 2 0,-1-1-6 15,0 1-20-15,0 0-32 0,0 0-49 0,0 0-59 16,-18 0-60-16,18 0-74 0,-18 0-104 0,4 0-152 16,1 0-129-16,-3 0 108 0</inkml:trace>
  <inkml:trace contextRef="#ctx0" brushRef="#br0" timeOffset="-155488.52">18992 10683 3684 0,'18'-7'16'0,"-1"0"45"0,-5 1 47 0,2 0 39 15,0-4 16-15,-3 3-19 0,-7 4-35 0,6-1-27 16,-7 2-33-16,-3 2-29 0,0 0-17 0,0 0-12 15,0 0 1-15,0 0-1 0,-20 0 4 0,20 0 6 16,-31 17-5-16,9-17 7 0,-3 20-21 0,-4-8-42 16,-2 3-31-16,-5 2-36 0,2-1-16 0,4 0 9 15,-1 1 9-15,2 1 15 0,2-2 26 0,4-3 22 16,3 1 27-16,3-4 21 0,4-1 16 16,1-1 30-16,10-4 43 0,2 0 24 0,0-3 23 0,0-1-3 15,30 0-16-15,-30 0-4 0,31 0-6 16,-12 0 1-16,5-16-11 0,-2 16-2 0,4 0-13 15,-4 0-9-15,3-11-17 0,-3 11-20 0,0 0-1 16,-2 0-21-16,-6 0 2 0,0 0-9 0,-2 0-8 16,-4 17 8-16,-4-17 2 0,-4 18 3 0,0-5 5 15,0 2-5-15,-20 3-11 0,20 0-16 0,-32 2-23 16,7 1-31-16,-6 1-24 0,3-2-6 0,-6 1-17 16,0 0 6-16,-2 0 14 0,-3 0 15 0,3-1 25 15,2 0 20-15,2 0 14 0,4-2 14 0,1 0 13 16,10-2 7-16,0-3 6 0,6 0 25 0,10-2 34 15,1-1 33-15,0 0 32 0,0-1 5 16,31-2-18-16,-14 0-14 0,8 0-23 0,3 1-18 16,1-1-12-16,-2 0-20 0,2-1-8 0,0 0-11 15,3-1-10-15,-1 1 0 0,-3 0-17 0,-2-2-49 16,-4 1-71-16,1-1-103 0,0-1-126 0,-4-1-119 16,-2 0-200-16,-2-2-220 0,4 0 141 0</inkml:trace>
  <inkml:trace contextRef="#ctx0" brushRef="#br0" timeOffset="-154875.17">19346 10781 3492 0,'0'-4'36'0,"0"-1"14"16,0 1 17-16,0 0 12 0,0 1-26 0,0-3-4 15,0 5-10-15,14-1-2 0,-14 2-6 0,0 0-12 16,0 0 11-16,0 0 11 0,0 0-3 0,0 0 3 16,0 20-14-16,0-20-22 0,-14 23 2 15,14-9-4-15,0 3-6 0,-17 2 11 0,17 0-8 16,-18 3 4-16,4 1 1 0,0-2-9 0,0 0 3 15,0-1-1-15,-2-1 0 0,2-2-8 0,5-2-9 16,-2-2-2-16,5-3 2 0,-3-1 16 0,5-4 9 16,1-1 7-16,3-2 2 0,0-2 4 0,0 0 0 15,22 0 7-15,-22 0 11 0,28-17-3 0,-11 17 8 16,-1 0 9-16,4-20-4 0,2 20 6 0,-2-14 3 16,-5 14-8-16,2-12-6 0,-1 12-12 0,-2-9-13 15,1 9-14-15,-10 0-3 0,4-9-5 16,-4 9-5-16,-5 0 3 0,5 0 0 0,-5 0 3 0,0 0 5 15,0 0 5-15,0 24-6 0,0-24-14 0,-24 26-14 16,24-9-14-16,-17-1-14 0,17 1-5 16,-17 1 0-16,17 1-12 0,-17-1 6 0,17 1 2 15,-12-1-4-15,12-1 16 0,0-1 9 0,-10-3 17 16,10 0 19-16,0-2 9 0,0-3 5 0,22-4-4 16,-22-1 16-16,17-3 17 0,-17 0 23 0,23 0 14 15,-7 0-1-15,3-25-4 0,-2 25-8 0,0-26-2 16,0 11-6-16,0-1-18 0,-2-3-13 0,-1 0-9 15,0 1-5-15,-1 1 0 0,-4-2-6 0,-1 5-4 16,-2 1-1-16,2 1-1 0,-5 3-21 0,0 1-43 16,0 4-65-16,-3 0-78 0,0 2-47 15,0 2-33-15,0 0-13 0,0 0-4 0,0 0-39 16,0 26-83-16,0-26-162 0,0 26-8 0,-17-12 114 16</inkml:trace>
  <inkml:trace contextRef="#ctx0" brushRef="#br0" timeOffset="-154639.33">19623 11233 3400 0,'6'0'40'16,"0"-19"42"-16,3 19 66 0,-6-18 62 0,4 7 9 15,0 1-8-15,0 10-31 0,-4-15-41 0,-3 15-25 16,0-7-18-16,4 7-28 0,-4 0-20 0,0 0-31 16,0 0-16-16,0 0-12 0,0 0-1 15,0 0 4-15,0 0 1 0,0 0 11 0,0 0 0 16,0 22 1-16,-18-22 4 0,18 23-10 0,0-8 2 15,-17 2 4-15,17 2-4 0,-17 1 3 0,17 1-33 16,-13-1-56-16,9 0-58 0,-1-1-67 0,-3-2-47 16,5-2-43-16,0-3-43 0,0-2-27 0,-5-2-33 15,7-5-52-15,-4-3-137 0,2 0-69 0,-2 0 109 16</inkml:trace>
  <inkml:trace contextRef="#ctx0" brushRef="#br0" timeOffset="-154492.47">19703 10974 3711 0,'19'-22'48'15,"-5"4"31"-15,3 3 40 0,-6 1 28 16,0 1-23-16,4-3-29 0,-10 6-36 0,0 3-26 0,-2 0-29 16,0 4-8-16,-3 1-9 0,0 0-26 15,0 2-32-15,0 0-47 0,0 0-63 0,0 0-59 16,0 16-63-16,-16-16-53 0,16 17-74 0,0-17-170 16,0 19-130-16,-17-19 105 0</inkml:trace>
  <inkml:trace contextRef="#ctx0" brushRef="#br0" timeOffset="-153929.18">19848 10852 4124 0,'20'-8'9'0,"-20"2"39"16,0-1 35-16,19 4 30 0,-19-6 13 0,17 6-25 15,-17 1-37-15,0 2-31 0,0 0-24 0,0 0-14 16,0 0 5-16,0 0-1 0,0 16 2 0,10-16 4 15,-10 25-10-15,0-7 7 0,5 1-3 0,-5 3-2 16,3 2 6-16,-3 1-5 0,0 0 2 0,0 0 5 16,0 0 2-16,0 0-4 0,-18-1 1 0,18 2-4 15,-21-2-2-15,21 0 5 0,-23-1-1 0,11-2-4 16,-2-3 6-16,1-1 6 0,1-4-10 0,6-3 10 16,6 0-5-16,-13-4-2 0,13-3 12 15,-4 1-2-15,4-4 1 0,0 0-8 0,0 0 2 16,0 0-14-16,0-23 8 0,20 23-1 0,-20-28-5 15,20 8 7-15,-20-2-9 0,29-1 6 0,-15-3-5 16,4-1 0-16,3-3 7 0,-4 3-9 0,2-2 5 16,-2 2 4-16,5 0-8 0,-5 0 3 0,1 1 2 15,-4 2 5-15,0 3-6 0,0 1 6 0,-3 2-3 16,2 3-3-16,-4 5 4 0,-3 2-10 0,-3 1 0 16,2 3-10-16,-2 3-1 0,0 1 11 0,-3 0 2 15,0 0 7-15,0 21 4 0,0-21-10 0,0 28-32 16,0-10-11-16,-25 1-21 0,25 2-1 0,-20 1 15 15,20 1 7-15,-22-1 11 0,8 1-4 16,2-1 13-16,-2 1-9 0,-1-2-1 0,1 1 2 16,1-1-11-16,4-1 7 0,-2-1 2 0,5-2 9 15,-2-2 15-15,3-3 7 0,-1-1 7 0,6-4 4 16,0-1-1-16,0-3 5 0,0-2 2 0,0 0 9 16,25-1 12-16,-25 0 7 0,31 0-2 0,-15 0-7 15,4 0-12-15,1 0-15 0,-3-17-3 0,-1 17-2 16,0 0-16-16,-3 0-57 0,1 0-82 0,-1 0-103 15,-3 0-97-15,-3 0-72 0,0 0-91 0,-1 0-170 16,-1 0 18-16,-2 0 131 0</inkml:trace>
  <inkml:trace contextRef="#ctx0" brushRef="#br0" timeOffset="-153735.41">20167 11213 3841 0,'27'0'7'0,"-12"0"37"0,-1 0 33 0,0 0 25 15,7 0 6-15,-11 0-30 0,1 0-38 0,-11 0-28 16,13 0-15-16,-13 0-3 0,0 0 8 0,0 0-4 16,0 25 3-16,0-25 1 0,0 28 0 0,0-10 1 15,0 2-3-15,0 2-44 0,-22-1-56 0,22 2-60 16,0-3-81-16,-16 0-52 0,16-2-55 0,-14 1-74 16,14-6-124-16,-6-2-195 0,6-5 108 15</inkml:trace>
  <inkml:trace contextRef="#ctx0" brushRef="#br0" timeOffset="-153576.64">20318 11023 4619 0,'12'-25'24'15,"1"1"49"-15,1 3 63 0,-6 2 59 0,9-2 25 16,-6 4-25-16,-4 1-50 0,0 6-63 0,-7 3-54 16,1 2-23-16,-1-1-25 0,0 3-65 0,0 2-78 15,0 1-93-15,0 0-79 0,0 0-35 0,-15 18-81 16,15-18-99-16,0 27-212 0,-19-8-214 15,19 0 163-15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930895" y="210311"/>
            <a:ext cx="813816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637540"/>
          </a:xfrm>
          <a:custGeom>
            <a:avLst/>
            <a:gdLst/>
            <a:ahLst/>
            <a:cxnLst/>
            <a:rect l="l" t="t" r="r" b="b"/>
            <a:pathLst>
              <a:path w="9144000" h="637540">
                <a:moveTo>
                  <a:pt x="9144000" y="0"/>
                </a:moveTo>
                <a:lnTo>
                  <a:pt x="0" y="0"/>
                </a:lnTo>
                <a:lnTo>
                  <a:pt x="0" y="637032"/>
                </a:lnTo>
                <a:lnTo>
                  <a:pt x="9144000" y="637032"/>
                </a:lnTo>
                <a:lnTo>
                  <a:pt x="9144000" y="0"/>
                </a:lnTo>
                <a:close/>
              </a:path>
            </a:pathLst>
          </a:custGeom>
          <a:solidFill>
            <a:srgbClr val="F5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5427" y="96773"/>
            <a:ext cx="835314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1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1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930895" y="210311"/>
            <a:ext cx="813816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637540"/>
          </a:xfrm>
          <a:custGeom>
            <a:avLst/>
            <a:gdLst/>
            <a:ahLst/>
            <a:cxnLst/>
            <a:rect l="l" t="t" r="r" b="b"/>
            <a:pathLst>
              <a:path w="9144000" h="637540">
                <a:moveTo>
                  <a:pt x="9144000" y="0"/>
                </a:moveTo>
                <a:lnTo>
                  <a:pt x="0" y="0"/>
                </a:lnTo>
                <a:lnTo>
                  <a:pt x="0" y="637032"/>
                </a:lnTo>
                <a:lnTo>
                  <a:pt x="9144000" y="637032"/>
                </a:lnTo>
                <a:lnTo>
                  <a:pt x="9144000" y="0"/>
                </a:lnTo>
                <a:close/>
              </a:path>
            </a:pathLst>
          </a:custGeom>
          <a:solidFill>
            <a:srgbClr val="F5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1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930895" y="210311"/>
            <a:ext cx="813816" cy="2164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8849" y="1039078"/>
            <a:ext cx="6226301" cy="249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1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2335" y="1254633"/>
            <a:ext cx="6853555" cy="2221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07542" y="4822285"/>
            <a:ext cx="613410" cy="16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60715" y="4822285"/>
            <a:ext cx="204470" cy="16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customXml" Target="../ink/ink1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customXml" Target="../ink/ink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customXml" Target="../ink/ink1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customXml" Target="../ink/ink1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i.stackexchange.com/questions/5493/what-is-the-purpose-of-an-activation-function-in-neural-networks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5.xml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0.png"/><Relationship Id="rId7" Type="http://schemas.openxmlformats.org/officeDocument/2006/relationships/customXml" Target="../ink/ink2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0.png"/><Relationship Id="rId7" Type="http://schemas.openxmlformats.org/officeDocument/2006/relationships/customXml" Target="../ink/ink2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customXml" Target="../ink/ink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customXml" Target="../ink/ink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28.xml"/><Relationship Id="rId4" Type="http://schemas.openxmlformats.org/officeDocument/2006/relationships/image" Target="../media/image7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customXml" Target="../ink/ink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0.png"/><Relationship Id="rId7" Type="http://schemas.openxmlformats.org/officeDocument/2006/relationships/customXml" Target="../ink/ink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0.png"/><Relationship Id="rId7" Type="http://schemas.openxmlformats.org/officeDocument/2006/relationships/customXml" Target="../ink/ink3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customXml" Target="../ink/ink31.xml"/><Relationship Id="rId4" Type="http://schemas.openxmlformats.org/officeDocument/2006/relationships/image" Target="../media/image8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6.jpg"/><Relationship Id="rId3" Type="http://schemas.openxmlformats.org/officeDocument/2006/relationships/image" Target="../media/image12.jpg"/><Relationship Id="rId21" Type="http://schemas.openxmlformats.org/officeDocument/2006/relationships/image" Target="../media/image28.pn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hyperlink" Target="https://www.analyticsvidhya.com/blog/2018/05/24-ultimate-data-science-projects-to-boost-your-knowledge-and-skills/" TargetMode="External"/><Relationship Id="rId20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7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lfromscratch.com/" TargetMode="External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customXml" Target="../ink/ink45.xml"/><Relationship Id="rId4" Type="http://schemas.openxmlformats.org/officeDocument/2006/relationships/image" Target="../media/image12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customXml" Target="../ink/ink46.xml"/><Relationship Id="rId4" Type="http://schemas.openxmlformats.org/officeDocument/2006/relationships/image" Target="../media/image12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customXml" Target="../ink/ink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ZwWFHWa-w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png"/><Relationship Id="rId4" Type="http://schemas.openxmlformats.org/officeDocument/2006/relationships/customXml" Target="../ink/ink4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ZwWFHWa-w" TargetMode="External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customXml" Target="../ink/ink4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3447" y="1276771"/>
            <a:ext cx="172402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400" spc="-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EEdiditt </a:t>
            </a:r>
            <a:r>
              <a:rPr sz="1400" spc="-3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MMaaststeerr tteexxtt  </a:t>
            </a:r>
            <a:r>
              <a:rPr sz="1400" spc="-3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ststyleyless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545591"/>
            <a:ext cx="3261360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0" y="24"/>
              <a:ext cx="9144000" cy="51428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983" y="0"/>
              <a:ext cx="3261360" cy="40416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4248" y="875842"/>
            <a:ext cx="3106420" cy="98742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Course </a:t>
            </a:r>
            <a:r>
              <a:rPr sz="1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: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14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endParaRPr sz="140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Lecture </a:t>
            </a:r>
            <a:r>
              <a:rPr sz="1400" b="1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 : </a:t>
            </a:r>
            <a:r>
              <a:rPr lang="en-IN" sz="1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Maths for NN</a:t>
            </a:r>
            <a:endParaRPr sz="140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Instructor :</a:t>
            </a:r>
            <a:r>
              <a:rPr lang="en-IN"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lang="en-IN" sz="1400" b="1" spc="-10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Siddhesh Gunjal</a:t>
            </a:r>
          </a:p>
        </p:txBody>
      </p:sp>
      <p:sp>
        <p:nvSpPr>
          <p:cNvPr id="8" name="object 8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295" y="4822285"/>
            <a:ext cx="613410" cy="1530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1</a:t>
            </a:r>
            <a:r>
              <a:rPr lang="en-IN"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6</a:t>
            </a: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-0</a:t>
            </a:r>
            <a:r>
              <a:rPr lang="en-IN"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5</a:t>
            </a:r>
            <a:r>
              <a:rPr sz="900" dirty="0">
                <a:solidFill>
                  <a:srgbClr val="E72C40"/>
                </a:solidFill>
                <a:latin typeface="Tahoma" panose="020B0604030504040204"/>
                <a:cs typeface="Tahoma" panose="020B0604030504040204"/>
                <a:sym typeface="+mn-ea"/>
              </a:rPr>
              <a:t>-2021</a:t>
            </a:r>
            <a:endParaRPr sz="9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59520" y="4822285"/>
            <a:ext cx="8890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E72C3E"/>
                </a:solidFill>
                <a:latin typeface="Tahoma" panose="020B0604030504040204"/>
                <a:cs typeface="Tahoma" panose="020B0604030504040204"/>
              </a:rPr>
              <a:t>2</a:t>
            </a:r>
            <a:endParaRPr sz="900">
              <a:latin typeface="Tahoma" panose="020B0604030504040204"/>
              <a:cs typeface="Tahoma" panose="020B060403050404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335D200-CDC5-6294-D201-14F55912573C}"/>
                  </a:ext>
                </a:extLst>
              </p14:cNvPr>
              <p14:cNvContentPartPr/>
              <p14:nvPr/>
            </p14:nvContentPartPr>
            <p14:xfrm>
              <a:off x="1774440" y="1487160"/>
              <a:ext cx="1289520" cy="38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335D200-CDC5-6294-D201-14F5591257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5080" y="1477800"/>
                <a:ext cx="1308240" cy="5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22545"/>
            <a:chOff x="0" y="0"/>
            <a:chExt cx="9144000" cy="51225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07104" y="3436783"/>
            <a:ext cx="3030220" cy="8210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latin typeface="Tahoma"/>
                <a:cs typeface="Tahoma"/>
              </a:rPr>
              <a:t>Industry </a:t>
            </a:r>
            <a:r>
              <a:rPr sz="1200" spc="-5" dirty="0">
                <a:latin typeface="Tahoma"/>
                <a:cs typeface="Tahoma"/>
              </a:rPr>
              <a:t>expert mentoring </a:t>
            </a:r>
            <a:r>
              <a:rPr sz="1200" dirty="0">
                <a:latin typeface="Tahoma"/>
                <a:cs typeface="Tahoma"/>
              </a:rPr>
              <a:t>to </a:t>
            </a:r>
            <a:r>
              <a:rPr sz="1200" spc="-10" dirty="0">
                <a:latin typeface="Tahoma"/>
                <a:cs typeface="Tahoma"/>
              </a:rPr>
              <a:t>learn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better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2335" y="1254633"/>
            <a:ext cx="7141209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Assume </a:t>
            </a:r>
            <a:r>
              <a:rPr sz="1800" b="1" dirty="0">
                <a:latin typeface="Carlito"/>
                <a:cs typeface="Carlito"/>
              </a:rPr>
              <a:t>a </a:t>
            </a:r>
            <a:r>
              <a:rPr sz="1800" b="1" spc="-10" dirty="0">
                <a:latin typeface="Carlito"/>
                <a:cs typeface="Carlito"/>
              </a:rPr>
              <a:t>simple </a:t>
            </a:r>
            <a:r>
              <a:rPr sz="1800" b="1" spc="5" dirty="0">
                <a:latin typeface="Carlito"/>
                <a:cs typeface="Carlito"/>
              </a:rPr>
              <a:t>MLP </a:t>
            </a:r>
            <a:r>
              <a:rPr sz="1800" b="1" spc="-5" dirty="0">
                <a:latin typeface="Carlito"/>
                <a:cs typeface="Carlito"/>
              </a:rPr>
              <a:t>model with </a:t>
            </a:r>
            <a:r>
              <a:rPr sz="1800" b="1" dirty="0">
                <a:latin typeface="Carlito"/>
                <a:cs typeface="Carlito"/>
              </a:rPr>
              <a:t>3 </a:t>
            </a:r>
            <a:r>
              <a:rPr sz="1800" b="1" spc="-10" dirty="0">
                <a:latin typeface="Carlito"/>
                <a:cs typeface="Carlito"/>
              </a:rPr>
              <a:t>neurons </a:t>
            </a:r>
            <a:r>
              <a:rPr sz="1800" b="1" spc="-5" dirty="0">
                <a:latin typeface="Carlito"/>
                <a:cs typeface="Carlito"/>
              </a:rPr>
              <a:t>and </a:t>
            </a:r>
            <a:r>
              <a:rPr sz="1800" b="1" spc="-10" dirty="0">
                <a:latin typeface="Carlito"/>
                <a:cs typeface="Carlito"/>
              </a:rPr>
              <a:t>inputs= </a:t>
            </a:r>
            <a:r>
              <a:rPr sz="1800" b="1" spc="-5" dirty="0">
                <a:latin typeface="Carlito"/>
                <a:cs typeface="Carlito"/>
              </a:rPr>
              <a:t>1,2,3. The </a:t>
            </a:r>
            <a:r>
              <a:rPr sz="1800" b="1" spc="-10" dirty="0">
                <a:latin typeface="Carlito"/>
                <a:cs typeface="Carlito"/>
              </a:rPr>
              <a:t>weights  </a:t>
            </a:r>
            <a:r>
              <a:rPr sz="1800" b="1" spc="-15" dirty="0">
                <a:latin typeface="Carlito"/>
                <a:cs typeface="Carlito"/>
              </a:rPr>
              <a:t>to </a:t>
            </a:r>
            <a:r>
              <a:rPr sz="1800" b="1" spc="-5" dirty="0">
                <a:latin typeface="Carlito"/>
                <a:cs typeface="Carlito"/>
              </a:rPr>
              <a:t>the </a:t>
            </a:r>
            <a:r>
              <a:rPr sz="1800" b="1" spc="-10" dirty="0">
                <a:latin typeface="Carlito"/>
                <a:cs typeface="Carlito"/>
              </a:rPr>
              <a:t>input neurons </a:t>
            </a:r>
            <a:r>
              <a:rPr sz="1800" b="1" spc="-5" dirty="0">
                <a:latin typeface="Carlito"/>
                <a:cs typeface="Carlito"/>
              </a:rPr>
              <a:t>are 4,5 and </a:t>
            </a:r>
            <a:r>
              <a:rPr sz="1800" b="1" dirty="0">
                <a:latin typeface="Carlito"/>
                <a:cs typeface="Carlito"/>
              </a:rPr>
              <a:t>6 </a:t>
            </a:r>
            <a:r>
              <a:rPr sz="1800" b="1" spc="-20" dirty="0">
                <a:latin typeface="Carlito"/>
                <a:cs typeface="Carlito"/>
              </a:rPr>
              <a:t>respectively. </a:t>
            </a:r>
            <a:r>
              <a:rPr sz="1800" b="1" spc="-5" dirty="0">
                <a:latin typeface="Carlito"/>
                <a:cs typeface="Carlito"/>
              </a:rPr>
              <a:t>Assume the </a:t>
            </a:r>
            <a:r>
              <a:rPr sz="1800" b="1" spc="-15" dirty="0">
                <a:latin typeface="Carlito"/>
                <a:cs typeface="Carlito"/>
              </a:rPr>
              <a:t>activation  </a:t>
            </a:r>
            <a:r>
              <a:rPr sz="1800" b="1" spc="-10" dirty="0">
                <a:latin typeface="Carlito"/>
                <a:cs typeface="Carlito"/>
              </a:rPr>
              <a:t>function is </a:t>
            </a:r>
            <a:r>
              <a:rPr sz="1800" b="1" dirty="0">
                <a:latin typeface="Carlito"/>
                <a:cs typeface="Carlito"/>
              </a:rPr>
              <a:t>a </a:t>
            </a:r>
            <a:r>
              <a:rPr sz="1800" b="1" spc="-10" dirty="0">
                <a:latin typeface="Carlito"/>
                <a:cs typeface="Carlito"/>
              </a:rPr>
              <a:t>linear </a:t>
            </a:r>
            <a:r>
              <a:rPr sz="1800" b="1" spc="-15" dirty="0">
                <a:latin typeface="Carlito"/>
                <a:cs typeface="Carlito"/>
              </a:rPr>
              <a:t>constant value </a:t>
            </a:r>
            <a:r>
              <a:rPr sz="1800" b="1" spc="-5" dirty="0">
                <a:latin typeface="Carlito"/>
                <a:cs typeface="Carlito"/>
              </a:rPr>
              <a:t>of </a:t>
            </a:r>
            <a:r>
              <a:rPr sz="1800" b="1" dirty="0">
                <a:latin typeface="Carlito"/>
                <a:cs typeface="Carlito"/>
              </a:rPr>
              <a:t>3. </a:t>
            </a:r>
            <a:r>
              <a:rPr sz="1800" b="1" spc="-10" dirty="0">
                <a:latin typeface="Carlito"/>
                <a:cs typeface="Carlito"/>
              </a:rPr>
              <a:t>What will </a:t>
            </a:r>
            <a:r>
              <a:rPr sz="1800" b="1" spc="-5" dirty="0">
                <a:latin typeface="Carlito"/>
                <a:cs typeface="Carlito"/>
              </a:rPr>
              <a:t>be the </a:t>
            </a:r>
            <a:r>
              <a:rPr sz="1800" b="1" spc="-10" dirty="0">
                <a:latin typeface="Carlito"/>
                <a:cs typeface="Carlito"/>
              </a:rPr>
              <a:t>output</a:t>
            </a:r>
            <a:r>
              <a:rPr sz="1800" b="1" spc="17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A)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32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B) </a:t>
            </a:r>
            <a:r>
              <a:rPr sz="1800" spc="-5" dirty="0">
                <a:latin typeface="Carlito"/>
                <a:cs typeface="Carlito"/>
              </a:rPr>
              <a:t>643</a:t>
            </a:r>
            <a:endParaRPr sz="1800">
              <a:latin typeface="Carlito"/>
              <a:cs typeface="Carlito"/>
            </a:endParaRPr>
          </a:p>
          <a:p>
            <a:pPr marL="256540" indent="-244475">
              <a:lnSpc>
                <a:spcPct val="100000"/>
              </a:lnSpc>
              <a:spcBef>
                <a:spcPts val="5"/>
              </a:spcBef>
              <a:buAutoNum type="alphaUcParenR" startAt="3"/>
              <a:tabLst>
                <a:tab pos="257175" algn="l"/>
              </a:tabLst>
            </a:pPr>
            <a:r>
              <a:rPr sz="1800" spc="-5" dirty="0">
                <a:latin typeface="Carlito"/>
                <a:cs typeface="Carlito"/>
              </a:rPr>
              <a:t>96</a:t>
            </a:r>
            <a:endParaRPr sz="1800">
              <a:latin typeface="Carlito"/>
              <a:cs typeface="Carlito"/>
            </a:endParaRPr>
          </a:p>
          <a:p>
            <a:pPr marL="274955" indent="-262890">
              <a:lnSpc>
                <a:spcPct val="100000"/>
              </a:lnSpc>
              <a:buAutoNum type="alphaUcParenR" startAt="3"/>
              <a:tabLst>
                <a:tab pos="275590" algn="l"/>
              </a:tabLst>
            </a:pPr>
            <a:r>
              <a:rPr sz="1800" spc="-5" dirty="0">
                <a:latin typeface="Carlito"/>
                <a:cs typeface="Carlito"/>
              </a:rPr>
              <a:t>48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15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6DEAB-F955-43E5-BAC7-595093B946E0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78F730-F109-B699-7298-C0F2FC900B5A}"/>
                  </a:ext>
                </a:extLst>
              </p14:cNvPr>
              <p14:cNvContentPartPr/>
              <p14:nvPr/>
            </p14:nvContentPartPr>
            <p14:xfrm>
              <a:off x="392040" y="1505880"/>
              <a:ext cx="6905520" cy="3334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78F730-F109-B699-7298-C0F2FC900B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2680" y="1496520"/>
                <a:ext cx="6924240" cy="335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9143999" cy="514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4235" y="1254633"/>
            <a:ext cx="7192009" cy="2705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Assume </a:t>
            </a:r>
            <a:r>
              <a:rPr sz="1800" b="1" dirty="0">
                <a:latin typeface="Carlito"/>
                <a:cs typeface="Carlito"/>
              </a:rPr>
              <a:t>a </a:t>
            </a:r>
            <a:r>
              <a:rPr sz="1800" b="1" spc="-10" dirty="0">
                <a:latin typeface="Carlito"/>
                <a:cs typeface="Carlito"/>
              </a:rPr>
              <a:t>simple </a:t>
            </a:r>
            <a:r>
              <a:rPr sz="1800" b="1" spc="5" dirty="0">
                <a:latin typeface="Carlito"/>
                <a:cs typeface="Carlito"/>
              </a:rPr>
              <a:t>MLP </a:t>
            </a:r>
            <a:r>
              <a:rPr sz="1800" b="1" spc="-5" dirty="0">
                <a:latin typeface="Carlito"/>
                <a:cs typeface="Carlito"/>
              </a:rPr>
              <a:t>model with </a:t>
            </a:r>
            <a:r>
              <a:rPr sz="1800" b="1" dirty="0">
                <a:latin typeface="Carlito"/>
                <a:cs typeface="Carlito"/>
              </a:rPr>
              <a:t>3 </a:t>
            </a:r>
            <a:r>
              <a:rPr sz="1800" b="1" spc="-10" dirty="0">
                <a:latin typeface="Carlito"/>
                <a:cs typeface="Carlito"/>
              </a:rPr>
              <a:t>neurons </a:t>
            </a:r>
            <a:r>
              <a:rPr sz="1800" b="1" spc="-5" dirty="0">
                <a:latin typeface="Carlito"/>
                <a:cs typeface="Carlito"/>
              </a:rPr>
              <a:t>and </a:t>
            </a:r>
            <a:r>
              <a:rPr sz="1800" b="1" spc="-10" dirty="0">
                <a:latin typeface="Carlito"/>
                <a:cs typeface="Carlito"/>
              </a:rPr>
              <a:t>inputs= </a:t>
            </a:r>
            <a:r>
              <a:rPr sz="1800" b="1" spc="-5" dirty="0">
                <a:latin typeface="Carlito"/>
                <a:cs typeface="Carlito"/>
              </a:rPr>
              <a:t>1,2,3. The </a:t>
            </a:r>
            <a:r>
              <a:rPr sz="1800" b="1" spc="-10" dirty="0">
                <a:latin typeface="Carlito"/>
                <a:cs typeface="Carlito"/>
              </a:rPr>
              <a:t>weights  </a:t>
            </a:r>
            <a:r>
              <a:rPr sz="1800" b="1" spc="-15" dirty="0">
                <a:latin typeface="Carlito"/>
                <a:cs typeface="Carlito"/>
              </a:rPr>
              <a:t>to </a:t>
            </a:r>
            <a:r>
              <a:rPr sz="1800" b="1" spc="-5" dirty="0">
                <a:latin typeface="Carlito"/>
                <a:cs typeface="Carlito"/>
              </a:rPr>
              <a:t>the </a:t>
            </a:r>
            <a:r>
              <a:rPr sz="1800" b="1" spc="-10" dirty="0">
                <a:latin typeface="Carlito"/>
                <a:cs typeface="Carlito"/>
              </a:rPr>
              <a:t>input neurons </a:t>
            </a:r>
            <a:r>
              <a:rPr sz="1800" b="1" spc="-5" dirty="0">
                <a:latin typeface="Carlito"/>
                <a:cs typeface="Carlito"/>
              </a:rPr>
              <a:t>are 4,5 and </a:t>
            </a:r>
            <a:r>
              <a:rPr sz="1800" b="1" dirty="0">
                <a:latin typeface="Carlito"/>
                <a:cs typeface="Carlito"/>
              </a:rPr>
              <a:t>6 </a:t>
            </a:r>
            <a:r>
              <a:rPr sz="1800" b="1" spc="-20" dirty="0">
                <a:latin typeface="Carlito"/>
                <a:cs typeface="Carlito"/>
              </a:rPr>
              <a:t>respectively. </a:t>
            </a:r>
            <a:r>
              <a:rPr sz="1800" b="1" spc="-5" dirty="0">
                <a:latin typeface="Carlito"/>
                <a:cs typeface="Carlito"/>
              </a:rPr>
              <a:t>Assume the </a:t>
            </a:r>
            <a:r>
              <a:rPr sz="1800" b="1" spc="-15" dirty="0">
                <a:latin typeface="Carlito"/>
                <a:cs typeface="Carlito"/>
              </a:rPr>
              <a:t>activation  </a:t>
            </a:r>
            <a:r>
              <a:rPr sz="1800" b="1" spc="-10" dirty="0">
                <a:latin typeface="Carlito"/>
                <a:cs typeface="Carlito"/>
              </a:rPr>
              <a:t>function is </a:t>
            </a:r>
            <a:r>
              <a:rPr sz="1800" b="1" dirty="0">
                <a:latin typeface="Carlito"/>
                <a:cs typeface="Carlito"/>
              </a:rPr>
              <a:t>a </a:t>
            </a:r>
            <a:r>
              <a:rPr sz="1800" b="1" spc="-10" dirty="0">
                <a:latin typeface="Carlito"/>
                <a:cs typeface="Carlito"/>
              </a:rPr>
              <a:t>linear </a:t>
            </a:r>
            <a:r>
              <a:rPr sz="1800" b="1" spc="-15" dirty="0">
                <a:latin typeface="Carlito"/>
                <a:cs typeface="Carlito"/>
              </a:rPr>
              <a:t>constant value </a:t>
            </a:r>
            <a:r>
              <a:rPr sz="1800" b="1" spc="-5" dirty="0">
                <a:latin typeface="Carlito"/>
                <a:cs typeface="Carlito"/>
              </a:rPr>
              <a:t>of </a:t>
            </a:r>
            <a:r>
              <a:rPr sz="1800" b="1" dirty="0">
                <a:latin typeface="Carlito"/>
                <a:cs typeface="Carlito"/>
              </a:rPr>
              <a:t>3. </a:t>
            </a:r>
            <a:r>
              <a:rPr sz="1800" b="1" spc="-10" dirty="0">
                <a:latin typeface="Carlito"/>
                <a:cs typeface="Carlito"/>
              </a:rPr>
              <a:t>What will </a:t>
            </a:r>
            <a:r>
              <a:rPr sz="1800" b="1" spc="-5" dirty="0">
                <a:latin typeface="Carlito"/>
                <a:cs typeface="Carlito"/>
              </a:rPr>
              <a:t>be the </a:t>
            </a:r>
            <a:r>
              <a:rPr sz="1800" b="1" spc="-10" dirty="0">
                <a:latin typeface="Carlito"/>
                <a:cs typeface="Carlito"/>
              </a:rPr>
              <a:t>output</a:t>
            </a:r>
            <a:r>
              <a:rPr sz="1800" b="1" spc="17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?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A)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32</a:t>
            </a:r>
            <a:endParaRPr sz="1800" dirty="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B) </a:t>
            </a:r>
            <a:r>
              <a:rPr sz="1800" spc="-5" dirty="0">
                <a:latin typeface="Carlito"/>
                <a:cs typeface="Carlito"/>
              </a:rPr>
              <a:t>643</a:t>
            </a:r>
            <a:endParaRPr sz="1800" dirty="0">
              <a:latin typeface="Carlito"/>
              <a:cs typeface="Carlito"/>
            </a:endParaRPr>
          </a:p>
          <a:p>
            <a:pPr marL="294640" indent="-244475">
              <a:lnSpc>
                <a:spcPct val="100000"/>
              </a:lnSpc>
              <a:spcBef>
                <a:spcPts val="5"/>
              </a:spcBef>
              <a:buAutoNum type="alphaUcParenR" startAt="3"/>
              <a:tabLst>
                <a:tab pos="295275" algn="l"/>
              </a:tabLst>
            </a:pP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96</a:t>
            </a:r>
            <a:endParaRPr sz="1800" dirty="0">
              <a:latin typeface="Carlito"/>
              <a:cs typeface="Carlito"/>
            </a:endParaRPr>
          </a:p>
          <a:p>
            <a:pPr marL="313055" indent="-262890">
              <a:lnSpc>
                <a:spcPct val="100000"/>
              </a:lnSpc>
              <a:buAutoNum type="alphaUcParenR" startAt="3"/>
              <a:tabLst>
                <a:tab pos="313690" algn="l"/>
              </a:tabLst>
            </a:pPr>
            <a:r>
              <a:rPr sz="1800" spc="-5" dirty="0">
                <a:latin typeface="Carlito"/>
                <a:cs typeface="Carlito"/>
              </a:rPr>
              <a:t>48</a:t>
            </a:r>
            <a:endParaRPr sz="1800" dirty="0">
              <a:latin typeface="Carlito"/>
              <a:cs typeface="Carlito"/>
            </a:endParaRPr>
          </a:p>
          <a:p>
            <a:pPr marL="2755265">
              <a:lnSpc>
                <a:spcPct val="100000"/>
              </a:lnSpc>
              <a:spcBef>
                <a:spcPts val="540"/>
              </a:spcBef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</a:p>
          <a:p>
            <a:pPr marL="2755265">
              <a:lnSpc>
                <a:spcPct val="100000"/>
              </a:lnSpc>
              <a:spcBef>
                <a:spcPts val="40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16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737505-2F98-4DF1-9DFD-CD73DD08ADAC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D7F7C7-056E-4D03-863C-DE5081648F61}"/>
              </a:ext>
            </a:extLst>
          </p:cNvPr>
          <p:cNvSpPr txBox="1"/>
          <p:nvPr/>
        </p:nvSpPr>
        <p:spPr>
          <a:xfrm>
            <a:off x="1143000" y="3870325"/>
            <a:ext cx="4710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80"/>
              </a:spcBef>
            </a:pPr>
            <a:endParaRPr lang="en-US" sz="1800" baseline="6944" dirty="0">
              <a:latin typeface="Tahoma"/>
              <a:cs typeface="Tahom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74FA6-8E7B-4251-8A67-491BF20FD422}"/>
              </a:ext>
            </a:extLst>
          </p:cNvPr>
          <p:cNvSpPr txBox="1"/>
          <p:nvPr/>
        </p:nvSpPr>
        <p:spPr>
          <a:xfrm>
            <a:off x="838200" y="4098925"/>
            <a:ext cx="716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 output will be calculated as 3(1*4+2 *5+6*3) =96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038963B-E001-2627-C9D7-3FE4C8CDD71F}"/>
                  </a:ext>
                </a:extLst>
              </p14:cNvPr>
              <p14:cNvContentPartPr/>
              <p14:nvPr/>
            </p14:nvContentPartPr>
            <p14:xfrm>
              <a:off x="752040" y="2106720"/>
              <a:ext cx="5784480" cy="2819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038963B-E001-2627-C9D7-3FE4C8CDD7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680" y="2097360"/>
                <a:ext cx="5803200" cy="283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9143999" cy="514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2335" y="1254074"/>
            <a:ext cx="6791959" cy="3004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1: It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possible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train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network well </a:t>
            </a:r>
            <a:r>
              <a:rPr sz="1600" dirty="0">
                <a:latin typeface="Carlito"/>
                <a:cs typeface="Carlito"/>
              </a:rPr>
              <a:t>by </a:t>
            </a:r>
            <a:r>
              <a:rPr sz="1600" spc="-10" dirty="0">
                <a:latin typeface="Carlito"/>
                <a:cs typeface="Carlito"/>
              </a:rPr>
              <a:t>initializing </a:t>
            </a:r>
            <a:r>
              <a:rPr sz="1600" spc="-5" dirty="0">
                <a:latin typeface="Carlito"/>
                <a:cs typeface="Carlito"/>
              </a:rPr>
              <a:t>all </a:t>
            </a:r>
            <a:r>
              <a:rPr sz="1600" spc="-10" dirty="0">
                <a:latin typeface="Carlito"/>
                <a:cs typeface="Carlito"/>
              </a:rPr>
              <a:t>the weights </a:t>
            </a:r>
            <a:r>
              <a:rPr sz="1600" dirty="0">
                <a:latin typeface="Carlito"/>
                <a:cs typeface="Carlito"/>
              </a:rPr>
              <a:t>as</a:t>
            </a:r>
            <a:r>
              <a:rPr sz="1600" spc="280" dirty="0">
                <a:latin typeface="Carlito"/>
                <a:cs typeface="Carlito"/>
              </a:rPr>
              <a:t> </a:t>
            </a:r>
            <a:r>
              <a:rPr sz="1600" spc="5" dirty="0">
                <a:latin typeface="Carlito"/>
                <a:cs typeface="Carlito"/>
              </a:rPr>
              <a:t>0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2: It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possible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train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network well </a:t>
            </a:r>
            <a:r>
              <a:rPr sz="1600" dirty="0">
                <a:latin typeface="Carlito"/>
                <a:cs typeface="Carlito"/>
              </a:rPr>
              <a:t>by </a:t>
            </a:r>
            <a:r>
              <a:rPr sz="1600" spc="-10" dirty="0">
                <a:latin typeface="Carlito"/>
                <a:cs typeface="Carlito"/>
              </a:rPr>
              <a:t>initializing </a:t>
            </a:r>
            <a:r>
              <a:rPr sz="1600" spc="-5" dirty="0">
                <a:latin typeface="Carlito"/>
                <a:cs typeface="Carlito"/>
              </a:rPr>
              <a:t>biases </a:t>
            </a:r>
            <a:r>
              <a:rPr sz="1600" dirty="0">
                <a:latin typeface="Carlito"/>
                <a:cs typeface="Carlito"/>
              </a:rPr>
              <a:t>as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0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Carlito"/>
                <a:cs typeface="Carlito"/>
              </a:rPr>
              <a:t>Which of </a:t>
            </a:r>
            <a:r>
              <a:rPr sz="1600" b="1" spc="-5" dirty="0">
                <a:latin typeface="Carlito"/>
                <a:cs typeface="Carlito"/>
              </a:rPr>
              <a:t>the </a:t>
            </a:r>
            <a:r>
              <a:rPr sz="1600" b="1" spc="-10" dirty="0">
                <a:latin typeface="Carlito"/>
                <a:cs typeface="Carlito"/>
              </a:rPr>
              <a:t>statements </a:t>
            </a:r>
            <a:r>
              <a:rPr sz="1600" b="1" spc="-5" dirty="0">
                <a:latin typeface="Carlito"/>
                <a:cs typeface="Carlito"/>
              </a:rPr>
              <a:t>given above is</a:t>
            </a:r>
            <a:r>
              <a:rPr sz="1600" b="1" spc="-95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true?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rlito"/>
              <a:cs typeface="Carlito"/>
            </a:endParaRPr>
          </a:p>
          <a:p>
            <a:pPr marL="238125" indent="-226060">
              <a:lnSpc>
                <a:spcPct val="100000"/>
              </a:lnSpc>
              <a:buAutoNum type="alphaUcParenR"/>
              <a:tabLst>
                <a:tab pos="238760" algn="l"/>
              </a:tabLst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spc="5" dirty="0">
                <a:latin typeface="Carlito"/>
                <a:cs typeface="Carlito"/>
              </a:rPr>
              <a:t>1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true </a:t>
            </a:r>
            <a:r>
              <a:rPr sz="1600" spc="-5" dirty="0">
                <a:latin typeface="Carlito"/>
                <a:cs typeface="Carlito"/>
              </a:rPr>
              <a:t>while </a:t>
            </a: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spc="5" dirty="0">
                <a:latin typeface="Carlito"/>
                <a:cs typeface="Carlito"/>
              </a:rPr>
              <a:t>2 </a:t>
            </a:r>
            <a:r>
              <a:rPr sz="1600" spc="-5" dirty="0">
                <a:latin typeface="Carlito"/>
                <a:cs typeface="Carlito"/>
              </a:rPr>
              <a:t>is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 dirty="0">
              <a:latin typeface="Carlito"/>
              <a:cs typeface="Carlito"/>
            </a:endParaRPr>
          </a:p>
          <a:p>
            <a:pPr marL="232410" indent="-220345">
              <a:lnSpc>
                <a:spcPct val="100000"/>
              </a:lnSpc>
              <a:spcBef>
                <a:spcPts val="5"/>
              </a:spcBef>
              <a:buAutoNum type="alphaUcParenR"/>
              <a:tabLst>
                <a:tab pos="233045" algn="l"/>
              </a:tabLst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2 </a:t>
            </a:r>
            <a:r>
              <a:rPr sz="1600" spc="-5" dirty="0">
                <a:latin typeface="Carlito"/>
                <a:cs typeface="Carlito"/>
              </a:rPr>
              <a:t>is true while </a:t>
            </a:r>
            <a:r>
              <a:rPr sz="1600" spc="-20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1 </a:t>
            </a:r>
            <a:r>
              <a:rPr sz="1600" spc="-5" dirty="0">
                <a:latin typeface="Carlito"/>
                <a:cs typeface="Carlito"/>
              </a:rPr>
              <a:t>is</a:t>
            </a:r>
            <a:r>
              <a:rPr sz="1600" spc="10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 dirty="0">
              <a:latin typeface="Carlito"/>
              <a:cs typeface="Carlito"/>
            </a:endParaRPr>
          </a:p>
          <a:p>
            <a:pPr marL="229235" indent="-217170">
              <a:lnSpc>
                <a:spcPct val="100000"/>
              </a:lnSpc>
              <a:buAutoNum type="alphaUcParenR"/>
              <a:tabLst>
                <a:tab pos="229870" algn="l"/>
              </a:tabLst>
            </a:pPr>
            <a:r>
              <a:rPr sz="1600" spc="-5" dirty="0">
                <a:latin typeface="Carlito"/>
                <a:cs typeface="Carlito"/>
              </a:rPr>
              <a:t>Both </a:t>
            </a:r>
            <a:r>
              <a:rPr sz="1600" spc="-20" dirty="0">
                <a:latin typeface="Carlito"/>
                <a:cs typeface="Carlito"/>
              </a:rPr>
              <a:t>statements </a:t>
            </a:r>
            <a:r>
              <a:rPr sz="1600" spc="-10" dirty="0">
                <a:latin typeface="Carlito"/>
                <a:cs typeface="Carlito"/>
              </a:rPr>
              <a:t>are</a:t>
            </a:r>
            <a:r>
              <a:rPr sz="1600" spc="7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true</a:t>
            </a:r>
            <a:endParaRPr sz="1600" dirty="0">
              <a:latin typeface="Carlito"/>
              <a:cs typeface="Carlito"/>
            </a:endParaRPr>
          </a:p>
          <a:p>
            <a:pPr marL="247650" indent="-235585">
              <a:lnSpc>
                <a:spcPct val="100000"/>
              </a:lnSpc>
              <a:buAutoNum type="alphaUcParenR"/>
              <a:tabLst>
                <a:tab pos="248285" algn="l"/>
              </a:tabLst>
            </a:pPr>
            <a:r>
              <a:rPr sz="1600" spc="-10" dirty="0">
                <a:latin typeface="Carlito"/>
                <a:cs typeface="Carlito"/>
              </a:rPr>
              <a:t>Both </a:t>
            </a:r>
            <a:r>
              <a:rPr sz="1600" spc="-20" dirty="0">
                <a:latin typeface="Carlito"/>
                <a:cs typeface="Carlito"/>
              </a:rPr>
              <a:t>statements </a:t>
            </a:r>
            <a:r>
              <a:rPr sz="1600" spc="-10" dirty="0">
                <a:latin typeface="Carlito"/>
                <a:cs typeface="Carlito"/>
              </a:rPr>
              <a:t>are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 dirty="0">
              <a:latin typeface="Carlito"/>
              <a:cs typeface="Carlito"/>
            </a:endParaRPr>
          </a:p>
          <a:p>
            <a:pPr marL="2717165">
              <a:lnSpc>
                <a:spcPct val="100000"/>
              </a:lnSpc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</a:p>
          <a:p>
            <a:pPr marL="2717165">
              <a:lnSpc>
                <a:spcPct val="100000"/>
              </a:lnSpc>
              <a:spcBef>
                <a:spcPts val="650"/>
              </a:spcBef>
            </a:pPr>
            <a:r>
              <a:rPr sz="1200" dirty="0">
                <a:latin typeface="Tahoma"/>
                <a:cs typeface="Tahoma"/>
              </a:rPr>
              <a:t>Industry </a:t>
            </a:r>
            <a:r>
              <a:rPr sz="1200" spc="-5" dirty="0">
                <a:latin typeface="Tahoma"/>
                <a:cs typeface="Tahoma"/>
              </a:rPr>
              <a:t>expert mentoring </a:t>
            </a:r>
            <a:r>
              <a:rPr sz="1200" dirty="0">
                <a:latin typeface="Tahoma"/>
                <a:cs typeface="Tahoma"/>
              </a:rPr>
              <a:t>to </a:t>
            </a:r>
            <a:r>
              <a:rPr sz="1200" spc="-10" dirty="0">
                <a:latin typeface="Tahoma"/>
                <a:cs typeface="Tahoma"/>
              </a:rPr>
              <a:t>learn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better</a:t>
            </a:r>
            <a:endParaRPr sz="1200" dirty="0">
              <a:latin typeface="Tahoma"/>
              <a:cs typeface="Tahoma"/>
            </a:endParaRPr>
          </a:p>
          <a:p>
            <a:pPr marL="2717165">
              <a:lnSpc>
                <a:spcPct val="100000"/>
              </a:lnSpc>
              <a:spcBef>
                <a:spcPts val="65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19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01810-ACFA-45AC-A786-381B80EE3B3F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D64B867-2122-965F-1414-00C79FF86FE3}"/>
                  </a:ext>
                </a:extLst>
              </p14:cNvPr>
              <p14:cNvContentPartPr/>
              <p14:nvPr/>
            </p14:nvContentPartPr>
            <p14:xfrm>
              <a:off x="768600" y="1522080"/>
              <a:ext cx="7037280" cy="57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D64B867-2122-965F-1414-00C79FF86F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9240" y="1512720"/>
                <a:ext cx="7056000" cy="59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22545"/>
            <a:chOff x="0" y="0"/>
            <a:chExt cx="9144000" cy="51225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07104" y="4049369"/>
            <a:ext cx="3030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1" name="object 11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6191" y="1191894"/>
            <a:ext cx="7194550" cy="2460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1: It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possible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train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network well </a:t>
            </a:r>
            <a:r>
              <a:rPr sz="1600" dirty="0">
                <a:latin typeface="Carlito"/>
                <a:cs typeface="Carlito"/>
              </a:rPr>
              <a:t>by </a:t>
            </a:r>
            <a:r>
              <a:rPr sz="1600" spc="-10" dirty="0">
                <a:latin typeface="Carlito"/>
                <a:cs typeface="Carlito"/>
              </a:rPr>
              <a:t>initializing </a:t>
            </a:r>
            <a:r>
              <a:rPr sz="1600" spc="-5" dirty="0">
                <a:latin typeface="Carlito"/>
                <a:cs typeface="Carlito"/>
              </a:rPr>
              <a:t>all the </a:t>
            </a:r>
            <a:r>
              <a:rPr sz="1600" spc="-10" dirty="0">
                <a:latin typeface="Carlito"/>
                <a:cs typeface="Carlito"/>
              </a:rPr>
              <a:t>weights </a:t>
            </a:r>
            <a:r>
              <a:rPr sz="1600" dirty="0">
                <a:latin typeface="Carlito"/>
                <a:cs typeface="Carlito"/>
              </a:rPr>
              <a:t>as</a:t>
            </a:r>
            <a:r>
              <a:rPr sz="1600" spc="21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0</a:t>
            </a:r>
          </a:p>
          <a:p>
            <a:pPr marL="6350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2: It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possible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10" dirty="0">
                <a:latin typeface="Carlito"/>
                <a:cs typeface="Carlito"/>
              </a:rPr>
              <a:t>train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network well </a:t>
            </a:r>
            <a:r>
              <a:rPr sz="1600" dirty="0">
                <a:latin typeface="Carlito"/>
                <a:cs typeface="Carlito"/>
              </a:rPr>
              <a:t>by </a:t>
            </a:r>
            <a:r>
              <a:rPr sz="1600" spc="-10" dirty="0">
                <a:latin typeface="Carlito"/>
                <a:cs typeface="Carlito"/>
              </a:rPr>
              <a:t>initializing </a:t>
            </a:r>
            <a:r>
              <a:rPr sz="1600" spc="-5" dirty="0">
                <a:latin typeface="Carlito"/>
                <a:cs typeface="Carlito"/>
              </a:rPr>
              <a:t>biases </a:t>
            </a:r>
            <a:r>
              <a:rPr sz="1600" dirty="0">
                <a:latin typeface="Carlito"/>
                <a:cs typeface="Carlito"/>
              </a:rPr>
              <a:t>as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spc="5" dirty="0">
                <a:latin typeface="Carlito"/>
                <a:cs typeface="Carlito"/>
              </a:rPr>
              <a:t>0</a:t>
            </a:r>
            <a:endParaRPr sz="1600" dirty="0">
              <a:latin typeface="Carlito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arlito"/>
                <a:cs typeface="Carlito"/>
              </a:rPr>
              <a:t>Which of the </a:t>
            </a:r>
            <a:r>
              <a:rPr sz="1600" b="1" spc="-10" dirty="0">
                <a:latin typeface="Carlito"/>
                <a:cs typeface="Carlito"/>
              </a:rPr>
              <a:t>statements </a:t>
            </a:r>
            <a:r>
              <a:rPr sz="1600" b="1" spc="-5" dirty="0">
                <a:latin typeface="Carlito"/>
                <a:cs typeface="Carlito"/>
              </a:rPr>
              <a:t>given above is</a:t>
            </a:r>
            <a:r>
              <a:rPr sz="1600" b="1" spc="-80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true?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rlito"/>
              <a:cs typeface="Carlito"/>
            </a:endParaRPr>
          </a:p>
          <a:p>
            <a:pPr marL="288925" indent="-226060">
              <a:lnSpc>
                <a:spcPct val="100000"/>
              </a:lnSpc>
              <a:buAutoNum type="alphaUcParenR"/>
              <a:tabLst>
                <a:tab pos="289560" algn="l"/>
              </a:tabLst>
            </a:pP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1 </a:t>
            </a:r>
            <a:r>
              <a:rPr sz="1600" spc="-5" dirty="0">
                <a:latin typeface="Carlito"/>
                <a:cs typeface="Carlito"/>
              </a:rPr>
              <a:t>is true while </a:t>
            </a:r>
            <a:r>
              <a:rPr sz="1600" spc="-15" dirty="0">
                <a:latin typeface="Carlito"/>
                <a:cs typeface="Carlito"/>
              </a:rPr>
              <a:t>Statement </a:t>
            </a:r>
            <a:r>
              <a:rPr sz="1600" dirty="0">
                <a:latin typeface="Carlito"/>
                <a:cs typeface="Carlito"/>
              </a:rPr>
              <a:t>2 </a:t>
            </a:r>
            <a:r>
              <a:rPr sz="1600" spc="-5" dirty="0">
                <a:latin typeface="Carlito"/>
                <a:cs typeface="Carlito"/>
              </a:rPr>
              <a:t>is</a:t>
            </a:r>
            <a:r>
              <a:rPr sz="1600" spc="7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 dirty="0">
              <a:latin typeface="Carlito"/>
              <a:cs typeface="Carlito"/>
            </a:endParaRPr>
          </a:p>
          <a:p>
            <a:pPr marL="285750" indent="-222885">
              <a:lnSpc>
                <a:spcPct val="100000"/>
              </a:lnSpc>
              <a:buAutoNum type="alphaUcParenR"/>
              <a:tabLst>
                <a:tab pos="286385" algn="l"/>
              </a:tabLst>
            </a:pP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Statement 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 </a:t>
            </a:r>
            <a:r>
              <a:rPr sz="1600" b="1" spc="-5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true </a:t>
            </a:r>
            <a:r>
              <a:rPr sz="1600" b="1" spc="-5" dirty="0">
                <a:solidFill>
                  <a:srgbClr val="FF0000"/>
                </a:solidFill>
                <a:latin typeface="Carlito"/>
                <a:cs typeface="Carlito"/>
              </a:rPr>
              <a:t>while </a:t>
            </a:r>
            <a:r>
              <a:rPr sz="1600" b="1" spc="-15" dirty="0">
                <a:solidFill>
                  <a:srgbClr val="FF0000"/>
                </a:solidFill>
                <a:latin typeface="Carlito"/>
                <a:cs typeface="Carlito"/>
              </a:rPr>
              <a:t>statement 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 </a:t>
            </a:r>
            <a:r>
              <a:rPr sz="1600" b="1" spc="-5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1600" b="1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false</a:t>
            </a:r>
            <a:endParaRPr sz="1600" dirty="0">
              <a:latin typeface="Carlito"/>
              <a:cs typeface="Carlito"/>
            </a:endParaRPr>
          </a:p>
          <a:p>
            <a:pPr marL="280035" indent="-217170">
              <a:lnSpc>
                <a:spcPct val="100000"/>
              </a:lnSpc>
              <a:buAutoNum type="alphaUcParenR"/>
              <a:tabLst>
                <a:tab pos="280670" algn="l"/>
              </a:tabLst>
            </a:pPr>
            <a:r>
              <a:rPr sz="1600" spc="-10" dirty="0">
                <a:latin typeface="Carlito"/>
                <a:cs typeface="Carlito"/>
              </a:rPr>
              <a:t>Both </a:t>
            </a:r>
            <a:r>
              <a:rPr sz="1600" spc="-20" dirty="0">
                <a:latin typeface="Carlito"/>
                <a:cs typeface="Carlito"/>
              </a:rPr>
              <a:t>statements </a:t>
            </a:r>
            <a:r>
              <a:rPr sz="1600" spc="-10" dirty="0">
                <a:latin typeface="Carlito"/>
                <a:cs typeface="Carlito"/>
              </a:rPr>
              <a:t>are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true</a:t>
            </a:r>
            <a:endParaRPr sz="1600" dirty="0">
              <a:latin typeface="Carlito"/>
              <a:cs typeface="Carlito"/>
            </a:endParaRPr>
          </a:p>
          <a:p>
            <a:pPr marL="298450" indent="-235585">
              <a:lnSpc>
                <a:spcPct val="100000"/>
              </a:lnSpc>
              <a:buAutoNum type="alphaUcParenR"/>
              <a:tabLst>
                <a:tab pos="299085" algn="l"/>
              </a:tabLst>
            </a:pPr>
            <a:r>
              <a:rPr sz="1600" spc="-10" dirty="0">
                <a:latin typeface="Carlito"/>
                <a:cs typeface="Carlito"/>
              </a:rPr>
              <a:t>Both </a:t>
            </a:r>
            <a:r>
              <a:rPr sz="1600" spc="-20" dirty="0">
                <a:latin typeface="Carlito"/>
                <a:cs typeface="Carlito"/>
              </a:rPr>
              <a:t>statements </a:t>
            </a:r>
            <a:r>
              <a:rPr sz="1600" spc="-10" dirty="0">
                <a:latin typeface="Carlito"/>
                <a:cs typeface="Carlito"/>
              </a:rPr>
              <a:t>are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false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rlito"/>
              <a:cs typeface="Carlito"/>
            </a:endParaRPr>
          </a:p>
          <a:p>
            <a:pPr marL="63500" marR="55880">
              <a:lnSpc>
                <a:spcPct val="100000"/>
              </a:lnSpc>
            </a:pPr>
            <a:endParaRPr sz="1600" dirty="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20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01824-453E-4966-AB67-A6FBE9158EE3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51EB3-8719-44D3-9541-7B0C0185C160}"/>
              </a:ext>
            </a:extLst>
          </p:cNvPr>
          <p:cNvSpPr txBox="1"/>
          <p:nvPr/>
        </p:nvSpPr>
        <p:spPr>
          <a:xfrm>
            <a:off x="533400" y="3413125"/>
            <a:ext cx="807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b="1" dirty="0">
                <a:solidFill>
                  <a:srgbClr val="FF0000"/>
                </a:solidFill>
              </a:rPr>
              <a:t>Even if all the biases are zero, there is a chance that neural network may learn. On the other hand, if all the weights are zero; the neural </a:t>
            </a:r>
            <a:r>
              <a:rPr lang="en-IN" sz="1400" b="1" dirty="0" err="1">
                <a:solidFill>
                  <a:srgbClr val="FF0000"/>
                </a:solidFill>
              </a:rPr>
              <a:t>neural</a:t>
            </a:r>
            <a:r>
              <a:rPr lang="en-IN" sz="1400" b="1" dirty="0">
                <a:solidFill>
                  <a:srgbClr val="FF0000"/>
                </a:solidFill>
              </a:rPr>
              <a:t> network may never learn to perform the task.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FE6068-CFB3-1CCC-2EA8-86D72978FD5F}"/>
                  </a:ext>
                </a:extLst>
              </p14:cNvPr>
              <p14:cNvContentPartPr/>
              <p14:nvPr/>
            </p14:nvContentPartPr>
            <p14:xfrm>
              <a:off x="303840" y="285840"/>
              <a:ext cx="7487280" cy="4775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FE6068-CFB3-1CCC-2EA8-86D72978FD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480" y="276480"/>
                <a:ext cx="7506000" cy="479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034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Why we </a:t>
            </a:r>
            <a:r>
              <a:rPr sz="2400" b="1" i="0" spc="-10" dirty="0">
                <a:solidFill>
                  <a:srgbClr val="FFFFFF"/>
                </a:solidFill>
                <a:latin typeface="Tahoma"/>
                <a:cs typeface="Tahoma"/>
              </a:rPr>
              <a:t>use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Activation</a:t>
            </a:r>
            <a:r>
              <a:rPr sz="2400" b="1" i="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248" y="1084833"/>
            <a:ext cx="6993255" cy="3528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369945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Activation </a:t>
            </a:r>
            <a:r>
              <a:rPr sz="1600" i="1" spc="-10" dirty="0">
                <a:latin typeface="Carlito"/>
                <a:cs typeface="Carlito"/>
              </a:rPr>
              <a:t>functions </a:t>
            </a:r>
            <a:r>
              <a:rPr sz="1600" spc="-10" dirty="0">
                <a:latin typeface="Carlito"/>
                <a:cs typeface="Carlito"/>
              </a:rPr>
              <a:t>are really important 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Artificial </a:t>
            </a:r>
            <a:r>
              <a:rPr sz="1600" spc="-10" dirty="0">
                <a:latin typeface="Carlito"/>
                <a:cs typeface="Carlito"/>
              </a:rPr>
              <a:t>Neural Network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spc="-5" dirty="0">
                <a:latin typeface="Carlito"/>
                <a:cs typeface="Carlito"/>
              </a:rPr>
              <a:t>learn </a:t>
            </a:r>
            <a:r>
              <a:rPr sz="1600" dirty="0">
                <a:latin typeface="Carlito"/>
                <a:cs typeface="Carlito"/>
              </a:rPr>
              <a:t>and  </a:t>
            </a:r>
            <a:r>
              <a:rPr sz="1600" spc="-15" dirty="0">
                <a:latin typeface="Carlito"/>
                <a:cs typeface="Carlito"/>
              </a:rPr>
              <a:t>make </a:t>
            </a:r>
            <a:r>
              <a:rPr sz="1600" spc="-5" dirty="0">
                <a:latin typeface="Carlito"/>
                <a:cs typeface="Carlito"/>
              </a:rPr>
              <a:t>sense Non-linear </a:t>
            </a:r>
            <a:r>
              <a:rPr sz="1600" spc="-10" dirty="0">
                <a:latin typeface="Carlito"/>
                <a:cs typeface="Carlito"/>
              </a:rPr>
              <a:t>complex functional  </a:t>
            </a:r>
            <a:r>
              <a:rPr sz="1600" spc="-5" dirty="0">
                <a:latin typeface="Carlito"/>
                <a:cs typeface="Carlito"/>
              </a:rPr>
              <a:t>mappings </a:t>
            </a:r>
            <a:r>
              <a:rPr sz="1600" spc="-10" dirty="0">
                <a:latin typeface="Carlito"/>
                <a:cs typeface="Carlito"/>
              </a:rPr>
              <a:t>between </a:t>
            </a:r>
            <a:r>
              <a:rPr sz="1600" spc="-5" dirty="0">
                <a:latin typeface="Carlito"/>
                <a:cs typeface="Carlito"/>
              </a:rPr>
              <a:t>the inputs </a:t>
            </a:r>
            <a:r>
              <a:rPr sz="1600" dirty="0">
                <a:latin typeface="Carlito"/>
                <a:cs typeface="Carlito"/>
              </a:rPr>
              <a:t>and </a:t>
            </a:r>
            <a:r>
              <a:rPr sz="1600" spc="-10" dirty="0">
                <a:latin typeface="Carlito"/>
                <a:cs typeface="Carlito"/>
              </a:rPr>
              <a:t>response  variable.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rlito"/>
              <a:cs typeface="Carlito"/>
            </a:endParaRPr>
          </a:p>
          <a:p>
            <a:pPr marL="12700" marR="3429000">
              <a:lnSpc>
                <a:spcPct val="100299"/>
              </a:lnSpc>
            </a:pPr>
            <a:r>
              <a:rPr sz="1600" dirty="0">
                <a:latin typeface="Carlito"/>
                <a:cs typeface="Carlito"/>
              </a:rPr>
              <a:t>They </a:t>
            </a:r>
            <a:r>
              <a:rPr sz="1600" i="1" spc="-10" dirty="0">
                <a:latin typeface="Carlito"/>
                <a:cs typeface="Carlito"/>
              </a:rPr>
              <a:t>introduce </a:t>
            </a:r>
            <a:r>
              <a:rPr sz="1600" i="1" spc="-5" dirty="0">
                <a:latin typeface="Carlito"/>
                <a:cs typeface="Carlito"/>
              </a:rPr>
              <a:t>non-linear properties </a:t>
            </a:r>
            <a:r>
              <a:rPr sz="1600" i="1" spc="-20" dirty="0">
                <a:latin typeface="Carlito"/>
                <a:cs typeface="Carlito"/>
              </a:rPr>
              <a:t>to </a:t>
            </a:r>
            <a:r>
              <a:rPr sz="1600" i="1" spc="-5" dirty="0">
                <a:latin typeface="Carlito"/>
                <a:cs typeface="Carlito"/>
              </a:rPr>
              <a:t>our  Network. Their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main purpose is </a:t>
            </a:r>
            <a:r>
              <a:rPr sz="1600" b="1" i="1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b="1" i="1" spc="-10" dirty="0">
                <a:solidFill>
                  <a:srgbClr val="FF0000"/>
                </a:solidFill>
                <a:latin typeface="Carlito"/>
                <a:cs typeface="Carlito"/>
              </a:rPr>
              <a:t>convert  </a:t>
            </a:r>
            <a:r>
              <a:rPr sz="1600" b="1" i="1" spc="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input </a:t>
            </a:r>
            <a:r>
              <a:rPr sz="1600" b="1" i="1" spc="-10" dirty="0">
                <a:solidFill>
                  <a:srgbClr val="FF0000"/>
                </a:solidFill>
                <a:latin typeface="Carlito"/>
                <a:cs typeface="Carlito"/>
              </a:rPr>
              <a:t>signal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600" b="1" i="1" spc="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node in </a:t>
            </a:r>
            <a:r>
              <a:rPr sz="1600" b="1" i="1" spc="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b="1" i="1" spc="10" dirty="0">
                <a:solidFill>
                  <a:srgbClr val="FF0000"/>
                </a:solidFill>
                <a:latin typeface="Carlito"/>
                <a:cs typeface="Carlito"/>
              </a:rPr>
              <a:t>A-NN </a:t>
            </a:r>
            <a:r>
              <a:rPr sz="1600" b="1" i="1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b="1" i="1" dirty="0">
                <a:solidFill>
                  <a:srgbClr val="FF0000"/>
                </a:solidFill>
                <a:latin typeface="Carlito"/>
                <a:cs typeface="Carlito"/>
              </a:rPr>
              <a:t>an  </a:t>
            </a:r>
            <a:r>
              <a:rPr sz="1600" b="1" i="1" spc="-5" dirty="0">
                <a:solidFill>
                  <a:srgbClr val="FF0000"/>
                </a:solidFill>
                <a:latin typeface="Carlito"/>
                <a:cs typeface="Carlito"/>
              </a:rPr>
              <a:t>output </a:t>
            </a:r>
            <a:r>
              <a:rPr sz="1600" b="1" i="1" spc="-10" dirty="0">
                <a:solidFill>
                  <a:srgbClr val="FF0000"/>
                </a:solidFill>
                <a:latin typeface="Carlito"/>
                <a:cs typeface="Carlito"/>
              </a:rPr>
              <a:t>signal. </a:t>
            </a:r>
            <a:r>
              <a:rPr sz="1600" spc="-10" dirty="0">
                <a:latin typeface="Carlito"/>
                <a:cs typeface="Carlito"/>
              </a:rPr>
              <a:t>That output </a:t>
            </a:r>
            <a:r>
              <a:rPr sz="1600" spc="-5" dirty="0">
                <a:latin typeface="Carlito"/>
                <a:cs typeface="Carlito"/>
              </a:rPr>
              <a:t>signal now is  used as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input in </a:t>
            </a:r>
            <a:r>
              <a:rPr sz="1600" spc="-10" dirty="0">
                <a:latin typeface="Carlito"/>
                <a:cs typeface="Carlito"/>
              </a:rPr>
              <a:t>the next </a:t>
            </a:r>
            <a:r>
              <a:rPr sz="1600" spc="-15" dirty="0">
                <a:latin typeface="Carlito"/>
                <a:cs typeface="Carlito"/>
              </a:rPr>
              <a:t>layer </a:t>
            </a:r>
            <a:r>
              <a:rPr sz="1600" spc="-5" dirty="0">
                <a:latin typeface="Carlito"/>
                <a:cs typeface="Carlito"/>
              </a:rPr>
              <a:t>in </a:t>
            </a:r>
            <a:r>
              <a:rPr sz="1600" spc="-10" dirty="0">
                <a:latin typeface="Carlito"/>
                <a:cs typeface="Carlito"/>
              </a:rPr>
              <a:t>the  </a:t>
            </a:r>
            <a:r>
              <a:rPr sz="1600" spc="-15" dirty="0">
                <a:latin typeface="Carlito"/>
                <a:cs typeface="Carlito"/>
              </a:rPr>
              <a:t>stack.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 marL="561975">
              <a:lnSpc>
                <a:spcPct val="100000"/>
              </a:lnSpc>
              <a:spcBef>
                <a:spcPts val="1220"/>
              </a:spcBef>
            </a:pP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https://ai.stackexchange.com/questions/5493/what-is-the-purpose-of-an-activation-function-in-neural-networks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5474" y="1389491"/>
            <a:ext cx="1984136" cy="2079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8873" y="1380696"/>
            <a:ext cx="2144408" cy="20931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2BD366-3D66-7BA9-1629-F68702BE73E5}"/>
                  </a:ext>
                </a:extLst>
              </p14:cNvPr>
              <p14:cNvContentPartPr/>
              <p14:nvPr/>
            </p14:nvContentPartPr>
            <p14:xfrm>
              <a:off x="525600" y="511920"/>
              <a:ext cx="8392320" cy="3983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2BD366-3D66-7BA9-1629-F68702BE73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240" y="502560"/>
                <a:ext cx="8411040" cy="400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149428"/>
            <a:ext cx="6172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0" dirty="0">
                <a:solidFill>
                  <a:srgbClr val="FFFFFF"/>
                </a:solidFill>
                <a:latin typeface="Tahoma"/>
                <a:cs typeface="Tahoma"/>
              </a:rPr>
              <a:t>why </a:t>
            </a:r>
            <a:r>
              <a:rPr sz="1800" b="1" i="0" spc="5" dirty="0">
                <a:solidFill>
                  <a:srgbClr val="FFFFFF"/>
                </a:solidFill>
                <a:latin typeface="Tahoma"/>
                <a:cs typeface="Tahoma"/>
              </a:rPr>
              <a:t>can’t </a:t>
            </a:r>
            <a:r>
              <a:rPr sz="1800" b="1" i="0" dirty="0">
                <a:solidFill>
                  <a:srgbClr val="FFFFFF"/>
                </a:solidFill>
                <a:latin typeface="Tahoma"/>
                <a:cs typeface="Tahoma"/>
              </a:rPr>
              <a:t>we </a:t>
            </a:r>
            <a:r>
              <a:rPr sz="1800" b="1" i="0" spc="-5" dirty="0">
                <a:solidFill>
                  <a:srgbClr val="FFFFFF"/>
                </a:solidFill>
                <a:latin typeface="Tahoma"/>
                <a:cs typeface="Tahoma"/>
              </a:rPr>
              <a:t>do </a:t>
            </a:r>
            <a:r>
              <a:rPr sz="1800" b="1" i="0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1800" b="1" i="0" spc="-5" dirty="0">
                <a:solidFill>
                  <a:srgbClr val="FFFFFF"/>
                </a:solidFill>
                <a:latin typeface="Tahoma"/>
                <a:cs typeface="Tahoma"/>
              </a:rPr>
              <a:t>without </a:t>
            </a:r>
            <a:r>
              <a:rPr sz="1800" b="1" i="0" dirty="0">
                <a:solidFill>
                  <a:srgbClr val="FFFFFF"/>
                </a:solidFill>
                <a:latin typeface="Tahoma"/>
                <a:cs typeface="Tahoma"/>
              </a:rPr>
              <a:t>activating the input</a:t>
            </a:r>
            <a:r>
              <a:rPr sz="1800" b="1" i="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i="0" spc="-5" dirty="0">
                <a:solidFill>
                  <a:srgbClr val="FFFFFF"/>
                </a:solidFill>
                <a:latin typeface="Tahoma"/>
                <a:cs typeface="Tahoma"/>
              </a:rPr>
              <a:t>signal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9223" y="1271015"/>
            <a:ext cx="4251960" cy="1508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9254" y="1063498"/>
            <a:ext cx="7839709" cy="3614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365625">
              <a:lnSpc>
                <a:spcPct val="100000"/>
              </a:lnSpc>
              <a:spcBef>
                <a:spcPts val="105"/>
              </a:spcBef>
            </a:pPr>
            <a:r>
              <a:rPr sz="1600" spc="125" dirty="0">
                <a:latin typeface="Trebuchet MS"/>
                <a:cs typeface="Trebuchet MS"/>
              </a:rPr>
              <a:t>A </a:t>
            </a:r>
            <a:r>
              <a:rPr sz="1600" spc="-90" dirty="0">
                <a:latin typeface="Trebuchet MS"/>
                <a:cs typeface="Trebuchet MS"/>
              </a:rPr>
              <a:t>linear </a:t>
            </a:r>
            <a:r>
              <a:rPr sz="1600" spc="-85" dirty="0">
                <a:latin typeface="Trebuchet MS"/>
                <a:cs typeface="Trebuchet MS"/>
              </a:rPr>
              <a:t>equation </a:t>
            </a:r>
            <a:r>
              <a:rPr sz="1600" spc="-6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easy </a:t>
            </a:r>
            <a:r>
              <a:rPr sz="1600" spc="-45" dirty="0">
                <a:latin typeface="Trebuchet MS"/>
                <a:cs typeface="Trebuchet MS"/>
              </a:rPr>
              <a:t>to </a:t>
            </a:r>
            <a:r>
              <a:rPr sz="1600" spc="-70" dirty="0">
                <a:latin typeface="Trebuchet MS"/>
                <a:cs typeface="Trebuchet MS"/>
              </a:rPr>
              <a:t>solve </a:t>
            </a:r>
            <a:r>
              <a:rPr sz="1600" spc="-85" dirty="0">
                <a:latin typeface="Trebuchet MS"/>
                <a:cs typeface="Trebuchet MS"/>
              </a:rPr>
              <a:t>but </a:t>
            </a:r>
            <a:r>
              <a:rPr sz="1600" spc="-100" dirty="0">
                <a:latin typeface="Trebuchet MS"/>
                <a:cs typeface="Trebuchet MS"/>
              </a:rPr>
              <a:t>they  </a:t>
            </a:r>
            <a:r>
              <a:rPr sz="1600" spc="-85" dirty="0">
                <a:latin typeface="Trebuchet MS"/>
                <a:cs typeface="Trebuchet MS"/>
              </a:rPr>
              <a:t>are </a:t>
            </a:r>
            <a:r>
              <a:rPr sz="1600" spc="-100" dirty="0">
                <a:latin typeface="Trebuchet MS"/>
                <a:cs typeface="Trebuchet MS"/>
              </a:rPr>
              <a:t>limited </a:t>
            </a:r>
            <a:r>
              <a:rPr sz="1600" spc="-85" dirty="0">
                <a:latin typeface="Trebuchet MS"/>
                <a:cs typeface="Trebuchet MS"/>
              </a:rPr>
              <a:t>in </a:t>
            </a:r>
            <a:r>
              <a:rPr sz="1600" spc="-75" dirty="0">
                <a:latin typeface="Trebuchet MS"/>
                <a:cs typeface="Trebuchet MS"/>
              </a:rPr>
              <a:t>their complexity </a:t>
            </a:r>
            <a:r>
              <a:rPr sz="1600" spc="-95" dirty="0">
                <a:latin typeface="Trebuchet MS"/>
                <a:cs typeface="Trebuchet MS"/>
              </a:rPr>
              <a:t>and </a:t>
            </a:r>
            <a:r>
              <a:rPr sz="1600" spc="-120" dirty="0">
                <a:latin typeface="Trebuchet MS"/>
                <a:cs typeface="Trebuchet MS"/>
              </a:rPr>
              <a:t>have  </a:t>
            </a:r>
            <a:r>
              <a:rPr sz="1600" spc="-70" dirty="0">
                <a:latin typeface="Trebuchet MS"/>
                <a:cs typeface="Trebuchet MS"/>
              </a:rPr>
              <a:t>less </a:t>
            </a:r>
            <a:r>
              <a:rPr sz="1600" spc="-50" dirty="0">
                <a:latin typeface="Trebuchet MS"/>
                <a:cs typeface="Trebuchet MS"/>
              </a:rPr>
              <a:t>power </a:t>
            </a:r>
            <a:r>
              <a:rPr sz="1600" spc="-45" dirty="0">
                <a:latin typeface="Trebuchet MS"/>
                <a:cs typeface="Trebuchet MS"/>
              </a:rPr>
              <a:t>to </a:t>
            </a:r>
            <a:r>
              <a:rPr sz="1600" spc="-85" dirty="0">
                <a:latin typeface="Trebuchet MS"/>
                <a:cs typeface="Trebuchet MS"/>
              </a:rPr>
              <a:t>learn </a:t>
            </a:r>
            <a:r>
              <a:rPr sz="1600" spc="-65" dirty="0">
                <a:latin typeface="Trebuchet MS"/>
                <a:cs typeface="Trebuchet MS"/>
              </a:rPr>
              <a:t>complex </a:t>
            </a:r>
            <a:r>
              <a:rPr sz="1600" spc="-95" dirty="0">
                <a:latin typeface="Trebuchet MS"/>
                <a:cs typeface="Trebuchet MS"/>
              </a:rPr>
              <a:t>functional  mappings </a:t>
            </a:r>
            <a:r>
              <a:rPr sz="1600" spc="-70" dirty="0">
                <a:latin typeface="Trebuchet MS"/>
                <a:cs typeface="Trebuchet MS"/>
              </a:rPr>
              <a:t>from </a:t>
            </a:r>
            <a:r>
              <a:rPr sz="1600" spc="-145" dirty="0">
                <a:latin typeface="Trebuchet MS"/>
                <a:cs typeface="Trebuchet MS"/>
              </a:rPr>
              <a:t>data. </a:t>
            </a:r>
            <a:r>
              <a:rPr sz="1600" spc="130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Neural </a:t>
            </a:r>
            <a:r>
              <a:rPr sz="1600" spc="-10" dirty="0">
                <a:latin typeface="Trebuchet MS"/>
                <a:cs typeface="Trebuchet MS"/>
              </a:rPr>
              <a:t>Network  </a:t>
            </a:r>
            <a:r>
              <a:rPr sz="1600" spc="-65" dirty="0">
                <a:latin typeface="Trebuchet MS"/>
                <a:cs typeface="Trebuchet MS"/>
              </a:rPr>
              <a:t>without </a:t>
            </a:r>
            <a:r>
              <a:rPr sz="1600" spc="-70" dirty="0">
                <a:latin typeface="Trebuchet MS"/>
                <a:cs typeface="Trebuchet MS"/>
              </a:rPr>
              <a:t>Activation </a:t>
            </a:r>
            <a:r>
              <a:rPr sz="1600" spc="-85" dirty="0">
                <a:latin typeface="Trebuchet MS"/>
                <a:cs typeface="Trebuchet MS"/>
              </a:rPr>
              <a:t>function </a:t>
            </a:r>
            <a:r>
              <a:rPr sz="1600" spc="-60" dirty="0">
                <a:latin typeface="Trebuchet MS"/>
                <a:cs typeface="Trebuchet MS"/>
              </a:rPr>
              <a:t>would </a:t>
            </a:r>
            <a:r>
              <a:rPr sz="1600" spc="-90" dirty="0">
                <a:latin typeface="Trebuchet MS"/>
                <a:cs typeface="Trebuchet MS"/>
              </a:rPr>
              <a:t>simply  </a:t>
            </a:r>
            <a:r>
              <a:rPr sz="1600" spc="-95" dirty="0">
                <a:latin typeface="Trebuchet MS"/>
                <a:cs typeface="Trebuchet MS"/>
              </a:rPr>
              <a:t>be </a:t>
            </a:r>
            <a:r>
              <a:rPr sz="1600" spc="-155" dirty="0">
                <a:latin typeface="Trebuchet MS"/>
                <a:cs typeface="Trebuchet MS"/>
              </a:rPr>
              <a:t>a </a:t>
            </a:r>
            <a:r>
              <a:rPr sz="1600" b="1" spc="5" dirty="0">
                <a:solidFill>
                  <a:srgbClr val="FF0000"/>
                </a:solidFill>
                <a:latin typeface="Trebuchet MS"/>
                <a:cs typeface="Trebuchet MS"/>
              </a:rPr>
              <a:t>Linear </a:t>
            </a:r>
            <a:r>
              <a:rPr sz="1600" b="1" dirty="0">
                <a:solidFill>
                  <a:srgbClr val="FF0000"/>
                </a:solidFill>
                <a:latin typeface="Trebuchet MS"/>
                <a:cs typeface="Trebuchet MS"/>
              </a:rPr>
              <a:t>regression </a:t>
            </a:r>
            <a:r>
              <a:rPr sz="1600" b="1" spc="10" dirty="0">
                <a:solidFill>
                  <a:srgbClr val="FF0000"/>
                </a:solidFill>
                <a:latin typeface="Trebuchet MS"/>
                <a:cs typeface="Trebuchet MS"/>
              </a:rPr>
              <a:t>Model</a:t>
            </a:r>
            <a:r>
              <a:rPr sz="1600" b="1" spc="10" dirty="0">
                <a:latin typeface="Trebuchet MS"/>
                <a:cs typeface="Trebuchet MS"/>
              </a:rPr>
              <a:t>, </a:t>
            </a:r>
            <a:r>
              <a:rPr sz="1600" spc="-75" dirty="0">
                <a:latin typeface="Trebuchet MS"/>
                <a:cs typeface="Trebuchet MS"/>
              </a:rPr>
              <a:t>which  </a:t>
            </a:r>
            <a:r>
              <a:rPr sz="1600" spc="-85" dirty="0">
                <a:latin typeface="Trebuchet MS"/>
                <a:cs typeface="Trebuchet MS"/>
              </a:rPr>
              <a:t>has </a:t>
            </a:r>
            <a:r>
              <a:rPr sz="1600" spc="-100" dirty="0">
                <a:latin typeface="Trebuchet MS"/>
                <a:cs typeface="Trebuchet MS"/>
              </a:rPr>
              <a:t>limited </a:t>
            </a:r>
            <a:r>
              <a:rPr sz="1600" spc="-50" dirty="0">
                <a:latin typeface="Trebuchet MS"/>
                <a:cs typeface="Trebuchet MS"/>
              </a:rPr>
              <a:t>power </a:t>
            </a:r>
            <a:r>
              <a:rPr sz="1600" spc="-100" dirty="0">
                <a:latin typeface="Trebuchet MS"/>
                <a:cs typeface="Trebuchet MS"/>
              </a:rPr>
              <a:t>and </a:t>
            </a:r>
            <a:r>
              <a:rPr sz="1600" spc="-50" dirty="0">
                <a:latin typeface="Trebuchet MS"/>
                <a:cs typeface="Trebuchet MS"/>
              </a:rPr>
              <a:t>does not </a:t>
            </a:r>
            <a:r>
              <a:rPr sz="1600" spc="-55" dirty="0">
                <a:latin typeface="Trebuchet MS"/>
                <a:cs typeface="Trebuchet MS"/>
              </a:rPr>
              <a:t>performs  </a:t>
            </a:r>
            <a:r>
              <a:rPr sz="1600" spc="-40" dirty="0">
                <a:latin typeface="Trebuchet MS"/>
                <a:cs typeface="Trebuchet MS"/>
              </a:rPr>
              <a:t>good </a:t>
            </a:r>
            <a:r>
              <a:rPr sz="1600" spc="-50" dirty="0">
                <a:latin typeface="Trebuchet MS"/>
                <a:cs typeface="Trebuchet MS"/>
              </a:rPr>
              <a:t>most </a:t>
            </a:r>
            <a:r>
              <a:rPr sz="1600" spc="-85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times.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400" i="1" spc="-130" dirty="0">
                <a:latin typeface="Trebuchet MS"/>
                <a:cs typeface="Trebuchet MS"/>
              </a:rPr>
              <a:t>That </a:t>
            </a:r>
            <a:r>
              <a:rPr sz="1400" i="1" spc="-125" dirty="0">
                <a:latin typeface="Trebuchet MS"/>
                <a:cs typeface="Trebuchet MS"/>
              </a:rPr>
              <a:t>is </a:t>
            </a:r>
            <a:r>
              <a:rPr sz="1400" i="1" spc="-175" dirty="0">
                <a:latin typeface="Trebuchet MS"/>
                <a:cs typeface="Trebuchet MS"/>
              </a:rPr>
              <a:t>why </a:t>
            </a:r>
            <a:r>
              <a:rPr sz="1400" i="1" spc="-165" dirty="0">
                <a:latin typeface="Trebuchet MS"/>
                <a:cs typeface="Trebuchet MS"/>
              </a:rPr>
              <a:t>we </a:t>
            </a:r>
            <a:r>
              <a:rPr sz="1400" i="1" spc="-120" dirty="0">
                <a:latin typeface="Trebuchet MS"/>
                <a:cs typeface="Trebuchet MS"/>
              </a:rPr>
              <a:t>use </a:t>
            </a:r>
            <a:r>
              <a:rPr sz="1400" i="1" spc="-155" dirty="0">
                <a:latin typeface="Trebuchet MS"/>
                <a:cs typeface="Trebuchet MS"/>
              </a:rPr>
              <a:t>Artificial </a:t>
            </a:r>
            <a:r>
              <a:rPr sz="1400" i="1" spc="-114" dirty="0">
                <a:latin typeface="Trebuchet MS"/>
                <a:cs typeface="Trebuchet MS"/>
              </a:rPr>
              <a:t>Neural </a:t>
            </a:r>
            <a:r>
              <a:rPr sz="1400" i="1" spc="-145" dirty="0">
                <a:latin typeface="Trebuchet MS"/>
                <a:cs typeface="Trebuchet MS"/>
              </a:rPr>
              <a:t>network </a:t>
            </a:r>
            <a:r>
              <a:rPr sz="1400" i="1" spc="-140" dirty="0">
                <a:latin typeface="Trebuchet MS"/>
                <a:cs typeface="Trebuchet MS"/>
              </a:rPr>
              <a:t>techniques </a:t>
            </a:r>
            <a:r>
              <a:rPr sz="1400" i="1" spc="-105" dirty="0">
                <a:latin typeface="Trebuchet MS"/>
                <a:cs typeface="Trebuchet MS"/>
              </a:rPr>
              <a:t>such </a:t>
            </a:r>
            <a:r>
              <a:rPr sz="1400" i="1" spc="-85" dirty="0">
                <a:latin typeface="Trebuchet MS"/>
                <a:cs typeface="Trebuchet MS"/>
              </a:rPr>
              <a:t>as </a:t>
            </a:r>
            <a:r>
              <a:rPr sz="1400" b="1" i="1" spc="5" dirty="0">
                <a:latin typeface="Trebuchet MS"/>
                <a:cs typeface="Trebuchet MS"/>
              </a:rPr>
              <a:t>Deep </a:t>
            </a:r>
            <a:r>
              <a:rPr sz="1400" b="1" i="1" spc="-70" dirty="0">
                <a:latin typeface="Trebuchet MS"/>
                <a:cs typeface="Trebuchet MS"/>
              </a:rPr>
              <a:t>learning </a:t>
            </a:r>
            <a:r>
              <a:rPr sz="1400" b="1" i="1" spc="-65" dirty="0">
                <a:latin typeface="Trebuchet MS"/>
                <a:cs typeface="Trebuchet MS"/>
              </a:rPr>
              <a:t>to </a:t>
            </a:r>
            <a:r>
              <a:rPr sz="1400" b="1" i="1" spc="-55" dirty="0">
                <a:latin typeface="Trebuchet MS"/>
                <a:cs typeface="Trebuchet MS"/>
              </a:rPr>
              <a:t>make </a:t>
            </a:r>
            <a:r>
              <a:rPr sz="1400" b="1" i="1" spc="-80" dirty="0">
                <a:latin typeface="Trebuchet MS"/>
                <a:cs typeface="Trebuchet MS"/>
              </a:rPr>
              <a:t>sense </a:t>
            </a:r>
            <a:r>
              <a:rPr sz="1400" b="1" i="1" spc="-65" dirty="0">
                <a:latin typeface="Trebuchet MS"/>
                <a:cs typeface="Trebuchet MS"/>
              </a:rPr>
              <a:t>of </a:t>
            </a:r>
            <a:r>
              <a:rPr sz="1400" b="1" i="1" spc="-60" dirty="0">
                <a:latin typeface="Trebuchet MS"/>
                <a:cs typeface="Trebuchet MS"/>
              </a:rPr>
              <a:t>something  complicated </a:t>
            </a:r>
            <a:r>
              <a:rPr sz="1400" b="1" i="1" spc="-75" dirty="0">
                <a:latin typeface="Trebuchet MS"/>
                <a:cs typeface="Trebuchet MS"/>
              </a:rPr>
              <a:t>,high </a:t>
            </a:r>
            <a:r>
              <a:rPr sz="1400" b="1" i="1" spc="-70" dirty="0">
                <a:latin typeface="Trebuchet MS"/>
                <a:cs typeface="Trebuchet MS"/>
              </a:rPr>
              <a:t>dimensional, </a:t>
            </a:r>
            <a:r>
              <a:rPr sz="1400" b="1" i="1" spc="-55" dirty="0">
                <a:latin typeface="Trebuchet MS"/>
                <a:cs typeface="Trebuchet MS"/>
              </a:rPr>
              <a:t>non-linear </a:t>
            </a:r>
            <a:r>
              <a:rPr sz="1400" b="1" i="1" spc="-75" dirty="0">
                <a:latin typeface="Trebuchet MS"/>
                <a:cs typeface="Trebuchet MS"/>
              </a:rPr>
              <a:t>-big </a:t>
            </a:r>
            <a:r>
              <a:rPr sz="1400" b="1" i="1" spc="-95" dirty="0">
                <a:latin typeface="Trebuchet MS"/>
                <a:cs typeface="Trebuchet MS"/>
              </a:rPr>
              <a:t>datasets, </a:t>
            </a:r>
            <a:r>
              <a:rPr sz="1400" b="1" i="1" spc="-75" dirty="0">
                <a:latin typeface="Trebuchet MS"/>
                <a:cs typeface="Trebuchet MS"/>
              </a:rPr>
              <a:t>where </a:t>
            </a:r>
            <a:r>
              <a:rPr sz="1400" b="1" i="1" spc="-70" dirty="0">
                <a:latin typeface="Trebuchet MS"/>
                <a:cs typeface="Trebuchet MS"/>
              </a:rPr>
              <a:t>the </a:t>
            </a:r>
            <a:r>
              <a:rPr sz="1400" b="1" i="1" spc="-55" dirty="0">
                <a:latin typeface="Trebuchet MS"/>
                <a:cs typeface="Trebuchet MS"/>
              </a:rPr>
              <a:t>model </a:t>
            </a:r>
            <a:r>
              <a:rPr sz="1400" b="1" i="1" spc="-70" dirty="0">
                <a:latin typeface="Trebuchet MS"/>
                <a:cs typeface="Trebuchet MS"/>
              </a:rPr>
              <a:t>has </a:t>
            </a:r>
            <a:r>
              <a:rPr sz="1400" b="1" i="1" spc="-85" dirty="0">
                <a:latin typeface="Trebuchet MS"/>
                <a:cs typeface="Trebuchet MS"/>
              </a:rPr>
              <a:t>lots </a:t>
            </a:r>
            <a:r>
              <a:rPr sz="1400" b="1" i="1" spc="-55" dirty="0">
                <a:latin typeface="Trebuchet MS"/>
                <a:cs typeface="Trebuchet MS"/>
              </a:rPr>
              <a:t>and </a:t>
            </a:r>
            <a:r>
              <a:rPr sz="1400" b="1" i="1" spc="-85" dirty="0">
                <a:latin typeface="Trebuchet MS"/>
                <a:cs typeface="Trebuchet MS"/>
              </a:rPr>
              <a:t>lots </a:t>
            </a:r>
            <a:r>
              <a:rPr sz="1400" b="1" i="1" spc="-60" dirty="0">
                <a:latin typeface="Trebuchet MS"/>
                <a:cs typeface="Trebuchet MS"/>
              </a:rPr>
              <a:t>of </a:t>
            </a:r>
            <a:r>
              <a:rPr sz="1400" b="1" i="1" spc="-65" dirty="0">
                <a:latin typeface="Trebuchet MS"/>
                <a:cs typeface="Trebuchet MS"/>
              </a:rPr>
              <a:t>hidden  </a:t>
            </a:r>
            <a:r>
              <a:rPr sz="1400" b="1" i="1" spc="-100" dirty="0">
                <a:latin typeface="Trebuchet MS"/>
                <a:cs typeface="Trebuchet MS"/>
              </a:rPr>
              <a:t>layers </a:t>
            </a:r>
            <a:r>
              <a:rPr sz="1400" b="1" i="1" spc="-60" dirty="0">
                <a:latin typeface="Trebuchet MS"/>
                <a:cs typeface="Trebuchet MS"/>
              </a:rPr>
              <a:t>in </a:t>
            </a:r>
            <a:r>
              <a:rPr sz="1400" b="1" i="1" spc="-70" dirty="0">
                <a:latin typeface="Trebuchet MS"/>
                <a:cs typeface="Trebuchet MS"/>
              </a:rPr>
              <a:t>between </a:t>
            </a:r>
            <a:r>
              <a:rPr sz="1400" b="1" i="1" spc="-55" dirty="0">
                <a:latin typeface="Trebuchet MS"/>
                <a:cs typeface="Trebuchet MS"/>
              </a:rPr>
              <a:t>and </a:t>
            </a:r>
            <a:r>
              <a:rPr sz="1400" b="1" i="1" spc="-70" dirty="0">
                <a:latin typeface="Trebuchet MS"/>
                <a:cs typeface="Trebuchet MS"/>
              </a:rPr>
              <a:t>has </a:t>
            </a:r>
            <a:r>
              <a:rPr sz="1400" b="1" i="1" spc="-65" dirty="0">
                <a:latin typeface="Trebuchet MS"/>
                <a:cs typeface="Trebuchet MS"/>
              </a:rPr>
              <a:t>a </a:t>
            </a:r>
            <a:r>
              <a:rPr sz="1400" b="1" i="1" spc="-100" dirty="0">
                <a:latin typeface="Trebuchet MS"/>
                <a:cs typeface="Trebuchet MS"/>
              </a:rPr>
              <a:t>very </a:t>
            </a:r>
            <a:r>
              <a:rPr sz="1400" b="1" i="1" spc="-60" dirty="0">
                <a:latin typeface="Trebuchet MS"/>
                <a:cs typeface="Trebuchet MS"/>
              </a:rPr>
              <a:t>complicated </a:t>
            </a:r>
            <a:r>
              <a:rPr sz="1400" b="1" i="1" spc="-80" dirty="0">
                <a:latin typeface="Trebuchet MS"/>
                <a:cs typeface="Trebuchet MS"/>
              </a:rPr>
              <a:t>architecture </a:t>
            </a:r>
            <a:r>
              <a:rPr sz="1400" b="1" i="1" spc="-55" dirty="0">
                <a:latin typeface="Trebuchet MS"/>
                <a:cs typeface="Trebuchet MS"/>
              </a:rPr>
              <a:t>which </a:t>
            </a:r>
            <a:r>
              <a:rPr sz="1400" b="1" i="1" spc="-65" dirty="0">
                <a:latin typeface="Trebuchet MS"/>
                <a:cs typeface="Trebuchet MS"/>
              </a:rPr>
              <a:t>helps </a:t>
            </a:r>
            <a:r>
              <a:rPr sz="1400" b="1" i="1" spc="-75" dirty="0">
                <a:latin typeface="Trebuchet MS"/>
                <a:cs typeface="Trebuchet MS"/>
              </a:rPr>
              <a:t>us </a:t>
            </a:r>
            <a:r>
              <a:rPr sz="1400" b="1" i="1" spc="-65" dirty="0">
                <a:latin typeface="Trebuchet MS"/>
                <a:cs typeface="Trebuchet MS"/>
              </a:rPr>
              <a:t>to </a:t>
            </a:r>
            <a:r>
              <a:rPr sz="1400" b="1" i="1" spc="-55" dirty="0">
                <a:latin typeface="Trebuchet MS"/>
                <a:cs typeface="Trebuchet MS"/>
              </a:rPr>
              <a:t>make </a:t>
            </a:r>
            <a:r>
              <a:rPr sz="1400" b="1" i="1" spc="-75" dirty="0">
                <a:latin typeface="Trebuchet MS"/>
                <a:cs typeface="Trebuchet MS"/>
              </a:rPr>
              <a:t>sense </a:t>
            </a:r>
            <a:r>
              <a:rPr sz="1400" b="1" i="1" spc="-55" dirty="0">
                <a:latin typeface="Trebuchet MS"/>
                <a:cs typeface="Trebuchet MS"/>
              </a:rPr>
              <a:t>and </a:t>
            </a:r>
            <a:r>
              <a:rPr sz="1400" b="1" i="1" spc="-90" dirty="0">
                <a:latin typeface="Trebuchet MS"/>
                <a:cs typeface="Trebuchet MS"/>
              </a:rPr>
              <a:t>extract  </a:t>
            </a:r>
            <a:r>
              <a:rPr sz="1400" b="1" i="1" spc="-65" dirty="0">
                <a:latin typeface="Trebuchet MS"/>
                <a:cs typeface="Trebuchet MS"/>
              </a:rPr>
              <a:t>knowledge </a:t>
            </a:r>
            <a:r>
              <a:rPr sz="1400" b="1" i="1" spc="-70" dirty="0">
                <a:latin typeface="Trebuchet MS"/>
                <a:cs typeface="Trebuchet MS"/>
              </a:rPr>
              <a:t>form </a:t>
            </a:r>
            <a:r>
              <a:rPr sz="1400" b="1" i="1" spc="-50" dirty="0">
                <a:latin typeface="Trebuchet MS"/>
                <a:cs typeface="Trebuchet MS"/>
              </a:rPr>
              <a:t>such </a:t>
            </a:r>
            <a:r>
              <a:rPr sz="1400" b="1" i="1" spc="-60" dirty="0">
                <a:latin typeface="Trebuchet MS"/>
                <a:cs typeface="Trebuchet MS"/>
              </a:rPr>
              <a:t>complicated </a:t>
            </a:r>
            <a:r>
              <a:rPr sz="1400" b="1" i="1" spc="-85" dirty="0">
                <a:latin typeface="Trebuchet MS"/>
                <a:cs typeface="Trebuchet MS"/>
              </a:rPr>
              <a:t>big</a:t>
            </a:r>
            <a:r>
              <a:rPr sz="1400" b="1" i="1" spc="185" dirty="0">
                <a:latin typeface="Trebuchet MS"/>
                <a:cs typeface="Trebuchet MS"/>
              </a:rPr>
              <a:t> </a:t>
            </a:r>
            <a:r>
              <a:rPr sz="1400" b="1" i="1" spc="-95" dirty="0">
                <a:latin typeface="Trebuchet MS"/>
                <a:cs typeface="Trebuchet MS"/>
              </a:rPr>
              <a:t>datasets.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rebuchet MS"/>
              <a:cs typeface="Trebuchet MS"/>
            </a:endParaRPr>
          </a:p>
          <a:p>
            <a:pPr marL="33020" algn="ctr">
              <a:lnSpc>
                <a:spcPct val="100000"/>
              </a:lnSpc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https://towardsdatascience.com/activation-functions-neural-networks-1cbd9f8d91d6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F61FD2-B285-D576-A7D1-5F900A192484}"/>
                  </a:ext>
                </a:extLst>
              </p14:cNvPr>
              <p14:cNvContentPartPr/>
              <p14:nvPr/>
            </p14:nvContentPartPr>
            <p14:xfrm>
              <a:off x="585000" y="1281600"/>
              <a:ext cx="7940160" cy="3031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0F61FD2-B285-D576-A7D1-5F900A1924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640" y="1272240"/>
                <a:ext cx="7958880" cy="305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6E5134-B139-4FA6-BE22-705C0240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3735"/>
            <a:ext cx="9133277" cy="44629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29BC02-7541-4794-BA34-0961C599FED7}"/>
              </a:ext>
            </a:extLst>
          </p:cNvPr>
          <p:cNvSpPr/>
          <p:nvPr/>
        </p:nvSpPr>
        <p:spPr>
          <a:xfrm>
            <a:off x="415030" y="1850161"/>
            <a:ext cx="8234040" cy="61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56020-07D6-461E-BBE8-6C1C1CB7ECA6}"/>
              </a:ext>
            </a:extLst>
          </p:cNvPr>
          <p:cNvSpPr/>
          <p:nvPr/>
        </p:nvSpPr>
        <p:spPr>
          <a:xfrm>
            <a:off x="1993036" y="2470057"/>
            <a:ext cx="4185823" cy="163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D9910-2B0D-44E5-B0B8-B2EB932F2403}"/>
              </a:ext>
            </a:extLst>
          </p:cNvPr>
          <p:cNvSpPr/>
          <p:nvPr/>
        </p:nvSpPr>
        <p:spPr>
          <a:xfrm>
            <a:off x="634753" y="4161253"/>
            <a:ext cx="7821228" cy="985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F70641B-39B9-83E8-2B73-B7A0AB7EBC5D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502110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</a:t>
            </a:r>
            <a:r>
              <a:rPr lang="en-US" sz="2400" kern="0" dirty="0">
                <a:solidFill>
                  <a:schemeClr val="bg1"/>
                </a:solidFill>
              </a:rPr>
              <a:t> </a:t>
            </a: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en-US" sz="2400" kern="0" dirty="0">
                <a:solidFill>
                  <a:schemeClr val="bg1"/>
                </a:solidFill>
              </a:rPr>
              <a:t> </a:t>
            </a: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Activation functions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05163F-BBEB-4D25-E151-2ECCBA66C389}"/>
                  </a:ext>
                </a:extLst>
              </p14:cNvPr>
              <p14:cNvContentPartPr/>
              <p14:nvPr/>
            </p14:nvContentPartPr>
            <p14:xfrm>
              <a:off x="1811520" y="1797120"/>
              <a:ext cx="6868080" cy="1649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05163F-BBEB-4D25-E151-2ECCBA66C3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2160" y="1787760"/>
                <a:ext cx="6886800" cy="16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91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5FEA0-0248-4FA9-B802-22B37A4C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25"/>
            <a:ext cx="9144000" cy="44492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5DE23-387F-43DF-B192-5C3C0B80B1C2}"/>
              </a:ext>
            </a:extLst>
          </p:cNvPr>
          <p:cNvSpPr/>
          <p:nvPr/>
        </p:nvSpPr>
        <p:spPr>
          <a:xfrm>
            <a:off x="459419" y="3094488"/>
            <a:ext cx="8156360" cy="985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6B3D1-186E-4E88-95F3-8E9DEAFE7588}"/>
              </a:ext>
            </a:extLst>
          </p:cNvPr>
          <p:cNvSpPr/>
          <p:nvPr/>
        </p:nvSpPr>
        <p:spPr>
          <a:xfrm>
            <a:off x="459419" y="4213075"/>
            <a:ext cx="7996562" cy="35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D237373-45BA-40CB-206E-0270FDC2D904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502110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we </a:t>
            </a:r>
            <a:r>
              <a:rPr lang="en-US" sz="2400" b="1" kern="0" spc="-4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sz="2400" b="1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</a:t>
            </a:r>
            <a:r>
              <a:rPr lang="en-US" sz="2400" b="1" kern="0" spc="-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kern="0" spc="-4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functions</a:t>
            </a:r>
            <a:endParaRPr lang="en-US" sz="2400" b="1" kern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7DD218-051B-AFDD-1DD7-4E319981F188}"/>
                  </a:ext>
                </a:extLst>
              </p14:cNvPr>
              <p14:cNvContentPartPr/>
              <p14:nvPr/>
            </p14:nvContentPartPr>
            <p14:xfrm>
              <a:off x="1011600" y="2382840"/>
              <a:ext cx="7794720" cy="2228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7DD218-051B-AFDD-1DD7-4E319981F1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240" y="2373480"/>
                <a:ext cx="7813440" cy="224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7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80289"/>
            <a:ext cx="375983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55" dirty="0">
                <a:solidFill>
                  <a:srgbClr val="FFFFFF"/>
                </a:solidFill>
              </a:rPr>
              <a:t>which </a:t>
            </a:r>
            <a:r>
              <a:rPr sz="2500" spc="-60" dirty="0">
                <a:solidFill>
                  <a:srgbClr val="FFFFFF"/>
                </a:solidFill>
              </a:rPr>
              <a:t>one </a:t>
            </a:r>
            <a:r>
              <a:rPr sz="2500" spc="-35" dirty="0">
                <a:solidFill>
                  <a:srgbClr val="FFFFFF"/>
                </a:solidFill>
              </a:rPr>
              <a:t>is </a:t>
            </a:r>
            <a:r>
              <a:rPr sz="2500" spc="-55" dirty="0">
                <a:solidFill>
                  <a:srgbClr val="FFFFFF"/>
                </a:solidFill>
              </a:rPr>
              <a:t>better </a:t>
            </a:r>
            <a:r>
              <a:rPr sz="2500" spc="-50" dirty="0">
                <a:solidFill>
                  <a:srgbClr val="FFFFFF"/>
                </a:solidFill>
              </a:rPr>
              <a:t>to use</a:t>
            </a:r>
            <a:r>
              <a:rPr sz="2500" spc="60" dirty="0">
                <a:solidFill>
                  <a:srgbClr val="FFFFFF"/>
                </a:solidFill>
              </a:rPr>
              <a:t> </a:t>
            </a:r>
            <a:r>
              <a:rPr sz="2500" spc="-50" dirty="0">
                <a:solidFill>
                  <a:srgbClr val="FFFFFF"/>
                </a:solidFill>
              </a:rPr>
              <a:t>?</a:t>
            </a:r>
            <a:endParaRPr sz="2500"/>
          </a:p>
        </p:txBody>
      </p:sp>
      <p:sp>
        <p:nvSpPr>
          <p:cNvPr id="6" name="object 6"/>
          <p:cNvSpPr txBox="1"/>
          <p:nvPr/>
        </p:nvSpPr>
        <p:spPr>
          <a:xfrm>
            <a:off x="395427" y="1084833"/>
            <a:ext cx="4100829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Nowadays we </a:t>
            </a:r>
            <a:r>
              <a:rPr sz="1800" spc="-5" dirty="0">
                <a:latin typeface="Carlito"/>
                <a:cs typeface="Carlito"/>
              </a:rPr>
              <a:t>should use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ReLu </a:t>
            </a:r>
            <a:r>
              <a:rPr sz="1800" spc="-5" dirty="0">
                <a:latin typeface="Carlito"/>
                <a:cs typeface="Carlito"/>
              </a:rPr>
              <a:t>which  should </a:t>
            </a:r>
            <a:r>
              <a:rPr sz="1800" dirty="0">
                <a:latin typeface="Carlito"/>
                <a:cs typeface="Carlito"/>
              </a:rPr>
              <a:t>only </a:t>
            </a:r>
            <a:r>
              <a:rPr sz="1800" spc="-5" dirty="0">
                <a:latin typeface="Carlito"/>
                <a:cs typeface="Carlito"/>
              </a:rPr>
              <a:t>be applied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hidden </a:t>
            </a:r>
            <a:r>
              <a:rPr sz="1800" spc="-15" dirty="0">
                <a:latin typeface="Carlito"/>
                <a:cs typeface="Carlito"/>
              </a:rPr>
              <a:t>layers.  </a:t>
            </a:r>
            <a:r>
              <a:rPr sz="1800" spc="-10" dirty="0">
                <a:latin typeface="Carlito"/>
                <a:cs typeface="Carlito"/>
              </a:rPr>
              <a:t>And </a:t>
            </a:r>
            <a:r>
              <a:rPr sz="1800" dirty="0">
                <a:latin typeface="Carlito"/>
                <a:cs typeface="Carlito"/>
              </a:rPr>
              <a:t>if </a:t>
            </a:r>
            <a:r>
              <a:rPr sz="1800" spc="-5" dirty="0">
                <a:latin typeface="Carlito"/>
                <a:cs typeface="Carlito"/>
              </a:rPr>
              <a:t>your model </a:t>
            </a:r>
            <a:r>
              <a:rPr sz="1800" spc="-20" dirty="0">
                <a:latin typeface="Carlito"/>
                <a:cs typeface="Carlito"/>
              </a:rPr>
              <a:t>suffers </a:t>
            </a:r>
            <a:r>
              <a:rPr sz="1800" spc="-10" dirty="0">
                <a:latin typeface="Carlito"/>
                <a:cs typeface="Carlito"/>
              </a:rPr>
              <a:t>form </a:t>
            </a:r>
            <a:r>
              <a:rPr sz="1800" spc="-5" dirty="0">
                <a:latin typeface="Carlito"/>
                <a:cs typeface="Carlito"/>
              </a:rPr>
              <a:t>dead  </a:t>
            </a:r>
            <a:r>
              <a:rPr sz="1800" spc="-10" dirty="0">
                <a:latin typeface="Carlito"/>
                <a:cs typeface="Carlito"/>
              </a:rPr>
              <a:t>neurons during training we</a:t>
            </a:r>
            <a:r>
              <a:rPr sz="1800" spc="18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should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use 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leaky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ReLu </a:t>
            </a:r>
            <a:r>
              <a:rPr sz="1800" spc="5" dirty="0">
                <a:latin typeface="Carlito"/>
                <a:cs typeface="Carlito"/>
              </a:rPr>
              <a:t>or </a:t>
            </a:r>
            <a:r>
              <a:rPr sz="1800" b="1" spc="-15" dirty="0">
                <a:solidFill>
                  <a:srgbClr val="FF0000"/>
                </a:solidFill>
                <a:latin typeface="Carlito"/>
                <a:cs typeface="Carlito"/>
              </a:rPr>
              <a:t>Maxout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function.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241935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It’s just </a:t>
            </a:r>
            <a:r>
              <a:rPr sz="1800" spc="-10" dirty="0">
                <a:latin typeface="Carlito"/>
                <a:cs typeface="Carlito"/>
              </a:rPr>
              <a:t>that </a:t>
            </a:r>
            <a:r>
              <a:rPr sz="1800" i="1" spc="-5" dirty="0">
                <a:latin typeface="Carlito"/>
                <a:cs typeface="Carlito"/>
              </a:rPr>
              <a:t>Sigmoid </a:t>
            </a:r>
            <a:r>
              <a:rPr sz="1800" i="1" spc="5" dirty="0">
                <a:latin typeface="Carlito"/>
                <a:cs typeface="Carlito"/>
              </a:rPr>
              <a:t>and </a:t>
            </a:r>
            <a:r>
              <a:rPr sz="1800" i="1" spc="-35" dirty="0">
                <a:latin typeface="Carlito"/>
                <a:cs typeface="Carlito"/>
              </a:rPr>
              <a:t>Tanh </a:t>
            </a:r>
            <a:r>
              <a:rPr sz="1800" spc="-5" dirty="0">
                <a:latin typeface="Carlito"/>
                <a:cs typeface="Carlito"/>
              </a:rPr>
              <a:t>should not  be </a:t>
            </a:r>
            <a:r>
              <a:rPr sz="1800" spc="-10" dirty="0">
                <a:latin typeface="Carlito"/>
                <a:cs typeface="Carlito"/>
              </a:rPr>
              <a:t>used nowadays due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b="1" spc="-15" dirty="0">
                <a:solidFill>
                  <a:srgbClr val="FF0000"/>
                </a:solidFill>
                <a:latin typeface="Carlito"/>
                <a:cs typeface="Carlito"/>
              </a:rPr>
              <a:t>vanishing 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Gradient 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Problem </a:t>
            </a:r>
            <a:r>
              <a:rPr sz="1800" spc="-5" dirty="0">
                <a:latin typeface="Carlito"/>
                <a:cs typeface="Carlito"/>
              </a:rPr>
              <a:t>which causes </a:t>
            </a:r>
            <a:r>
              <a:rPr sz="1800" dirty="0">
                <a:latin typeface="Carlito"/>
                <a:cs typeface="Carlito"/>
              </a:rPr>
              <a:t>a lots </a:t>
            </a:r>
            <a:r>
              <a:rPr sz="1800" spc="5" dirty="0">
                <a:latin typeface="Carlito"/>
                <a:cs typeface="Carlito"/>
              </a:rPr>
              <a:t>of  </a:t>
            </a:r>
            <a:r>
              <a:rPr sz="1800" spc="-10" dirty="0">
                <a:latin typeface="Carlito"/>
                <a:cs typeface="Carlito"/>
              </a:rPr>
              <a:t>problems </a:t>
            </a:r>
            <a:r>
              <a:rPr sz="1800" spc="-15" dirty="0">
                <a:latin typeface="Carlito"/>
                <a:cs typeface="Carlito"/>
              </a:rPr>
              <a:t>to train,degrades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accuracy 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performance </a:t>
            </a:r>
            <a:r>
              <a:rPr sz="1800" spc="5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deep </a:t>
            </a:r>
            <a:r>
              <a:rPr sz="1800" b="1" spc="-15" dirty="0">
                <a:solidFill>
                  <a:srgbClr val="FF0000"/>
                </a:solidFill>
                <a:latin typeface="Carlito"/>
                <a:cs typeface="Carlito"/>
              </a:rPr>
              <a:t>Neural 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Network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 Model.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3079" y="937386"/>
            <a:ext cx="3485314" cy="3420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B034C19-9511-889C-1D84-8990AE561ACB}"/>
                  </a:ext>
                </a:extLst>
              </p14:cNvPr>
              <p14:cNvContentPartPr/>
              <p14:nvPr/>
            </p14:nvContentPartPr>
            <p14:xfrm>
              <a:off x="176400" y="561600"/>
              <a:ext cx="4987080" cy="4260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B034C19-9511-889C-1D84-8990AE561A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040" y="552240"/>
                <a:ext cx="5005800" cy="427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095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Problem of </a:t>
            </a:r>
            <a:r>
              <a:rPr sz="2400" i="0" spc="-15" dirty="0">
                <a:solidFill>
                  <a:srgbClr val="FFFFFF"/>
                </a:solidFill>
                <a:latin typeface="Tahoma"/>
                <a:cs typeface="Tahoma"/>
              </a:rPr>
              <a:t>Vanishing</a:t>
            </a:r>
            <a:r>
              <a:rPr sz="2400" i="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Gradient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0485" y="1074234"/>
            <a:ext cx="7191722" cy="3097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934196-81F8-2320-5B04-DA81F1ACBAE7}"/>
                  </a:ext>
                </a:extLst>
              </p14:cNvPr>
              <p14:cNvContentPartPr/>
              <p14:nvPr/>
            </p14:nvContentPartPr>
            <p14:xfrm>
              <a:off x="141840" y="464400"/>
              <a:ext cx="8260920" cy="398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934196-81F8-2320-5B04-DA81F1ACBA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80" y="455040"/>
                <a:ext cx="8279640" cy="400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0856" y="304799"/>
            <a:ext cx="911351" cy="240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194513"/>
            <a:ext cx="31642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solidFill>
                  <a:srgbClr val="FFFFFF"/>
                </a:solidFill>
                <a:latin typeface="Carlito"/>
                <a:cs typeface="Carlito"/>
              </a:rPr>
              <a:t>Session </a:t>
            </a:r>
            <a:r>
              <a:rPr sz="3600" i="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3600" i="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i="0" dirty="0">
                <a:solidFill>
                  <a:srgbClr val="FFFFFF"/>
                </a:solidFill>
                <a:latin typeface="Carlito"/>
                <a:cs typeface="Carlito"/>
              </a:rPr>
              <a:t>Agenda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4822342"/>
            <a:ext cx="61341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0122" y="4822342"/>
            <a:ext cx="8890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0072" y="1088517"/>
            <a:ext cx="5155565" cy="30296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81635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Introduction,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Industry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Use-cases</a:t>
            </a:r>
            <a:endParaRPr sz="2800" dirty="0">
              <a:latin typeface="Carlito"/>
              <a:cs typeface="Carlito"/>
            </a:endParaRPr>
          </a:p>
          <a:p>
            <a:pPr marL="381000" indent="-3689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81635" algn="l"/>
              </a:tabLst>
            </a:pPr>
            <a:r>
              <a:rPr lang="en-US" sz="2800" spc="-20" dirty="0">
                <a:solidFill>
                  <a:srgbClr val="FFFFFF"/>
                </a:solidFill>
                <a:latin typeface="Carlito"/>
                <a:cs typeface="Carlito"/>
              </a:rPr>
              <a:t>Weights &amp; Bias basics</a:t>
            </a:r>
          </a:p>
          <a:p>
            <a:pPr marL="381000" indent="-3689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81635" algn="l"/>
              </a:tabLst>
            </a:pPr>
            <a:r>
              <a:rPr lang="en-US" sz="2800" spc="-20" dirty="0">
                <a:solidFill>
                  <a:srgbClr val="FFFFFF"/>
                </a:solidFill>
                <a:latin typeface="Carlito"/>
                <a:cs typeface="Carlito"/>
              </a:rPr>
              <a:t>Why Activation </a:t>
            </a:r>
            <a:r>
              <a:rPr lang="en-US" sz="2800" spc="-20" dirty="0" err="1">
                <a:solidFill>
                  <a:srgbClr val="FFFFFF"/>
                </a:solidFill>
                <a:latin typeface="Carlito"/>
                <a:cs typeface="Carlito"/>
              </a:rPr>
              <a:t>funtion</a:t>
            </a:r>
            <a:endParaRPr sz="2800" dirty="0">
              <a:latin typeface="Carlito"/>
              <a:cs typeface="Carlito"/>
            </a:endParaRPr>
          </a:p>
          <a:p>
            <a:pPr marL="381000" indent="-368935">
              <a:lnSpc>
                <a:spcPct val="100000"/>
              </a:lnSpc>
              <a:buFont typeface="Wingdings"/>
              <a:buChar char=""/>
              <a:tabLst>
                <a:tab pos="381635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Feed</a:t>
            </a:r>
            <a:r>
              <a:rPr sz="2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Forward</a:t>
            </a:r>
            <a:endParaRPr sz="2800" dirty="0">
              <a:latin typeface="Carlito"/>
              <a:cs typeface="Carlito"/>
            </a:endParaRPr>
          </a:p>
          <a:p>
            <a:pPr marL="381000" indent="-368935">
              <a:lnSpc>
                <a:spcPct val="100000"/>
              </a:lnSpc>
              <a:buFont typeface="Wingdings"/>
              <a:buChar char=""/>
              <a:tabLst>
                <a:tab pos="381635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Backpropagation</a:t>
            </a:r>
            <a:endParaRPr lang="en-US" sz="2800" spc="-1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81000" indent="-368935">
              <a:lnSpc>
                <a:spcPct val="100000"/>
              </a:lnSpc>
              <a:buFont typeface="Wingdings"/>
              <a:buChar char=""/>
              <a:tabLst>
                <a:tab pos="381635" algn="l"/>
              </a:tabLst>
            </a:pPr>
            <a:r>
              <a:rPr lang="en-IN" sz="2800" spc="-10" dirty="0">
                <a:solidFill>
                  <a:srgbClr val="FFFFFF"/>
                </a:solidFill>
                <a:latin typeface="Carlito"/>
                <a:cs typeface="Carlito"/>
              </a:rPr>
              <a:t>Gradient Descent</a:t>
            </a:r>
          </a:p>
          <a:p>
            <a:pPr marL="381000" indent="-368935">
              <a:lnSpc>
                <a:spcPct val="100000"/>
              </a:lnSpc>
              <a:buFont typeface="Wingdings"/>
              <a:buChar char=""/>
              <a:tabLst>
                <a:tab pos="381635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Doubt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Resolution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45352" y="1078991"/>
            <a:ext cx="2484120" cy="2484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69DA1DE-D2BD-79F9-3C65-6EC279A37A76}"/>
                  </a:ext>
                </a:extLst>
              </p14:cNvPr>
              <p14:cNvContentPartPr/>
              <p14:nvPr/>
            </p14:nvContentPartPr>
            <p14:xfrm>
              <a:off x="275760" y="1227960"/>
              <a:ext cx="4376520" cy="2865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69DA1DE-D2BD-79F9-3C65-6EC279A37A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400" y="1218600"/>
                <a:ext cx="4395240" cy="288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22545"/>
            <a:chOff x="0" y="0"/>
            <a:chExt cx="9144000" cy="51225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07104" y="3436783"/>
            <a:ext cx="3030220" cy="8210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latin typeface="Tahoma"/>
                <a:cs typeface="Tahoma"/>
              </a:rPr>
              <a:t>Industry </a:t>
            </a:r>
            <a:r>
              <a:rPr sz="1200" spc="-5" dirty="0">
                <a:latin typeface="Tahoma"/>
                <a:cs typeface="Tahoma"/>
              </a:rPr>
              <a:t>expert mentoring </a:t>
            </a:r>
            <a:r>
              <a:rPr sz="1200" dirty="0">
                <a:latin typeface="Tahoma"/>
                <a:cs typeface="Tahoma"/>
              </a:rPr>
              <a:t>to </a:t>
            </a:r>
            <a:r>
              <a:rPr sz="1200" spc="-10" dirty="0">
                <a:latin typeface="Tahoma"/>
                <a:cs typeface="Tahoma"/>
              </a:rPr>
              <a:t>learn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better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2335" y="1254633"/>
            <a:ext cx="672782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Which </a:t>
            </a:r>
            <a:r>
              <a:rPr sz="1800" b="1" spc="-5" dirty="0">
                <a:latin typeface="Carlito"/>
                <a:cs typeface="Carlito"/>
              </a:rPr>
              <a:t>of </a:t>
            </a:r>
            <a:r>
              <a:rPr sz="1800" b="1" spc="-10" dirty="0">
                <a:latin typeface="Carlito"/>
                <a:cs typeface="Carlito"/>
              </a:rPr>
              <a:t>following activation </a:t>
            </a:r>
            <a:r>
              <a:rPr sz="1800" b="1" spc="-5" dirty="0">
                <a:latin typeface="Carlito"/>
                <a:cs typeface="Carlito"/>
              </a:rPr>
              <a:t>function can’t </a:t>
            </a:r>
            <a:r>
              <a:rPr sz="1800" b="1" dirty="0">
                <a:latin typeface="Carlito"/>
                <a:cs typeface="Carlito"/>
              </a:rPr>
              <a:t>be used </a:t>
            </a:r>
            <a:r>
              <a:rPr sz="1800" b="1" spc="-15" dirty="0">
                <a:latin typeface="Carlito"/>
                <a:cs typeface="Carlito"/>
              </a:rPr>
              <a:t>at </a:t>
            </a:r>
            <a:r>
              <a:rPr sz="1800" b="1" spc="-5" dirty="0">
                <a:latin typeface="Carlito"/>
                <a:cs typeface="Carlito"/>
              </a:rPr>
              <a:t>output </a:t>
            </a:r>
            <a:r>
              <a:rPr sz="1800" b="1" spc="-10" dirty="0">
                <a:latin typeface="Carlito"/>
                <a:cs typeface="Carlito"/>
              </a:rPr>
              <a:t>layer</a:t>
            </a:r>
            <a:r>
              <a:rPr sz="1800" b="1" spc="114" dirty="0">
                <a:latin typeface="Carlito"/>
                <a:cs typeface="Carlito"/>
              </a:rPr>
              <a:t> </a:t>
            </a:r>
            <a:r>
              <a:rPr sz="1800" b="1" spc="-15" dirty="0">
                <a:latin typeface="Carlito"/>
                <a:cs typeface="Carlito"/>
              </a:rPr>
              <a:t>to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rlito"/>
                <a:cs typeface="Carlito"/>
              </a:rPr>
              <a:t>classify </a:t>
            </a:r>
            <a:r>
              <a:rPr sz="1800" b="1" dirty="0">
                <a:latin typeface="Carlito"/>
                <a:cs typeface="Carlito"/>
              </a:rPr>
              <a:t>an </a:t>
            </a:r>
            <a:r>
              <a:rPr sz="1800" b="1" spc="-10" dirty="0">
                <a:latin typeface="Carlito"/>
                <a:cs typeface="Carlito"/>
              </a:rPr>
              <a:t>image</a:t>
            </a:r>
            <a:r>
              <a:rPr sz="1800" b="1" spc="-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265430" indent="-253365">
              <a:lnSpc>
                <a:spcPct val="100000"/>
              </a:lnSpc>
              <a:buAutoNum type="alphaUcParenR"/>
              <a:tabLst>
                <a:tab pos="266065" algn="l"/>
              </a:tabLst>
            </a:pPr>
            <a:r>
              <a:rPr sz="1800" spc="-5" dirty="0">
                <a:latin typeface="Carlito"/>
                <a:cs typeface="Carlito"/>
              </a:rPr>
              <a:t>sigmoid</a:t>
            </a:r>
            <a:endParaRPr sz="1800">
              <a:latin typeface="Carlito"/>
              <a:cs typeface="Carlito"/>
            </a:endParaRPr>
          </a:p>
          <a:p>
            <a:pPr marL="259715" indent="-247650">
              <a:lnSpc>
                <a:spcPct val="100000"/>
              </a:lnSpc>
              <a:buAutoNum type="alphaUcParenR"/>
              <a:tabLst>
                <a:tab pos="260350" algn="l"/>
              </a:tabLst>
            </a:pPr>
            <a:r>
              <a:rPr sz="1800" spc="-40" dirty="0">
                <a:latin typeface="Carlito"/>
                <a:cs typeface="Carlito"/>
              </a:rPr>
              <a:t>Tanh</a:t>
            </a:r>
            <a:endParaRPr sz="1800">
              <a:latin typeface="Carlito"/>
              <a:cs typeface="Carlito"/>
            </a:endParaRPr>
          </a:p>
          <a:p>
            <a:pPr marL="256540" indent="-244475">
              <a:lnSpc>
                <a:spcPct val="100000"/>
              </a:lnSpc>
              <a:buAutoNum type="alphaUcParenR"/>
              <a:tabLst>
                <a:tab pos="257175" algn="l"/>
              </a:tabLst>
            </a:pPr>
            <a:r>
              <a:rPr sz="1800" spc="-20" dirty="0">
                <a:latin typeface="Carlito"/>
                <a:cs typeface="Carlito"/>
              </a:rPr>
              <a:t>ReLU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D)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If(x&gt;5,1,0)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E) </a:t>
            </a:r>
            <a:r>
              <a:rPr sz="1800" spc="-5" dirty="0">
                <a:latin typeface="Carlito"/>
                <a:cs typeface="Carlito"/>
              </a:rPr>
              <a:t>None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5" dirty="0">
                <a:latin typeface="Carlito"/>
                <a:cs typeface="Carlito"/>
              </a:rPr>
              <a:t>the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above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25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7C55F-E10B-4BBC-B748-2ED8FB824B82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BF67D8-14DF-1221-A4AE-7607E85C839A}"/>
                  </a:ext>
                </a:extLst>
              </p14:cNvPr>
              <p14:cNvContentPartPr/>
              <p14:nvPr/>
            </p14:nvContentPartPr>
            <p14:xfrm>
              <a:off x="336600" y="1522800"/>
              <a:ext cx="7380720" cy="144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BF67D8-14DF-1221-A4AE-7607E85C83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240" y="1513440"/>
                <a:ext cx="7399440" cy="145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22545"/>
            <a:chOff x="0" y="0"/>
            <a:chExt cx="9144000" cy="51225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07104" y="3436783"/>
            <a:ext cx="2814955" cy="5556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latin typeface="Tahoma"/>
                <a:cs typeface="Tahoma"/>
              </a:rPr>
              <a:t>Industry </a:t>
            </a:r>
            <a:r>
              <a:rPr sz="1200" spc="-5" dirty="0">
                <a:latin typeface="Tahoma"/>
                <a:cs typeface="Tahoma"/>
              </a:rPr>
              <a:t>expert mentoring </a:t>
            </a:r>
            <a:r>
              <a:rPr sz="1200" dirty="0">
                <a:latin typeface="Tahoma"/>
                <a:cs typeface="Tahoma"/>
              </a:rPr>
              <a:t>to </a:t>
            </a:r>
            <a:r>
              <a:rPr sz="1200" spc="-10" dirty="0">
                <a:latin typeface="Tahoma"/>
                <a:cs typeface="Tahoma"/>
              </a:rPr>
              <a:t>learn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better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3999" cy="514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2335" y="1254633"/>
            <a:ext cx="672782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Which </a:t>
            </a:r>
            <a:r>
              <a:rPr sz="1800" b="1" spc="-5" dirty="0">
                <a:latin typeface="Carlito"/>
                <a:cs typeface="Carlito"/>
              </a:rPr>
              <a:t>of </a:t>
            </a:r>
            <a:r>
              <a:rPr sz="1800" b="1" spc="-10" dirty="0">
                <a:latin typeface="Carlito"/>
                <a:cs typeface="Carlito"/>
              </a:rPr>
              <a:t>following activation </a:t>
            </a:r>
            <a:r>
              <a:rPr sz="1800" b="1" spc="-5" dirty="0">
                <a:latin typeface="Carlito"/>
                <a:cs typeface="Carlito"/>
              </a:rPr>
              <a:t>function can’t </a:t>
            </a:r>
            <a:r>
              <a:rPr sz="1800" b="1" dirty="0">
                <a:latin typeface="Carlito"/>
                <a:cs typeface="Carlito"/>
              </a:rPr>
              <a:t>be used </a:t>
            </a:r>
            <a:r>
              <a:rPr sz="1800" b="1" spc="-15" dirty="0">
                <a:latin typeface="Carlito"/>
                <a:cs typeface="Carlito"/>
              </a:rPr>
              <a:t>at </a:t>
            </a:r>
            <a:r>
              <a:rPr sz="1800" b="1" spc="-5" dirty="0">
                <a:latin typeface="Carlito"/>
                <a:cs typeface="Carlito"/>
              </a:rPr>
              <a:t>output </a:t>
            </a:r>
            <a:r>
              <a:rPr sz="1800" b="1" spc="-10" dirty="0">
                <a:latin typeface="Carlito"/>
                <a:cs typeface="Carlito"/>
              </a:rPr>
              <a:t>layer</a:t>
            </a:r>
            <a:r>
              <a:rPr sz="1800" b="1" spc="114" dirty="0">
                <a:latin typeface="Carlito"/>
                <a:cs typeface="Carlito"/>
              </a:rPr>
              <a:t> </a:t>
            </a:r>
            <a:r>
              <a:rPr sz="1800" b="1" spc="-15" dirty="0">
                <a:latin typeface="Carlito"/>
                <a:cs typeface="Carlito"/>
              </a:rPr>
              <a:t>to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rlito"/>
                <a:cs typeface="Carlito"/>
              </a:rPr>
              <a:t>classify </a:t>
            </a:r>
            <a:r>
              <a:rPr sz="1800" b="1" dirty="0">
                <a:latin typeface="Carlito"/>
                <a:cs typeface="Carlito"/>
              </a:rPr>
              <a:t>an </a:t>
            </a:r>
            <a:r>
              <a:rPr sz="1800" b="1" spc="-10" dirty="0">
                <a:latin typeface="Carlito"/>
                <a:cs typeface="Carlito"/>
              </a:rPr>
              <a:t>image</a:t>
            </a:r>
            <a:r>
              <a:rPr sz="1800" b="1" spc="-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265430" indent="-253365">
              <a:lnSpc>
                <a:spcPct val="100000"/>
              </a:lnSpc>
              <a:buAutoNum type="alphaUcParenR"/>
              <a:tabLst>
                <a:tab pos="266065" algn="l"/>
              </a:tabLst>
            </a:pPr>
            <a:r>
              <a:rPr sz="1800" spc="-5" dirty="0">
                <a:latin typeface="Carlito"/>
                <a:cs typeface="Carlito"/>
              </a:rPr>
              <a:t>sigmoid</a:t>
            </a:r>
            <a:endParaRPr sz="1800">
              <a:latin typeface="Carlito"/>
              <a:cs typeface="Carlito"/>
            </a:endParaRPr>
          </a:p>
          <a:p>
            <a:pPr marL="259715" indent="-247650">
              <a:lnSpc>
                <a:spcPct val="100000"/>
              </a:lnSpc>
              <a:buAutoNum type="alphaUcParenR"/>
              <a:tabLst>
                <a:tab pos="260350" algn="l"/>
              </a:tabLst>
            </a:pPr>
            <a:r>
              <a:rPr sz="1800" spc="-40" dirty="0">
                <a:latin typeface="Carlito"/>
                <a:cs typeface="Carlito"/>
              </a:rPr>
              <a:t>Tanh</a:t>
            </a:r>
            <a:endParaRPr sz="1800">
              <a:latin typeface="Carlito"/>
              <a:cs typeface="Carlito"/>
            </a:endParaRPr>
          </a:p>
          <a:p>
            <a:pPr marL="256540" indent="-244475">
              <a:lnSpc>
                <a:spcPct val="100000"/>
              </a:lnSpc>
              <a:buAutoNum type="alphaUcParenR"/>
              <a:tabLst>
                <a:tab pos="257175" algn="l"/>
              </a:tabLst>
            </a:pPr>
            <a:r>
              <a:rPr sz="1800" b="1" spc="-20" dirty="0">
                <a:solidFill>
                  <a:srgbClr val="FF0000"/>
                </a:solidFill>
                <a:latin typeface="Carlito"/>
                <a:cs typeface="Carlito"/>
              </a:rPr>
              <a:t>ReLU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D)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If(x&gt;5,1,0)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E) </a:t>
            </a:r>
            <a:r>
              <a:rPr sz="1800" spc="-5" dirty="0">
                <a:latin typeface="Carlito"/>
                <a:cs typeface="Carlito"/>
              </a:rPr>
              <a:t>None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5" dirty="0">
                <a:latin typeface="Carlito"/>
                <a:cs typeface="Carlito"/>
              </a:rPr>
              <a:t>the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above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26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2335" y="3724452"/>
            <a:ext cx="1049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Solution: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C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400" y="4175125"/>
            <a:ext cx="7620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rlito"/>
                <a:cs typeface="Carlito"/>
              </a:rPr>
              <a:t>ReLU </a:t>
            </a:r>
            <a:r>
              <a:rPr sz="1800" spc="-10" dirty="0">
                <a:latin typeface="Carlito"/>
                <a:cs typeface="Carlito"/>
              </a:rPr>
              <a:t>gives continuous</a:t>
            </a:r>
            <a:r>
              <a:rPr lang="en-IN" sz="1800" spc="-10" dirty="0">
                <a:latin typeface="Carlito"/>
                <a:cs typeface="Carlito"/>
              </a:rPr>
              <a:t> and infinite output</a:t>
            </a:r>
            <a:r>
              <a:rPr sz="1800" spc="-40" dirty="0">
                <a:latin typeface="Carlito"/>
                <a:cs typeface="Carlito"/>
              </a:rPr>
              <a:t>,</a:t>
            </a:r>
            <a:r>
              <a:rPr sz="1800" spc="13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we</a:t>
            </a:r>
            <a:endParaRPr sz="1800" dirty="0">
              <a:latin typeface="Carlito"/>
              <a:cs typeface="Carlito"/>
            </a:endParaRPr>
          </a:p>
          <a:p>
            <a:pPr marL="3810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want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finite </a:t>
            </a:r>
            <a:r>
              <a:rPr sz="1800" spc="-20" dirty="0">
                <a:latin typeface="Carlito"/>
                <a:cs typeface="Carlito"/>
              </a:rPr>
              <a:t>range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values. So </a:t>
            </a:r>
            <a:r>
              <a:rPr sz="1800" spc="-5" dirty="0">
                <a:latin typeface="Carlito"/>
                <a:cs typeface="Carlito"/>
              </a:rPr>
              <a:t>option </a:t>
            </a:r>
            <a:r>
              <a:rPr sz="1800" dirty="0">
                <a:latin typeface="Carlito"/>
                <a:cs typeface="Carlito"/>
              </a:rPr>
              <a:t>C </a:t>
            </a:r>
            <a:r>
              <a:rPr sz="1800" spc="-5" dirty="0">
                <a:latin typeface="Carlito"/>
                <a:cs typeface="Carlito"/>
              </a:rPr>
              <a:t>is</a:t>
            </a:r>
            <a:r>
              <a:rPr sz="1800" spc="17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correct.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A7935F-EF77-4517-80B0-DC0C5CE0CFAD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BB97A6-1339-CCB6-8AC3-11FA4E25BE6F}"/>
                  </a:ext>
                </a:extLst>
              </p14:cNvPr>
              <p14:cNvContentPartPr/>
              <p14:nvPr/>
            </p14:nvContentPartPr>
            <p14:xfrm>
              <a:off x="1046880" y="2041560"/>
              <a:ext cx="4607280" cy="273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BB97A6-1339-CCB6-8AC3-11FA4E25BE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520" y="2032200"/>
                <a:ext cx="4626000" cy="275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28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2400" i="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Neurons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90510" y="1660337"/>
            <a:ext cx="2325070" cy="2005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0247" y="1518615"/>
            <a:ext cx="4445635" cy="22231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average </a:t>
            </a:r>
            <a:r>
              <a:rPr sz="1600" dirty="0">
                <a:latin typeface="Carlito"/>
                <a:cs typeface="Carlito"/>
              </a:rPr>
              <a:t>human </a:t>
            </a:r>
            <a:r>
              <a:rPr sz="1600" spc="-10" dirty="0">
                <a:latin typeface="Carlito"/>
                <a:cs typeface="Carlito"/>
              </a:rPr>
              <a:t>brain </a:t>
            </a:r>
            <a:r>
              <a:rPr sz="1600" spc="-5" dirty="0">
                <a:latin typeface="Carlito"/>
                <a:cs typeface="Carlito"/>
              </a:rPr>
              <a:t>has </a:t>
            </a:r>
            <a:r>
              <a:rPr sz="1600" spc="5" dirty="0">
                <a:latin typeface="Carlito"/>
                <a:cs typeface="Carlito"/>
              </a:rPr>
              <a:t>100 </a:t>
            </a:r>
            <a:r>
              <a:rPr sz="1600" spc="-5" dirty="0">
                <a:latin typeface="Carlito"/>
                <a:cs typeface="Carlito"/>
              </a:rPr>
              <a:t>billion</a:t>
            </a:r>
            <a:r>
              <a:rPr sz="1600" spc="-9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neurons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"/>
            </a:pPr>
            <a:endParaRPr sz="15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Allowing 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brain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make extremely</a:t>
            </a:r>
            <a:r>
              <a:rPr sz="1600" spc="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complicated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decisions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Carlito"/>
                <a:cs typeface="Carlito"/>
              </a:rPr>
              <a:t>Each </a:t>
            </a:r>
            <a:r>
              <a:rPr sz="1600" spc="-10" dirty="0">
                <a:latin typeface="Carlito"/>
                <a:cs typeface="Carlito"/>
              </a:rPr>
              <a:t>neuron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5" dirty="0">
                <a:latin typeface="Carlito"/>
                <a:cs typeface="Carlito"/>
              </a:rPr>
              <a:t>connected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dirty="0">
                <a:latin typeface="Carlito"/>
                <a:cs typeface="Carlito"/>
              </a:rPr>
              <a:t>10,000</a:t>
            </a:r>
            <a:r>
              <a:rPr sz="1600" spc="6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neurons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"/>
            </a:pPr>
            <a:endParaRPr sz="1550">
              <a:latin typeface="Carlito"/>
              <a:cs typeface="Carlito"/>
            </a:endParaRPr>
          </a:p>
          <a:p>
            <a:pPr marL="299085" marR="143510" indent="-28702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Which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together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create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complicated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network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of  about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1000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trillion</a:t>
            </a:r>
            <a:r>
              <a:rPr sz="1600" spc="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connections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27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38A0E3D-769E-7A00-DD79-37AE6A190F58}"/>
                  </a:ext>
                </a:extLst>
              </p14:cNvPr>
              <p14:cNvContentPartPr/>
              <p14:nvPr/>
            </p14:nvContentPartPr>
            <p14:xfrm>
              <a:off x="295920" y="88200"/>
              <a:ext cx="5008320" cy="3669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38A0E3D-769E-7A00-DD79-37AE6A190F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560" y="78840"/>
                <a:ext cx="5027040" cy="368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219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Let’s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Add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a Bit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of Complexity</a:t>
            </a:r>
            <a:r>
              <a:rPr sz="2400" b="1" i="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7065" y="1380743"/>
            <a:ext cx="3147027" cy="2089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7535" y="1001649"/>
            <a:ext cx="4507865" cy="3226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40" dirty="0">
                <a:latin typeface="Trebuchet MS"/>
                <a:cs typeface="Trebuchet MS"/>
              </a:rPr>
              <a:t>3 </a:t>
            </a:r>
            <a:r>
              <a:rPr sz="1400" spc="-85" dirty="0">
                <a:latin typeface="Trebuchet MS"/>
                <a:cs typeface="Trebuchet MS"/>
              </a:rPr>
              <a:t>types </a:t>
            </a:r>
            <a:r>
              <a:rPr sz="1400" spc="-80" dirty="0">
                <a:latin typeface="Trebuchet MS"/>
                <a:cs typeface="Trebuchet MS"/>
              </a:rPr>
              <a:t>of </a:t>
            </a:r>
            <a:r>
              <a:rPr sz="1400" spc="-90" dirty="0">
                <a:latin typeface="Trebuchet MS"/>
                <a:cs typeface="Trebuchet MS"/>
              </a:rPr>
              <a:t>layers </a:t>
            </a:r>
            <a:r>
              <a:rPr sz="1400" spc="-80" dirty="0">
                <a:latin typeface="Trebuchet MS"/>
                <a:cs typeface="Trebuchet MS"/>
              </a:rPr>
              <a:t>in neural</a:t>
            </a:r>
            <a:r>
              <a:rPr sz="1400" spc="21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network: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rebuchet MS"/>
              <a:cs typeface="Trebuchet MS"/>
            </a:endParaRPr>
          </a:p>
          <a:p>
            <a:pPr marL="74930" indent="-62865">
              <a:lnSpc>
                <a:spcPct val="100000"/>
              </a:lnSpc>
              <a:buSzPct val="92857"/>
              <a:buFont typeface="Arial"/>
              <a:buChar char="•"/>
              <a:tabLst>
                <a:tab pos="75565" algn="l"/>
              </a:tabLst>
            </a:pPr>
            <a:r>
              <a:rPr sz="1400" b="1" spc="5" dirty="0">
                <a:solidFill>
                  <a:srgbClr val="FF0000"/>
                </a:solidFill>
                <a:latin typeface="Trebuchet MS"/>
                <a:cs typeface="Trebuchet MS"/>
              </a:rPr>
              <a:t>Input </a:t>
            </a:r>
            <a:r>
              <a:rPr sz="1400" b="1" spc="-35" dirty="0">
                <a:solidFill>
                  <a:srgbClr val="FF0000"/>
                </a:solidFill>
                <a:latin typeface="Trebuchet MS"/>
                <a:cs typeface="Trebuchet MS"/>
              </a:rPr>
              <a:t>layer </a:t>
            </a:r>
            <a:r>
              <a:rPr sz="1400" spc="365" dirty="0">
                <a:latin typeface="Trebuchet MS"/>
                <a:cs typeface="Trebuchet MS"/>
              </a:rPr>
              <a:t>— </a:t>
            </a:r>
            <a:r>
              <a:rPr sz="1400" spc="-65" dirty="0">
                <a:latin typeface="Trebuchet MS"/>
                <a:cs typeface="Trebuchet MS"/>
              </a:rPr>
              <a:t>It is </a:t>
            </a:r>
            <a:r>
              <a:rPr sz="1400" spc="-70" dirty="0">
                <a:latin typeface="Trebuchet MS"/>
                <a:cs typeface="Trebuchet MS"/>
              </a:rPr>
              <a:t>used </a:t>
            </a:r>
            <a:r>
              <a:rPr sz="1400" spc="-45" dirty="0">
                <a:latin typeface="Trebuchet MS"/>
                <a:cs typeface="Trebuchet MS"/>
              </a:rPr>
              <a:t>to </a:t>
            </a:r>
            <a:r>
              <a:rPr sz="1400" spc="-75" dirty="0">
                <a:latin typeface="Trebuchet MS"/>
                <a:cs typeface="Trebuchet MS"/>
              </a:rPr>
              <a:t>pass </a:t>
            </a:r>
            <a:r>
              <a:rPr sz="1400" spc="-80" dirty="0">
                <a:latin typeface="Trebuchet MS"/>
                <a:cs typeface="Trebuchet MS"/>
              </a:rPr>
              <a:t>in </a:t>
            </a:r>
            <a:r>
              <a:rPr sz="1400" spc="-15" dirty="0">
                <a:latin typeface="Trebuchet MS"/>
                <a:cs typeface="Trebuchet MS"/>
              </a:rPr>
              <a:t>our</a:t>
            </a:r>
            <a:r>
              <a:rPr sz="1400" spc="-250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input(an </a:t>
            </a:r>
            <a:r>
              <a:rPr sz="1400" spc="-120" dirty="0">
                <a:latin typeface="Trebuchet MS"/>
                <a:cs typeface="Trebuchet MS"/>
              </a:rPr>
              <a:t>image, </a:t>
            </a:r>
            <a:r>
              <a:rPr sz="1400" spc="-75" dirty="0">
                <a:latin typeface="Trebuchet MS"/>
                <a:cs typeface="Trebuchet MS"/>
              </a:rPr>
              <a:t>text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10" dirty="0">
                <a:latin typeface="Trebuchet MS"/>
                <a:cs typeface="Trebuchet MS"/>
              </a:rPr>
              <a:t>or </a:t>
            </a:r>
            <a:r>
              <a:rPr sz="1400" spc="-110" dirty="0">
                <a:latin typeface="Trebuchet MS"/>
                <a:cs typeface="Trebuchet MS"/>
              </a:rPr>
              <a:t>any </a:t>
            </a:r>
            <a:r>
              <a:rPr sz="1400" spc="-95" dirty="0">
                <a:latin typeface="Trebuchet MS"/>
                <a:cs typeface="Trebuchet MS"/>
              </a:rPr>
              <a:t>suitable type </a:t>
            </a:r>
            <a:r>
              <a:rPr sz="1400" spc="-80" dirty="0">
                <a:latin typeface="Trebuchet MS"/>
                <a:cs typeface="Trebuchet MS"/>
              </a:rPr>
              <a:t>of </a:t>
            </a:r>
            <a:r>
              <a:rPr sz="1400" spc="-114" dirty="0">
                <a:latin typeface="Trebuchet MS"/>
                <a:cs typeface="Trebuchet MS"/>
              </a:rPr>
              <a:t>data </a:t>
            </a:r>
            <a:r>
              <a:rPr sz="1400" spc="-60" dirty="0">
                <a:latin typeface="Trebuchet MS"/>
                <a:cs typeface="Trebuchet MS"/>
              </a:rPr>
              <a:t>for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20" dirty="0">
                <a:latin typeface="Trebuchet MS"/>
                <a:cs typeface="Trebuchet MS"/>
              </a:rPr>
              <a:t>NN).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buSzPct val="92857"/>
              <a:buFont typeface="Arial"/>
              <a:buChar char="•"/>
              <a:tabLst>
                <a:tab pos="75565" algn="l"/>
              </a:tabLst>
            </a:pPr>
            <a:r>
              <a:rPr sz="1400" b="1" spc="10" dirty="0">
                <a:solidFill>
                  <a:srgbClr val="FF0000"/>
                </a:solidFill>
                <a:latin typeface="Trebuchet MS"/>
                <a:cs typeface="Trebuchet MS"/>
              </a:rPr>
              <a:t>Hidden </a:t>
            </a:r>
            <a:r>
              <a:rPr sz="1400" b="1" spc="-15" dirty="0">
                <a:solidFill>
                  <a:srgbClr val="FF0000"/>
                </a:solidFill>
                <a:latin typeface="Trebuchet MS"/>
                <a:cs typeface="Trebuchet MS"/>
              </a:rPr>
              <a:t>Layer </a:t>
            </a:r>
            <a:r>
              <a:rPr sz="1400" spc="360" dirty="0">
                <a:latin typeface="Trebuchet MS"/>
                <a:cs typeface="Trebuchet MS"/>
              </a:rPr>
              <a:t>— </a:t>
            </a:r>
            <a:r>
              <a:rPr sz="1400" spc="-60" dirty="0">
                <a:latin typeface="Trebuchet MS"/>
                <a:cs typeface="Trebuchet MS"/>
              </a:rPr>
              <a:t>These </a:t>
            </a:r>
            <a:r>
              <a:rPr sz="1400" spc="-90" dirty="0">
                <a:latin typeface="Trebuchet MS"/>
                <a:cs typeface="Trebuchet MS"/>
              </a:rPr>
              <a:t>are </a:t>
            </a:r>
            <a:r>
              <a:rPr sz="1400" spc="-95" dirty="0">
                <a:latin typeface="Trebuchet MS"/>
                <a:cs typeface="Trebuchet MS"/>
              </a:rPr>
              <a:t>the </a:t>
            </a:r>
            <a:r>
              <a:rPr sz="1400" spc="-90" dirty="0">
                <a:latin typeface="Trebuchet MS"/>
                <a:cs typeface="Trebuchet MS"/>
              </a:rPr>
              <a:t>layers </a:t>
            </a:r>
            <a:r>
              <a:rPr sz="1400" spc="-80" dirty="0">
                <a:latin typeface="Trebuchet MS"/>
                <a:cs typeface="Trebuchet MS"/>
              </a:rPr>
              <a:t>in </a:t>
            </a:r>
            <a:r>
              <a:rPr sz="1400" spc="-90" dirty="0">
                <a:latin typeface="Trebuchet MS"/>
                <a:cs typeface="Trebuchet MS"/>
              </a:rPr>
              <a:t>between the </a:t>
            </a:r>
            <a:r>
              <a:rPr sz="1400" spc="-85" dirty="0">
                <a:latin typeface="Trebuchet MS"/>
                <a:cs typeface="Trebuchet MS"/>
              </a:rPr>
              <a:t>input  </a:t>
            </a:r>
            <a:r>
              <a:rPr sz="1400" spc="-95" dirty="0">
                <a:latin typeface="Trebuchet MS"/>
                <a:cs typeface="Trebuchet MS"/>
              </a:rPr>
              <a:t>and </a:t>
            </a:r>
            <a:r>
              <a:rPr sz="1400" spc="-70" dirty="0">
                <a:latin typeface="Trebuchet MS"/>
                <a:cs typeface="Trebuchet MS"/>
              </a:rPr>
              <a:t>output </a:t>
            </a:r>
            <a:r>
              <a:rPr sz="1400" spc="-110" dirty="0">
                <a:latin typeface="Trebuchet MS"/>
                <a:cs typeface="Trebuchet MS"/>
              </a:rPr>
              <a:t>layers. </a:t>
            </a:r>
            <a:r>
              <a:rPr sz="1400" spc="-60" dirty="0">
                <a:latin typeface="Trebuchet MS"/>
                <a:cs typeface="Trebuchet MS"/>
              </a:rPr>
              <a:t>These </a:t>
            </a:r>
            <a:r>
              <a:rPr sz="1400" spc="-90" dirty="0">
                <a:latin typeface="Trebuchet MS"/>
                <a:cs typeface="Trebuchet MS"/>
              </a:rPr>
              <a:t>layers are </a:t>
            </a:r>
            <a:r>
              <a:rPr sz="1400" spc="-65" dirty="0">
                <a:latin typeface="Trebuchet MS"/>
                <a:cs typeface="Trebuchet MS"/>
              </a:rPr>
              <a:t>responsible </a:t>
            </a:r>
            <a:r>
              <a:rPr sz="1400" spc="-55" dirty="0">
                <a:latin typeface="Trebuchet MS"/>
                <a:cs typeface="Trebuchet MS"/>
              </a:rPr>
              <a:t>for </a:t>
            </a:r>
            <a:r>
              <a:rPr sz="1400" spc="-85" dirty="0">
                <a:latin typeface="Trebuchet MS"/>
                <a:cs typeface="Trebuchet MS"/>
              </a:rPr>
              <a:t>learning </a:t>
            </a:r>
            <a:r>
              <a:rPr sz="1400" spc="-90" dirty="0">
                <a:latin typeface="Trebuchet MS"/>
                <a:cs typeface="Trebuchet MS"/>
              </a:rPr>
              <a:t>the  </a:t>
            </a:r>
            <a:r>
              <a:rPr sz="1400" spc="-100" dirty="0">
                <a:latin typeface="Trebuchet MS"/>
                <a:cs typeface="Trebuchet MS"/>
              </a:rPr>
              <a:t>mapping </a:t>
            </a:r>
            <a:r>
              <a:rPr sz="1400" spc="-85" dirty="0">
                <a:latin typeface="Trebuchet MS"/>
                <a:cs typeface="Trebuchet MS"/>
              </a:rPr>
              <a:t>between </a:t>
            </a:r>
            <a:r>
              <a:rPr sz="1400" spc="-80" dirty="0">
                <a:latin typeface="Trebuchet MS"/>
                <a:cs typeface="Trebuchet MS"/>
              </a:rPr>
              <a:t>input </a:t>
            </a:r>
            <a:r>
              <a:rPr sz="1400" spc="-95" dirty="0">
                <a:latin typeface="Trebuchet MS"/>
                <a:cs typeface="Trebuchet MS"/>
              </a:rPr>
              <a:t>and </a:t>
            </a:r>
            <a:r>
              <a:rPr sz="1400" spc="-90" dirty="0">
                <a:latin typeface="Trebuchet MS"/>
                <a:cs typeface="Trebuchet MS"/>
              </a:rPr>
              <a:t>output. </a:t>
            </a:r>
            <a:r>
              <a:rPr sz="1400" spc="-130" dirty="0">
                <a:latin typeface="Trebuchet MS"/>
                <a:cs typeface="Trebuchet MS"/>
              </a:rPr>
              <a:t>(i.e. </a:t>
            </a:r>
            <a:r>
              <a:rPr sz="1400" spc="-85" dirty="0">
                <a:latin typeface="Trebuchet MS"/>
                <a:cs typeface="Trebuchet MS"/>
              </a:rPr>
              <a:t>in </a:t>
            </a: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55" dirty="0">
                <a:latin typeface="Trebuchet MS"/>
                <a:cs typeface="Trebuchet MS"/>
              </a:rPr>
              <a:t>dog </a:t>
            </a:r>
            <a:r>
              <a:rPr sz="1400" spc="-95" dirty="0">
                <a:latin typeface="Trebuchet MS"/>
                <a:cs typeface="Trebuchet MS"/>
              </a:rPr>
              <a:t>and </a:t>
            </a:r>
            <a:r>
              <a:rPr sz="1400" spc="-110" dirty="0">
                <a:latin typeface="Trebuchet MS"/>
                <a:cs typeface="Trebuchet MS"/>
              </a:rPr>
              <a:t>cat </a:t>
            </a:r>
            <a:r>
              <a:rPr sz="1400" spc="-125" dirty="0">
                <a:latin typeface="Trebuchet MS"/>
                <a:cs typeface="Trebuchet MS"/>
              </a:rPr>
              <a:t>gif  </a:t>
            </a:r>
            <a:r>
              <a:rPr sz="1400" spc="-110" dirty="0">
                <a:latin typeface="Trebuchet MS"/>
                <a:cs typeface="Trebuchet MS"/>
              </a:rPr>
              <a:t>above, </a:t>
            </a: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80" dirty="0">
                <a:latin typeface="Trebuchet MS"/>
                <a:cs typeface="Trebuchet MS"/>
              </a:rPr>
              <a:t>hidden </a:t>
            </a:r>
            <a:r>
              <a:rPr sz="1400" spc="-90" dirty="0">
                <a:latin typeface="Trebuchet MS"/>
                <a:cs typeface="Trebuchet MS"/>
              </a:rPr>
              <a:t>layers are </a:t>
            </a:r>
            <a:r>
              <a:rPr sz="1400" spc="-95" dirty="0">
                <a:latin typeface="Trebuchet MS"/>
                <a:cs typeface="Trebuchet MS"/>
              </a:rPr>
              <a:t>the </a:t>
            </a:r>
            <a:r>
              <a:rPr sz="1400" spc="-45" dirty="0">
                <a:latin typeface="Trebuchet MS"/>
                <a:cs typeface="Trebuchet MS"/>
              </a:rPr>
              <a:t>ones </a:t>
            </a:r>
            <a:r>
              <a:rPr sz="1400" spc="-65" dirty="0">
                <a:latin typeface="Trebuchet MS"/>
                <a:cs typeface="Trebuchet MS"/>
              </a:rPr>
              <a:t>responsible </a:t>
            </a:r>
            <a:r>
              <a:rPr sz="1400" spc="-45" dirty="0">
                <a:latin typeface="Trebuchet MS"/>
                <a:cs typeface="Trebuchet MS"/>
              </a:rPr>
              <a:t>to </a:t>
            </a:r>
            <a:r>
              <a:rPr sz="1400" spc="-85" dirty="0">
                <a:latin typeface="Trebuchet MS"/>
                <a:cs typeface="Trebuchet MS"/>
              </a:rPr>
              <a:t>learn </a:t>
            </a:r>
            <a:r>
              <a:rPr sz="1400" spc="-105" dirty="0">
                <a:latin typeface="Trebuchet MS"/>
                <a:cs typeface="Trebuchet MS"/>
              </a:rPr>
              <a:t>that  </a:t>
            </a: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55" dirty="0">
                <a:latin typeface="Trebuchet MS"/>
                <a:cs typeface="Trebuchet MS"/>
              </a:rPr>
              <a:t>dog </a:t>
            </a:r>
            <a:r>
              <a:rPr sz="1400" spc="-80" dirty="0">
                <a:latin typeface="Trebuchet MS"/>
                <a:cs typeface="Trebuchet MS"/>
              </a:rPr>
              <a:t>picture </a:t>
            </a:r>
            <a:r>
              <a:rPr sz="1400" spc="-65" dirty="0">
                <a:latin typeface="Trebuchet MS"/>
                <a:cs typeface="Trebuchet MS"/>
              </a:rPr>
              <a:t>is </a:t>
            </a:r>
            <a:r>
              <a:rPr sz="1400" spc="-90" dirty="0">
                <a:latin typeface="Trebuchet MS"/>
                <a:cs typeface="Trebuchet MS"/>
              </a:rPr>
              <a:t>linked </a:t>
            </a:r>
            <a:r>
              <a:rPr sz="1400" spc="-45" dirty="0">
                <a:latin typeface="Trebuchet MS"/>
                <a:cs typeface="Trebuchet MS"/>
              </a:rPr>
              <a:t>to </a:t>
            </a: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100" dirty="0">
                <a:latin typeface="Trebuchet MS"/>
                <a:cs typeface="Trebuchet MS"/>
              </a:rPr>
              <a:t>name </a:t>
            </a:r>
            <a:r>
              <a:rPr sz="1400" spc="-95" dirty="0">
                <a:latin typeface="Trebuchet MS"/>
                <a:cs typeface="Trebuchet MS"/>
              </a:rPr>
              <a:t>dog, and it </a:t>
            </a:r>
            <a:r>
              <a:rPr sz="1400" spc="-45" dirty="0">
                <a:latin typeface="Trebuchet MS"/>
                <a:cs typeface="Trebuchet MS"/>
              </a:rPr>
              <a:t>does </a:t>
            </a:r>
            <a:r>
              <a:rPr sz="1400" spc="-75" dirty="0">
                <a:latin typeface="Trebuchet MS"/>
                <a:cs typeface="Trebuchet MS"/>
              </a:rPr>
              <a:t>this  </a:t>
            </a:r>
            <a:r>
              <a:rPr sz="1400" spc="-60" dirty="0">
                <a:latin typeface="Trebuchet MS"/>
                <a:cs typeface="Trebuchet MS"/>
              </a:rPr>
              <a:t>through </a:t>
            </a:r>
            <a:r>
              <a:rPr sz="1400" spc="-145" dirty="0">
                <a:latin typeface="Trebuchet MS"/>
                <a:cs typeface="Trebuchet MS"/>
              </a:rPr>
              <a:t>a </a:t>
            </a:r>
            <a:r>
              <a:rPr sz="1400" spc="-60" dirty="0">
                <a:latin typeface="Trebuchet MS"/>
                <a:cs typeface="Trebuchet MS"/>
              </a:rPr>
              <a:t>series </a:t>
            </a:r>
            <a:r>
              <a:rPr sz="1400" spc="-80" dirty="0">
                <a:latin typeface="Trebuchet MS"/>
                <a:cs typeface="Trebuchet MS"/>
              </a:rPr>
              <a:t>of </a:t>
            </a:r>
            <a:r>
              <a:rPr sz="1400" spc="-70" dirty="0">
                <a:latin typeface="Trebuchet MS"/>
                <a:cs typeface="Trebuchet MS"/>
              </a:rPr>
              <a:t>matrix </a:t>
            </a:r>
            <a:r>
              <a:rPr sz="1400" spc="-85" dirty="0">
                <a:latin typeface="Trebuchet MS"/>
                <a:cs typeface="Trebuchet MS"/>
              </a:rPr>
              <a:t>multiplications </a:t>
            </a:r>
            <a:r>
              <a:rPr sz="1400" spc="-95" dirty="0">
                <a:latin typeface="Trebuchet MS"/>
                <a:cs typeface="Trebuchet MS"/>
              </a:rPr>
              <a:t>and </a:t>
            </a:r>
            <a:r>
              <a:rPr sz="1400" spc="-105" dirty="0">
                <a:latin typeface="Trebuchet MS"/>
                <a:cs typeface="Trebuchet MS"/>
              </a:rPr>
              <a:t>mathematical  </a:t>
            </a:r>
            <a:r>
              <a:rPr sz="1400" spc="-70" dirty="0">
                <a:latin typeface="Trebuchet MS"/>
                <a:cs typeface="Trebuchet MS"/>
              </a:rPr>
              <a:t>transformations </a:t>
            </a:r>
            <a:r>
              <a:rPr sz="1400" spc="-45" dirty="0">
                <a:latin typeface="Trebuchet MS"/>
                <a:cs typeface="Trebuchet MS"/>
              </a:rPr>
              <a:t>to </a:t>
            </a:r>
            <a:r>
              <a:rPr sz="1400" spc="-85" dirty="0">
                <a:latin typeface="Trebuchet MS"/>
                <a:cs typeface="Trebuchet MS"/>
              </a:rPr>
              <a:t>learn these</a:t>
            </a:r>
            <a:r>
              <a:rPr sz="1400" spc="135" dirty="0">
                <a:latin typeface="Trebuchet MS"/>
                <a:cs typeface="Trebuchet MS"/>
              </a:rPr>
              <a:t> </a:t>
            </a:r>
            <a:r>
              <a:rPr sz="1400" spc="-100" dirty="0">
                <a:latin typeface="Trebuchet MS"/>
                <a:cs typeface="Trebuchet MS"/>
              </a:rPr>
              <a:t>mappings).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endParaRPr sz="1450">
              <a:latin typeface="Trebuchet MS"/>
              <a:cs typeface="Trebuchet MS"/>
            </a:endParaRPr>
          </a:p>
          <a:p>
            <a:pPr marL="74930" indent="-62865">
              <a:lnSpc>
                <a:spcPct val="100000"/>
              </a:lnSpc>
              <a:spcBef>
                <a:spcPts val="5"/>
              </a:spcBef>
              <a:buSzPct val="92857"/>
              <a:buFont typeface="Arial"/>
              <a:buChar char="•"/>
              <a:tabLst>
                <a:tab pos="75565" algn="l"/>
              </a:tabLst>
            </a:pPr>
            <a:r>
              <a:rPr sz="1400" b="1" spc="35" dirty="0">
                <a:solidFill>
                  <a:srgbClr val="FF0000"/>
                </a:solidFill>
                <a:latin typeface="Trebuchet MS"/>
                <a:cs typeface="Trebuchet MS"/>
              </a:rPr>
              <a:t>Output </a:t>
            </a:r>
            <a:r>
              <a:rPr sz="1400" b="1" spc="-15" dirty="0">
                <a:solidFill>
                  <a:srgbClr val="FF0000"/>
                </a:solidFill>
                <a:latin typeface="Trebuchet MS"/>
                <a:cs typeface="Trebuchet MS"/>
              </a:rPr>
              <a:t>Layer </a:t>
            </a:r>
            <a:r>
              <a:rPr sz="1400" spc="360" dirty="0">
                <a:latin typeface="Trebuchet MS"/>
                <a:cs typeface="Trebuchet MS"/>
              </a:rPr>
              <a:t>—</a:t>
            </a:r>
            <a:r>
              <a:rPr sz="1400" spc="-10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This </a:t>
            </a:r>
            <a:r>
              <a:rPr sz="1400" spc="-100" dirty="0">
                <a:latin typeface="Trebuchet MS"/>
                <a:cs typeface="Trebuchet MS"/>
              </a:rPr>
              <a:t>layer </a:t>
            </a:r>
            <a:r>
              <a:rPr sz="1400" spc="-65" dirty="0">
                <a:latin typeface="Trebuchet MS"/>
                <a:cs typeface="Trebuchet MS"/>
              </a:rPr>
              <a:t>is responsible </a:t>
            </a:r>
            <a:r>
              <a:rPr sz="1400" spc="-55" dirty="0">
                <a:latin typeface="Trebuchet MS"/>
                <a:cs typeface="Trebuchet MS"/>
              </a:rPr>
              <a:t>for </a:t>
            </a:r>
            <a:r>
              <a:rPr sz="1400" spc="-95" dirty="0">
                <a:latin typeface="Trebuchet MS"/>
                <a:cs typeface="Trebuchet MS"/>
              </a:rPr>
              <a:t>giving </a:t>
            </a:r>
            <a:r>
              <a:rPr sz="1400" spc="-50" dirty="0">
                <a:latin typeface="Trebuchet MS"/>
                <a:cs typeface="Trebuchet MS"/>
              </a:rPr>
              <a:t>us </a:t>
            </a:r>
            <a:r>
              <a:rPr sz="1400" spc="-90" dirty="0">
                <a:latin typeface="Trebuchet MS"/>
                <a:cs typeface="Trebuchet MS"/>
              </a:rPr>
              <a:t>the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70" dirty="0">
                <a:latin typeface="Trebuchet MS"/>
                <a:cs typeface="Trebuchet MS"/>
              </a:rPr>
              <a:t>output </a:t>
            </a:r>
            <a:r>
              <a:rPr sz="1400" spc="-80" dirty="0">
                <a:latin typeface="Trebuchet MS"/>
                <a:cs typeface="Trebuchet MS"/>
              </a:rPr>
              <a:t>of </a:t>
            </a: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190" dirty="0">
                <a:latin typeface="Trebuchet MS"/>
                <a:cs typeface="Trebuchet MS"/>
              </a:rPr>
              <a:t>NN </a:t>
            </a:r>
            <a:r>
              <a:rPr sz="1400" spc="-95" dirty="0">
                <a:latin typeface="Trebuchet MS"/>
                <a:cs typeface="Trebuchet MS"/>
              </a:rPr>
              <a:t>given </a:t>
            </a:r>
            <a:r>
              <a:rPr sz="1400" spc="-15" dirty="0">
                <a:latin typeface="Trebuchet MS"/>
                <a:cs typeface="Trebuchet MS"/>
              </a:rPr>
              <a:t>our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inputs.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F74CC6-3EB8-D12E-990F-C04994D3319E}"/>
                  </a:ext>
                </a:extLst>
              </p14:cNvPr>
              <p14:cNvContentPartPr/>
              <p14:nvPr/>
            </p14:nvContentPartPr>
            <p14:xfrm>
              <a:off x="100800" y="470520"/>
              <a:ext cx="8503920" cy="3916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F74CC6-3EB8-D12E-990F-C04994D331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" y="461160"/>
                <a:ext cx="8522640" cy="393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219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Let’s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Add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a Bit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of Complexity</a:t>
            </a:r>
            <a:r>
              <a:rPr sz="2400" b="1" i="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0BEC22-C3A1-53D7-F6C0-BB73B6A6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98244"/>
            <a:ext cx="8381999" cy="40923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284100-44AF-405B-AFD6-FCF23D935CE9}"/>
                  </a:ext>
                </a:extLst>
              </p14:cNvPr>
              <p14:cNvContentPartPr/>
              <p14:nvPr/>
            </p14:nvContentPartPr>
            <p14:xfrm>
              <a:off x="284040" y="626760"/>
              <a:ext cx="8859600" cy="4479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284100-44AF-405B-AFD6-FCF23D935C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680" y="617400"/>
                <a:ext cx="8878320" cy="449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9100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427" y="96773"/>
            <a:ext cx="1699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1A80B-CB5D-EC4A-4381-ACBCBEFB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62" y="669791"/>
            <a:ext cx="7838475" cy="39985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4A402E-E7F4-32C4-A122-E00E6933ECD7}"/>
              </a:ext>
            </a:extLst>
          </p:cNvPr>
          <p:cNvSpPr/>
          <p:nvPr/>
        </p:nvSpPr>
        <p:spPr>
          <a:xfrm>
            <a:off x="838200" y="822325"/>
            <a:ext cx="38100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DE25D5-3929-05E7-FB87-66B9B098C155}"/>
                  </a:ext>
                </a:extLst>
              </p14:cNvPr>
              <p14:cNvContentPartPr/>
              <p14:nvPr/>
            </p14:nvContentPartPr>
            <p14:xfrm>
              <a:off x="1377720" y="675720"/>
              <a:ext cx="7429680" cy="435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DE25D5-3929-05E7-FB87-66B9B098C1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360" y="666360"/>
                <a:ext cx="7448400" cy="43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86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427" y="96773"/>
            <a:ext cx="1699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74541" y="1737982"/>
            <a:ext cx="4137480" cy="1873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887" y="3243072"/>
            <a:ext cx="3230880" cy="893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0006" y="1324432"/>
            <a:ext cx="3696335" cy="759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the output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from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one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layer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is used as input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to 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next </a:t>
            </a:r>
            <a:r>
              <a:rPr sz="1600" spc="-45" dirty="0">
                <a:solidFill>
                  <a:srgbClr val="333333"/>
                </a:solidFill>
                <a:latin typeface="Carlito"/>
                <a:cs typeface="Carlito"/>
              </a:rPr>
              <a:t>layer.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Such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networks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are called  </a:t>
            </a: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feedforward 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neural</a:t>
            </a:r>
            <a:r>
              <a:rPr sz="1600" b="1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arlito"/>
                <a:cs typeface="Carlito"/>
              </a:rPr>
              <a:t>networks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51" y="2292095"/>
            <a:ext cx="3755136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2976" y="3934967"/>
            <a:ext cx="2505455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48B7C4-D77C-A653-BC1D-8FE42DABF20D}"/>
                  </a:ext>
                </a:extLst>
              </p14:cNvPr>
              <p14:cNvContentPartPr/>
              <p14:nvPr/>
            </p14:nvContentPartPr>
            <p14:xfrm>
              <a:off x="530640" y="573120"/>
              <a:ext cx="8425800" cy="4547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48B7C4-D77C-A653-BC1D-8FE42DABF2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280" y="563760"/>
                <a:ext cx="8444520" cy="456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16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78198" y="1926335"/>
            <a:ext cx="4803673" cy="1731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3158" y="1167129"/>
            <a:ext cx="6810375" cy="2626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3740">
              <a:lnSpc>
                <a:spcPct val="100000"/>
              </a:lnSpc>
              <a:spcBef>
                <a:spcPts val="105"/>
              </a:spcBef>
            </a:pPr>
            <a:r>
              <a:rPr sz="1600" spc="-7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create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classifier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want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the output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look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like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as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set of</a:t>
            </a:r>
            <a:r>
              <a:rPr sz="1600" spc="2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probabilities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rlito"/>
              <a:cs typeface="Carlito"/>
            </a:endParaRPr>
          </a:p>
          <a:p>
            <a:pPr marL="12700" marR="3757295">
              <a:lnSpc>
                <a:spcPct val="100000"/>
              </a:lnSpc>
            </a:pP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By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feeding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input through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 network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get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set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scores </a:t>
            </a:r>
            <a:r>
              <a:rPr sz="1800" b="1" dirty="0">
                <a:solidFill>
                  <a:srgbClr val="FF0000"/>
                </a:solidFill>
                <a:latin typeface="Carlito"/>
                <a:cs typeface="Carlito"/>
              </a:rPr>
              <a:t>Y 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called </a:t>
            </a:r>
            <a:r>
              <a:rPr sz="1800" b="1" spc="-5" dirty="0">
                <a:solidFill>
                  <a:srgbClr val="333333"/>
                </a:solidFill>
                <a:latin typeface="Carlito"/>
                <a:cs typeface="Carlito"/>
              </a:rPr>
              <a:t>“logits”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but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in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here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they  cannot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be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used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as</a:t>
            </a:r>
            <a:r>
              <a:rPr sz="1800" spc="9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probabilities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They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are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not within the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range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spc="5" dirty="0">
                <a:solidFill>
                  <a:srgbClr val="333333"/>
                </a:solidFill>
                <a:latin typeface="Carlito"/>
                <a:cs typeface="Carlito"/>
              </a:rPr>
              <a:t>[0,1]</a:t>
            </a:r>
            <a:endParaRPr sz="16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They do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not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add up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to</a:t>
            </a:r>
            <a:r>
              <a:rPr sz="1600" spc="-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333333"/>
                </a:solidFill>
                <a:latin typeface="Carlito"/>
                <a:cs typeface="Carlito"/>
              </a:rPr>
              <a:t>1.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88A08C-9152-A08F-72A0-FBBFEF7D8860}"/>
                  </a:ext>
                </a:extLst>
              </p14:cNvPr>
              <p14:cNvContentPartPr/>
              <p14:nvPr/>
            </p14:nvContentPartPr>
            <p14:xfrm>
              <a:off x="402840" y="1500120"/>
              <a:ext cx="8606160" cy="3295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88A08C-9152-A08F-72A0-FBBFEF7D8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480" y="1490760"/>
                <a:ext cx="8624880" cy="331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16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823" y="1167129"/>
            <a:ext cx="55384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7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600" spc="-15" dirty="0">
                <a:solidFill>
                  <a:srgbClr val="333333"/>
                </a:solidFill>
                <a:latin typeface="Carlito"/>
                <a:cs typeface="Carlito"/>
              </a:rPr>
              <a:t>convert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logits </a:t>
            </a:r>
            <a:r>
              <a:rPr sz="1600" spc="-20" dirty="0">
                <a:solidFill>
                  <a:srgbClr val="333333"/>
                </a:solidFill>
                <a:latin typeface="Carlito"/>
                <a:cs typeface="Carlito"/>
              </a:rPr>
              <a:t>into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probabilities we can </a:t>
            </a:r>
            <a:r>
              <a:rPr sz="1600" spc="-5" dirty="0">
                <a:solidFill>
                  <a:srgbClr val="333333"/>
                </a:solidFill>
                <a:latin typeface="Carlito"/>
                <a:cs typeface="Carlito"/>
              </a:rPr>
              <a:t>use the softmax</a:t>
            </a:r>
            <a:r>
              <a:rPr sz="1600" spc="2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rlito"/>
                <a:cs typeface="Carlito"/>
              </a:rPr>
              <a:t>function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9621" y="3830523"/>
            <a:ext cx="6102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This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guarantees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all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values are between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[0,z]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they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add up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sz="1800" spc="2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2691" y="1121372"/>
            <a:ext cx="1242151" cy="436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8490" y="1880616"/>
            <a:ext cx="4084541" cy="1755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D62AA4-5140-D552-0BE2-FDF1F6819F45}"/>
                  </a:ext>
                </a:extLst>
              </p14:cNvPr>
              <p14:cNvContentPartPr/>
              <p14:nvPr/>
            </p14:nvContentPartPr>
            <p14:xfrm>
              <a:off x="3571200" y="939600"/>
              <a:ext cx="5122080" cy="3233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D62AA4-5140-D552-0BE2-FDF1F6819F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840" y="930240"/>
                <a:ext cx="5140800" cy="325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46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Chain</a:t>
            </a:r>
            <a:r>
              <a:rPr sz="2400" i="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Rule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6991" y="899159"/>
            <a:ext cx="4596384" cy="2069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3652" y="960119"/>
            <a:ext cx="3593355" cy="345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256" y="3337052"/>
            <a:ext cx="3709489" cy="1175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0856" y="304799"/>
            <a:ext cx="911351" cy="240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5350" y="869645"/>
            <a:ext cx="6770370" cy="5092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110"/>
              </a:spcBef>
            </a:pP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which of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following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applications can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deep learning 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sz="16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95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problem?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34711" y="1423415"/>
            <a:ext cx="3459480" cy="3459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0072" y="2203450"/>
            <a:ext cx="35458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5435" indent="-293370">
              <a:lnSpc>
                <a:spcPct val="100000"/>
              </a:lnSpc>
              <a:spcBef>
                <a:spcPts val="100"/>
              </a:spcBef>
              <a:buAutoNum type="alphaUcParenR"/>
              <a:tabLst>
                <a:tab pos="30607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Protein structure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prediction</a:t>
            </a:r>
            <a:endParaRPr sz="1800">
              <a:latin typeface="Arial"/>
              <a:cs typeface="Arial"/>
            </a:endParaRPr>
          </a:p>
          <a:p>
            <a:pPr marL="305435" indent="-293370">
              <a:lnSpc>
                <a:spcPct val="100000"/>
              </a:lnSpc>
              <a:buAutoNum type="alphaUcParenR"/>
              <a:tabLst>
                <a:tab pos="30607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Prediction of chemical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reactions</a:t>
            </a:r>
            <a:endParaRPr sz="1800">
              <a:latin typeface="Arial"/>
              <a:cs typeface="Arial"/>
            </a:endParaRPr>
          </a:p>
          <a:p>
            <a:pPr marL="317500" indent="-305435">
              <a:lnSpc>
                <a:spcPct val="100000"/>
              </a:lnSpc>
              <a:buAutoNum type="alphaUcParenR"/>
              <a:tabLst>
                <a:tab pos="31813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Detection of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exotic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particles</a:t>
            </a:r>
            <a:endParaRPr sz="1800">
              <a:latin typeface="Arial"/>
              <a:cs typeface="Arial"/>
            </a:endParaRPr>
          </a:p>
          <a:p>
            <a:pPr marL="305435" indent="-293370">
              <a:lnSpc>
                <a:spcPct val="100000"/>
              </a:lnSpc>
              <a:buAutoNum type="alphaUcParenR"/>
              <a:tabLst>
                <a:tab pos="30607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All of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60715" y="4820759"/>
            <a:ext cx="2133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4</a:t>
            </a:r>
            <a:endParaRPr sz="900"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C29F677-DAD1-9BCD-86FE-AC0AC1B2799B}"/>
                  </a:ext>
                </a:extLst>
              </p14:cNvPr>
              <p14:cNvContentPartPr/>
              <p14:nvPr/>
            </p14:nvContentPartPr>
            <p14:xfrm>
              <a:off x="5043600" y="1125720"/>
              <a:ext cx="1420920" cy="30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C29F677-DAD1-9BCD-86FE-AC0AC1B279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4240" y="1116360"/>
                <a:ext cx="1439640" cy="4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22545"/>
            <a:chOff x="0" y="0"/>
            <a:chExt cx="9144000" cy="51225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07104" y="3436783"/>
            <a:ext cx="3030220" cy="8210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latin typeface="Tahoma"/>
                <a:cs typeface="Tahoma"/>
              </a:rPr>
              <a:t>Industry </a:t>
            </a:r>
            <a:r>
              <a:rPr sz="1200" spc="-5" dirty="0">
                <a:latin typeface="Tahoma"/>
                <a:cs typeface="Tahoma"/>
              </a:rPr>
              <a:t>expert mentoring </a:t>
            </a:r>
            <a:r>
              <a:rPr sz="1200" dirty="0">
                <a:latin typeface="Tahoma"/>
                <a:cs typeface="Tahoma"/>
              </a:rPr>
              <a:t>to </a:t>
            </a:r>
            <a:r>
              <a:rPr sz="1200" spc="-10" dirty="0">
                <a:latin typeface="Tahoma"/>
                <a:cs typeface="Tahoma"/>
              </a:rPr>
              <a:t>learn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better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number of </a:t>
            </a:r>
            <a:r>
              <a:rPr spc="-10" dirty="0"/>
              <a:t>nodes in </a:t>
            </a:r>
            <a:r>
              <a:rPr spc="-5" dirty="0"/>
              <a:t>the </a:t>
            </a:r>
            <a:r>
              <a:rPr spc="-10" dirty="0"/>
              <a:t>input </a:t>
            </a:r>
            <a:r>
              <a:rPr dirty="0"/>
              <a:t>&amp; </a:t>
            </a:r>
            <a:r>
              <a:rPr spc="-10" dirty="0"/>
              <a:t>output </a:t>
            </a:r>
            <a:r>
              <a:rPr spc="-15" dirty="0"/>
              <a:t>layers </a:t>
            </a:r>
            <a:r>
              <a:rPr spc="-10" dirty="0"/>
              <a:t>are </a:t>
            </a:r>
            <a:r>
              <a:rPr dirty="0"/>
              <a:t>10 </a:t>
            </a:r>
            <a:r>
              <a:rPr spc="-5" dirty="0"/>
              <a:t>and there </a:t>
            </a:r>
            <a:r>
              <a:rPr spc="-10" dirty="0"/>
              <a:t>are </a:t>
            </a:r>
            <a:r>
              <a:rPr dirty="0"/>
              <a:t>3  </a:t>
            </a:r>
            <a:r>
              <a:rPr spc="-10" dirty="0"/>
              <a:t>hidden layer </a:t>
            </a:r>
            <a:r>
              <a:rPr spc="-15" dirty="0"/>
              <a:t>having </a:t>
            </a:r>
            <a:r>
              <a:rPr dirty="0"/>
              <a:t>5 </a:t>
            </a:r>
            <a:r>
              <a:rPr spc="-10" dirty="0"/>
              <a:t>nodes </a:t>
            </a:r>
            <a:r>
              <a:rPr spc="-5" dirty="0"/>
              <a:t>each </a:t>
            </a:r>
            <a:r>
              <a:rPr spc="-10" dirty="0"/>
              <a:t>what is </a:t>
            </a:r>
            <a:r>
              <a:rPr dirty="0"/>
              <a:t>the </a:t>
            </a:r>
            <a:r>
              <a:rPr spc="-15" dirty="0"/>
              <a:t>total </a:t>
            </a:r>
            <a:r>
              <a:rPr spc="-10" dirty="0"/>
              <a:t>number </a:t>
            </a:r>
            <a:r>
              <a:rPr spc="-5" dirty="0"/>
              <a:t>of </a:t>
            </a:r>
            <a:r>
              <a:rPr spc="-10" dirty="0"/>
              <a:t>network  </a:t>
            </a:r>
            <a:r>
              <a:rPr spc="-15" dirty="0"/>
              <a:t>parameters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/>
          </a:p>
          <a:p>
            <a:pPr marL="12700">
              <a:lnSpc>
                <a:spcPct val="100000"/>
              </a:lnSpc>
            </a:pPr>
            <a:r>
              <a:rPr b="0" spc="-5" dirty="0">
                <a:latin typeface="Carlito"/>
                <a:cs typeface="Carlito"/>
              </a:rPr>
              <a:t>A)</a:t>
            </a:r>
            <a:r>
              <a:rPr b="0" spc="-95" dirty="0">
                <a:latin typeface="Carlito"/>
                <a:cs typeface="Carlito"/>
              </a:rPr>
              <a:t> </a:t>
            </a:r>
            <a:r>
              <a:rPr b="0" spc="-5" dirty="0">
                <a:latin typeface="Carlito"/>
                <a:cs typeface="Carlito"/>
              </a:rPr>
              <a:t>150</a:t>
            </a:r>
          </a:p>
          <a:p>
            <a:pPr marL="12700">
              <a:lnSpc>
                <a:spcPct val="100000"/>
              </a:lnSpc>
            </a:pPr>
            <a:r>
              <a:rPr b="0" dirty="0">
                <a:latin typeface="Carlito"/>
                <a:cs typeface="Carlito"/>
              </a:rPr>
              <a:t>B)</a:t>
            </a:r>
            <a:r>
              <a:rPr b="0" spc="-90" dirty="0">
                <a:latin typeface="Carlito"/>
                <a:cs typeface="Carlito"/>
              </a:rPr>
              <a:t> </a:t>
            </a:r>
            <a:r>
              <a:rPr b="0" spc="-5" dirty="0">
                <a:latin typeface="Carlito"/>
                <a:cs typeface="Carlito"/>
              </a:rPr>
              <a:t>170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b="0" dirty="0">
                <a:latin typeface="Carlito"/>
                <a:cs typeface="Carlito"/>
              </a:rPr>
              <a:t>C)</a:t>
            </a:r>
            <a:r>
              <a:rPr b="0" spc="-95" dirty="0">
                <a:latin typeface="Carlito"/>
                <a:cs typeface="Carlito"/>
              </a:rPr>
              <a:t> </a:t>
            </a:r>
            <a:r>
              <a:rPr b="0" spc="-5" dirty="0">
                <a:latin typeface="Carlito"/>
                <a:cs typeface="Carlito"/>
              </a:rPr>
              <a:t>220</a:t>
            </a:r>
          </a:p>
          <a:p>
            <a:pPr marL="12700">
              <a:lnSpc>
                <a:spcPct val="100000"/>
              </a:lnSpc>
            </a:pPr>
            <a:r>
              <a:rPr b="0" spc="-5" dirty="0">
                <a:latin typeface="Carlito"/>
                <a:cs typeface="Carlito"/>
              </a:rPr>
              <a:t>D) </a:t>
            </a:r>
            <a:r>
              <a:rPr b="0" dirty="0">
                <a:latin typeface="Carlito"/>
                <a:cs typeface="Carlito"/>
              </a:rPr>
              <a:t>It </a:t>
            </a:r>
            <a:r>
              <a:rPr b="0" spc="-5" dirty="0">
                <a:latin typeface="Carlito"/>
                <a:cs typeface="Carlito"/>
              </a:rPr>
              <a:t>is </a:t>
            </a:r>
            <a:r>
              <a:rPr b="0" dirty="0">
                <a:latin typeface="Carlito"/>
                <a:cs typeface="Carlito"/>
              </a:rPr>
              <a:t>an </a:t>
            </a:r>
            <a:r>
              <a:rPr b="0" spc="-10" dirty="0">
                <a:latin typeface="Carlito"/>
                <a:cs typeface="Carlito"/>
              </a:rPr>
              <a:t>arbitrary</a:t>
            </a:r>
            <a:r>
              <a:rPr b="0" spc="4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value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33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16B81-66AA-46AF-B485-E32F39BDFDE6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B5F471-458B-1C16-08AF-FC599275456D}"/>
                  </a:ext>
                </a:extLst>
              </p14:cNvPr>
              <p14:cNvContentPartPr/>
              <p14:nvPr/>
            </p14:nvContentPartPr>
            <p14:xfrm>
              <a:off x="668160" y="9000"/>
              <a:ext cx="6690240" cy="4566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B5F471-458B-1C16-08AF-FC59927545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800" y="-360"/>
                <a:ext cx="6708960" cy="458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22545"/>
            <a:chOff x="0" y="0"/>
            <a:chExt cx="9144000" cy="51225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1221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592" y="2234183"/>
              <a:ext cx="5373624" cy="1112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301" y="3568827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301" y="3834066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301" y="4099242"/>
              <a:ext cx="176784" cy="106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07104" y="3436783"/>
            <a:ext cx="3030220" cy="8210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10" dirty="0">
                <a:latin typeface="Tahoma"/>
                <a:cs typeface="Tahoma"/>
              </a:rPr>
              <a:t>Practice in </a:t>
            </a:r>
            <a:r>
              <a:rPr sz="1200" spc="-5" dirty="0">
                <a:latin typeface="Tahoma"/>
                <a:cs typeface="Tahoma"/>
              </a:rPr>
              <a:t>teams </a:t>
            </a:r>
            <a:r>
              <a:rPr sz="1200" dirty="0">
                <a:latin typeface="Tahoma"/>
                <a:cs typeface="Tahoma"/>
              </a:rPr>
              <a:t>of 4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students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latin typeface="Tahoma"/>
                <a:cs typeface="Tahoma"/>
              </a:rPr>
              <a:t>Industry </a:t>
            </a:r>
            <a:r>
              <a:rPr sz="1200" spc="-5" dirty="0">
                <a:latin typeface="Tahoma"/>
                <a:cs typeface="Tahoma"/>
              </a:rPr>
              <a:t>expert mentoring </a:t>
            </a:r>
            <a:r>
              <a:rPr sz="1200" dirty="0">
                <a:latin typeface="Tahoma"/>
                <a:cs typeface="Tahoma"/>
              </a:rPr>
              <a:t>to </a:t>
            </a:r>
            <a:r>
              <a:rPr sz="1200" spc="-10" dirty="0">
                <a:latin typeface="Tahoma"/>
                <a:cs typeface="Tahoma"/>
              </a:rPr>
              <a:t>learn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better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200" spc="-10" dirty="0">
                <a:latin typeface="Tahoma"/>
                <a:cs typeface="Tahoma"/>
              </a:rPr>
              <a:t>Get personalised </a:t>
            </a:r>
            <a:r>
              <a:rPr sz="1200" spc="-5" dirty="0">
                <a:latin typeface="Tahoma"/>
                <a:cs typeface="Tahoma"/>
              </a:rPr>
              <a:t>feedback for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improvements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24800" y="207263"/>
            <a:ext cx="813816" cy="216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number of </a:t>
            </a:r>
            <a:r>
              <a:rPr spc="-10" dirty="0"/>
              <a:t>nodes in </a:t>
            </a:r>
            <a:r>
              <a:rPr spc="-5" dirty="0"/>
              <a:t>the </a:t>
            </a:r>
            <a:r>
              <a:rPr spc="-10" dirty="0"/>
              <a:t>input </a:t>
            </a:r>
            <a:r>
              <a:rPr dirty="0"/>
              <a:t>&amp; </a:t>
            </a:r>
            <a:r>
              <a:rPr spc="-10" dirty="0"/>
              <a:t>output </a:t>
            </a:r>
            <a:r>
              <a:rPr spc="-15" dirty="0"/>
              <a:t>layers </a:t>
            </a:r>
            <a:r>
              <a:rPr spc="-10" dirty="0"/>
              <a:t>are </a:t>
            </a:r>
            <a:r>
              <a:rPr dirty="0"/>
              <a:t>10 </a:t>
            </a:r>
            <a:r>
              <a:rPr spc="-5" dirty="0"/>
              <a:t>and there </a:t>
            </a:r>
            <a:r>
              <a:rPr spc="-10" dirty="0"/>
              <a:t>are </a:t>
            </a:r>
            <a:r>
              <a:rPr dirty="0"/>
              <a:t>3  </a:t>
            </a:r>
            <a:r>
              <a:rPr spc="-10" dirty="0"/>
              <a:t>hidden layer </a:t>
            </a:r>
            <a:r>
              <a:rPr spc="-15" dirty="0"/>
              <a:t>having </a:t>
            </a:r>
            <a:r>
              <a:rPr dirty="0"/>
              <a:t>5 </a:t>
            </a:r>
            <a:r>
              <a:rPr spc="-10" dirty="0"/>
              <a:t>nodes </a:t>
            </a:r>
            <a:r>
              <a:rPr spc="-5" dirty="0"/>
              <a:t>each </a:t>
            </a:r>
            <a:r>
              <a:rPr spc="-10" dirty="0"/>
              <a:t>what is </a:t>
            </a:r>
            <a:r>
              <a:rPr dirty="0"/>
              <a:t>the </a:t>
            </a:r>
            <a:r>
              <a:rPr spc="-15" dirty="0"/>
              <a:t>total </a:t>
            </a:r>
            <a:r>
              <a:rPr spc="-10" dirty="0"/>
              <a:t>number </a:t>
            </a:r>
            <a:r>
              <a:rPr spc="-5" dirty="0"/>
              <a:t>of </a:t>
            </a:r>
            <a:r>
              <a:rPr spc="-10" dirty="0"/>
              <a:t>network  </a:t>
            </a:r>
            <a:r>
              <a:rPr spc="-15" dirty="0"/>
              <a:t>parameters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/>
          </a:p>
          <a:p>
            <a:pPr marL="12700">
              <a:lnSpc>
                <a:spcPct val="100000"/>
              </a:lnSpc>
            </a:pPr>
            <a:r>
              <a:rPr b="0" spc="-5" dirty="0">
                <a:latin typeface="Carlito"/>
                <a:cs typeface="Carlito"/>
              </a:rPr>
              <a:t>A)</a:t>
            </a:r>
            <a:r>
              <a:rPr b="0" spc="-95" dirty="0">
                <a:latin typeface="Carlito"/>
                <a:cs typeface="Carlito"/>
              </a:rPr>
              <a:t> </a:t>
            </a:r>
            <a:r>
              <a:rPr b="0" spc="-5" dirty="0">
                <a:latin typeface="Carlito"/>
                <a:cs typeface="Carlito"/>
              </a:rPr>
              <a:t>150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FF0000"/>
                </a:solidFill>
              </a:rPr>
              <a:t>B)</a:t>
            </a:r>
            <a:r>
              <a:rPr spc="-7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170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b="0" dirty="0">
                <a:latin typeface="Carlito"/>
                <a:cs typeface="Carlito"/>
              </a:rPr>
              <a:t>C)</a:t>
            </a:r>
            <a:r>
              <a:rPr b="0" spc="-95" dirty="0">
                <a:latin typeface="Carlito"/>
                <a:cs typeface="Carlito"/>
              </a:rPr>
              <a:t> </a:t>
            </a:r>
            <a:r>
              <a:rPr b="0" spc="-5" dirty="0">
                <a:latin typeface="Carlito"/>
                <a:cs typeface="Carlito"/>
              </a:rPr>
              <a:t>220</a:t>
            </a:r>
          </a:p>
          <a:p>
            <a:pPr marL="12700">
              <a:lnSpc>
                <a:spcPct val="100000"/>
              </a:lnSpc>
            </a:pPr>
            <a:r>
              <a:rPr b="0" spc="-5" dirty="0">
                <a:latin typeface="Carlito"/>
                <a:cs typeface="Carlito"/>
              </a:rPr>
              <a:t>D) </a:t>
            </a:r>
            <a:r>
              <a:rPr b="0" dirty="0">
                <a:latin typeface="Carlito"/>
                <a:cs typeface="Carlito"/>
              </a:rPr>
              <a:t>It </a:t>
            </a:r>
            <a:r>
              <a:rPr b="0" spc="-5" dirty="0">
                <a:latin typeface="Carlito"/>
                <a:cs typeface="Carlito"/>
              </a:rPr>
              <a:t>is </a:t>
            </a:r>
            <a:r>
              <a:rPr b="0" dirty="0">
                <a:latin typeface="Carlito"/>
                <a:cs typeface="Carlito"/>
              </a:rPr>
              <a:t>an </a:t>
            </a:r>
            <a:r>
              <a:rPr b="0" spc="-10" dirty="0">
                <a:latin typeface="Carlito"/>
                <a:cs typeface="Carlito"/>
              </a:rPr>
              <a:t>arbitrary</a:t>
            </a:r>
            <a:r>
              <a:rPr b="0" spc="4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value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7295" y="4822285"/>
            <a:ext cx="61341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000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4265" y="4830820"/>
            <a:ext cx="35623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F</a:t>
            </a:r>
            <a:r>
              <a:rPr sz="900" spc="10" dirty="0">
                <a:solidFill>
                  <a:srgbClr val="888888"/>
                </a:solidFill>
                <a:latin typeface="Tahoma"/>
                <a:cs typeface="Tahoma"/>
              </a:rPr>
              <a:t>oo</a:t>
            </a: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888888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40090" y="4823200"/>
            <a:ext cx="1536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FF0000"/>
                </a:solidFill>
                <a:latin typeface="Tahoma"/>
                <a:cs typeface="Tahoma"/>
              </a:rPr>
              <a:t>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89492" y="4823200"/>
            <a:ext cx="204470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34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335" y="3724452"/>
            <a:ext cx="2049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Solution:</a:t>
            </a:r>
            <a:r>
              <a:rPr sz="1800" b="1" spc="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B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(50 +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25+25+50)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+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5653C-13A1-4F72-BA21-C3659E3F7545}"/>
              </a:ext>
            </a:extLst>
          </p:cNvPr>
          <p:cNvSpPr txBox="1"/>
          <p:nvPr/>
        </p:nvSpPr>
        <p:spPr>
          <a:xfrm>
            <a:off x="762000" y="4413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Poll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3DF4AF-526A-9A9E-FB32-EF25CEA255B1}"/>
                  </a:ext>
                </a:extLst>
              </p14:cNvPr>
              <p14:cNvContentPartPr/>
              <p14:nvPr/>
            </p14:nvContentPartPr>
            <p14:xfrm>
              <a:off x="341280" y="2737800"/>
              <a:ext cx="2439360" cy="160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3DF4AF-526A-9A9E-FB32-EF25CEA255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920" y="2728440"/>
                <a:ext cx="2458080" cy="162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85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FFFFFF"/>
                </a:solidFill>
                <a:latin typeface="Tahoma"/>
                <a:cs typeface="Tahoma"/>
              </a:rPr>
              <a:t>Cost</a:t>
            </a:r>
            <a:r>
              <a:rPr sz="2400" i="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Function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1479" y="1247444"/>
            <a:ext cx="1881984" cy="649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5693" y="937336"/>
            <a:ext cx="7879080" cy="27978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16154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A </a:t>
            </a:r>
            <a:r>
              <a:rPr sz="1600" b="1" spc="-10" dirty="0">
                <a:latin typeface="Carlito"/>
                <a:cs typeface="Carlito"/>
              </a:rPr>
              <a:t>Cost </a:t>
            </a:r>
            <a:r>
              <a:rPr sz="1600" b="1" dirty="0">
                <a:latin typeface="Carlito"/>
                <a:cs typeface="Carlito"/>
              </a:rPr>
              <a:t>Function/Loss Function </a:t>
            </a:r>
            <a:r>
              <a:rPr sz="1600" spc="-15" dirty="0">
                <a:latin typeface="Carlito"/>
                <a:cs typeface="Carlito"/>
              </a:rPr>
              <a:t>evaluates </a:t>
            </a:r>
            <a:r>
              <a:rPr sz="1600" spc="-5" dirty="0">
                <a:latin typeface="Carlito"/>
                <a:cs typeface="Carlito"/>
              </a:rPr>
              <a:t>the performance of our  Machine Learning Algorithm. </a:t>
            </a:r>
            <a:r>
              <a:rPr sz="1600" dirty="0">
                <a:latin typeface="Carlito"/>
                <a:cs typeface="Carlito"/>
              </a:rPr>
              <a:t>The </a:t>
            </a:r>
            <a:r>
              <a:rPr sz="1600" b="1" dirty="0">
                <a:latin typeface="Carlito"/>
                <a:cs typeface="Carlito"/>
              </a:rPr>
              <a:t>Loss </a:t>
            </a:r>
            <a:r>
              <a:rPr sz="1600" b="1" spc="-5" dirty="0">
                <a:latin typeface="Carlito"/>
                <a:cs typeface="Carlito"/>
              </a:rPr>
              <a:t>function </a:t>
            </a:r>
            <a:r>
              <a:rPr sz="1600" spc="-10" dirty="0">
                <a:latin typeface="Carlito"/>
                <a:cs typeface="Carlito"/>
              </a:rPr>
              <a:t>computes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error 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single </a:t>
            </a:r>
            <a:r>
              <a:rPr sz="1600" spc="-10" dirty="0">
                <a:latin typeface="Carlito"/>
                <a:cs typeface="Carlito"/>
              </a:rPr>
              <a:t>training example </a:t>
            </a:r>
            <a:r>
              <a:rPr sz="1600" spc="-5" dirty="0">
                <a:latin typeface="Carlito"/>
                <a:cs typeface="Carlito"/>
              </a:rPr>
              <a:t>while the </a:t>
            </a:r>
            <a:r>
              <a:rPr sz="1600" b="1" spc="-10" dirty="0">
                <a:latin typeface="Carlito"/>
                <a:cs typeface="Carlito"/>
              </a:rPr>
              <a:t>Cost </a:t>
            </a:r>
            <a:r>
              <a:rPr sz="1600" b="1" spc="-5" dirty="0">
                <a:latin typeface="Carlito"/>
                <a:cs typeface="Carlito"/>
              </a:rPr>
              <a:t>functi</a:t>
            </a:r>
            <a:r>
              <a:rPr sz="1600" spc="-5" dirty="0">
                <a:latin typeface="Carlito"/>
                <a:cs typeface="Carlito"/>
              </a:rPr>
              <a:t>on is the </a:t>
            </a:r>
            <a:r>
              <a:rPr sz="1600" spc="-15" dirty="0">
                <a:latin typeface="Carlito"/>
                <a:cs typeface="Carlito"/>
              </a:rPr>
              <a:t>average </a:t>
            </a:r>
            <a:r>
              <a:rPr sz="1600" spc="-5" dirty="0">
                <a:latin typeface="Carlito"/>
                <a:cs typeface="Carlito"/>
              </a:rPr>
              <a:t>of  the loss </a:t>
            </a:r>
            <a:r>
              <a:rPr sz="1600" spc="-10" dirty="0">
                <a:latin typeface="Carlito"/>
                <a:cs typeface="Carlito"/>
              </a:rPr>
              <a:t>functions </a:t>
            </a:r>
            <a:r>
              <a:rPr sz="1600" spc="-15" dirty="0">
                <a:latin typeface="Carlito"/>
                <a:cs typeface="Carlito"/>
              </a:rPr>
              <a:t>for </a:t>
            </a:r>
            <a:r>
              <a:rPr sz="1600" spc="-5" dirty="0">
                <a:latin typeface="Carlito"/>
                <a:cs typeface="Carlito"/>
              </a:rPr>
              <a:t>all the </a:t>
            </a:r>
            <a:r>
              <a:rPr sz="1600" spc="-10" dirty="0">
                <a:latin typeface="Carlito"/>
                <a:cs typeface="Carlito"/>
              </a:rPr>
              <a:t>training</a:t>
            </a:r>
            <a:r>
              <a:rPr sz="1600" spc="6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examples.</a:t>
            </a:r>
            <a:endParaRPr sz="1600">
              <a:latin typeface="Carlito"/>
              <a:cs typeface="Carlito"/>
            </a:endParaRPr>
          </a:p>
          <a:p>
            <a:pPr marL="1224280">
              <a:lnSpc>
                <a:spcPct val="100000"/>
              </a:lnSpc>
              <a:spcBef>
                <a:spcPts val="894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The goal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any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Learning Algorithm is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minimize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Cost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Function.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latin typeface="Carlito"/>
                <a:cs typeface="Carlito"/>
              </a:rPr>
              <a:t>lower error between </a:t>
            </a:r>
            <a:r>
              <a:rPr sz="1600" spc="-5" dirty="0">
                <a:latin typeface="Carlito"/>
                <a:cs typeface="Carlito"/>
              </a:rPr>
              <a:t>the actual and the </a:t>
            </a:r>
            <a:r>
              <a:rPr sz="1600" spc="-15" dirty="0">
                <a:latin typeface="Carlito"/>
                <a:cs typeface="Carlito"/>
              </a:rPr>
              <a:t>predicted </a:t>
            </a:r>
            <a:r>
              <a:rPr sz="1600" spc="-10" dirty="0">
                <a:latin typeface="Carlito"/>
                <a:cs typeface="Carlito"/>
              </a:rPr>
              <a:t>values </a:t>
            </a:r>
            <a:r>
              <a:rPr sz="1600" spc="-5" dirty="0">
                <a:latin typeface="Carlito"/>
                <a:cs typeface="Carlito"/>
              </a:rPr>
              <a:t>signifies </a:t>
            </a:r>
            <a:r>
              <a:rPr sz="1600" spc="-15" dirty="0">
                <a:latin typeface="Carlito"/>
                <a:cs typeface="Carlito"/>
              </a:rPr>
              <a:t>that </a:t>
            </a:r>
            <a:r>
              <a:rPr sz="1600" spc="-5" dirty="0">
                <a:latin typeface="Carlito"/>
                <a:cs typeface="Carlito"/>
              </a:rPr>
              <a:t>the algorithm </a:t>
            </a:r>
            <a:r>
              <a:rPr sz="1600" dirty="0">
                <a:latin typeface="Carlito"/>
                <a:cs typeface="Carlito"/>
              </a:rPr>
              <a:t>has </a:t>
            </a:r>
            <a:r>
              <a:rPr sz="1600" spc="-5" dirty="0">
                <a:latin typeface="Carlito"/>
                <a:cs typeface="Carlito"/>
              </a:rPr>
              <a:t>done </a:t>
            </a:r>
            <a:r>
              <a:rPr sz="1600" dirty="0">
                <a:latin typeface="Carlito"/>
                <a:cs typeface="Carlito"/>
              </a:rPr>
              <a:t>a  good </a:t>
            </a:r>
            <a:r>
              <a:rPr sz="1600" spc="-5" dirty="0">
                <a:latin typeface="Carlito"/>
                <a:cs typeface="Carlito"/>
              </a:rPr>
              <a:t>job in</a:t>
            </a:r>
            <a:r>
              <a:rPr sz="1600" spc="-3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learning.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Carlito"/>
                <a:cs typeface="Carlito"/>
              </a:rPr>
              <a:t>A </a:t>
            </a:r>
            <a:r>
              <a:rPr sz="1600" spc="-5" dirty="0">
                <a:latin typeface="Carlito"/>
                <a:cs typeface="Carlito"/>
              </a:rPr>
              <a:t>common measure of the </a:t>
            </a:r>
            <a:r>
              <a:rPr sz="1600" spc="-10" dirty="0">
                <a:latin typeface="Carlito"/>
                <a:cs typeface="Carlito"/>
              </a:rPr>
              <a:t>discrepancy between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two values </a:t>
            </a:r>
            <a:r>
              <a:rPr sz="1600" spc="-5" dirty="0">
                <a:latin typeface="Carlito"/>
                <a:cs typeface="Carlito"/>
              </a:rPr>
              <a:t>is </a:t>
            </a:r>
            <a:r>
              <a:rPr sz="1600" spc="-10" dirty="0">
                <a:latin typeface="Carlito"/>
                <a:cs typeface="Carlito"/>
              </a:rPr>
              <a:t>the</a:t>
            </a:r>
            <a:r>
              <a:rPr sz="1600" spc="1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”Cross-entropy”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7340" y="3977639"/>
            <a:ext cx="2599696" cy="235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6BD5D7-F5FE-51F6-B081-9101A549300F}"/>
                  </a:ext>
                </a:extLst>
              </p14:cNvPr>
              <p14:cNvContentPartPr/>
              <p14:nvPr/>
            </p14:nvContentPartPr>
            <p14:xfrm>
              <a:off x="295920" y="418680"/>
              <a:ext cx="8839440" cy="4314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6BD5D7-F5FE-51F6-B081-9101A54930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560" y="409320"/>
                <a:ext cx="8858160" cy="433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E4CF6-A391-4CE0-AFC2-0C697242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988"/>
            <a:ext cx="9144000" cy="4456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0A0687-4A76-49A8-B591-1C3931899859}"/>
              </a:ext>
            </a:extLst>
          </p:cNvPr>
          <p:cNvSpPr/>
          <p:nvPr/>
        </p:nvSpPr>
        <p:spPr>
          <a:xfrm rot="20165686">
            <a:off x="2769602" y="2701856"/>
            <a:ext cx="4070412" cy="11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716253-0CA6-48FA-9F95-681DB7931803}"/>
              </a:ext>
            </a:extLst>
          </p:cNvPr>
          <p:cNvSpPr/>
          <p:nvPr/>
        </p:nvSpPr>
        <p:spPr>
          <a:xfrm>
            <a:off x="4993689" y="2574926"/>
            <a:ext cx="4060279" cy="2228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AEE8E-7492-4BEC-9E55-400125452DA1}"/>
              </a:ext>
            </a:extLst>
          </p:cNvPr>
          <p:cNvSpPr/>
          <p:nvPr/>
        </p:nvSpPr>
        <p:spPr>
          <a:xfrm>
            <a:off x="155359" y="3265718"/>
            <a:ext cx="4591976" cy="163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27386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47F19-8B38-4C3E-9923-D308B218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" y="317764"/>
            <a:ext cx="9140603" cy="45126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F2F8AF-4FAB-EAAC-58AD-369FE0EF6257}"/>
                  </a:ext>
                </a:extLst>
              </p14:cNvPr>
              <p14:cNvContentPartPr/>
              <p14:nvPr/>
            </p14:nvContentPartPr>
            <p14:xfrm>
              <a:off x="60120" y="893160"/>
              <a:ext cx="7883280" cy="205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F2F8AF-4FAB-EAAC-58AD-369FE0EF62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60" y="883800"/>
                <a:ext cx="7902000" cy="20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951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CCE56-3655-4760-A9CF-EAB87560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" y="308200"/>
            <a:ext cx="9134755" cy="45288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B8B1B4-5C2F-8BFC-3F97-7C8919719A9D}"/>
                  </a:ext>
                </a:extLst>
              </p14:cNvPr>
              <p14:cNvContentPartPr/>
              <p14:nvPr/>
            </p14:nvContentPartPr>
            <p14:xfrm>
              <a:off x="558720" y="315720"/>
              <a:ext cx="8320680" cy="4235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B8B1B4-5C2F-8BFC-3F97-7C8919719A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360" y="306360"/>
                <a:ext cx="8339400" cy="42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973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C4EF8-9244-42C9-9BAE-C5FC784F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" y="327410"/>
            <a:ext cx="9146664" cy="44963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24BD99-90E0-61B7-7EBA-33063E31AE3B}"/>
                  </a:ext>
                </a:extLst>
              </p14:cNvPr>
              <p14:cNvContentPartPr/>
              <p14:nvPr/>
            </p14:nvContentPartPr>
            <p14:xfrm>
              <a:off x="14400" y="1297800"/>
              <a:ext cx="9038160" cy="3282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24BD99-90E0-61B7-7EBA-33063E31AE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0" y="1288440"/>
                <a:ext cx="9056880" cy="33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550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46B170-B5E4-4159-8290-7AD535D9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746"/>
            <a:ext cx="9147775" cy="44625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D6A5F0-36D6-DB73-F450-70AD80DC8EA6}"/>
                  </a:ext>
                </a:extLst>
              </p14:cNvPr>
              <p14:cNvContentPartPr/>
              <p14:nvPr/>
            </p14:nvContentPartPr>
            <p14:xfrm>
              <a:off x="267840" y="889920"/>
              <a:ext cx="8866440" cy="6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D6A5F0-36D6-DB73-F450-70AD80DC8E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80" y="880560"/>
                <a:ext cx="888516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2932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C269A-6696-4D6D-8154-DF08E991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" y="329164"/>
            <a:ext cx="9123131" cy="44812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1A8C6F-807C-CB6A-A7E7-5552E78B7129}"/>
                  </a:ext>
                </a:extLst>
              </p14:cNvPr>
              <p14:cNvContentPartPr/>
              <p14:nvPr/>
            </p14:nvContentPartPr>
            <p14:xfrm>
              <a:off x="410040" y="920160"/>
              <a:ext cx="3857760" cy="64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1A8C6F-807C-CB6A-A7E7-5552E78B71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680" y="910800"/>
                <a:ext cx="3876480" cy="6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828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4C4E7-697F-4C50-8B4B-BC68CEBA7303}"/>
              </a:ext>
            </a:extLst>
          </p:cNvPr>
          <p:cNvSpPr txBox="1"/>
          <p:nvPr/>
        </p:nvSpPr>
        <p:spPr>
          <a:xfrm>
            <a:off x="620328" y="2159427"/>
            <a:ext cx="790334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950" dirty="0"/>
              <a:t>Backpropagation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B385C0-3C7A-24E9-3DB3-8E1A9BC07151}"/>
                  </a:ext>
                </a:extLst>
              </p14:cNvPr>
              <p14:cNvContentPartPr/>
              <p14:nvPr/>
            </p14:nvContentPartPr>
            <p14:xfrm>
              <a:off x="2314440" y="2933280"/>
              <a:ext cx="4447080" cy="76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B385C0-3C7A-24E9-3DB3-8E1A9BC071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5080" y="2923920"/>
                <a:ext cx="446580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20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0856" y="304799"/>
            <a:ext cx="911351" cy="240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7847" y="210311"/>
            <a:ext cx="813816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5350" y="869645"/>
            <a:ext cx="6770370" cy="5092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110"/>
              </a:spcBef>
            </a:pP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which of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following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applications can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deep learning 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sz="16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95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problem?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34711" y="1423415"/>
            <a:ext cx="3459480" cy="3459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0072" y="2203450"/>
            <a:ext cx="4362450" cy="216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5435" indent="-293370">
              <a:lnSpc>
                <a:spcPct val="100000"/>
              </a:lnSpc>
              <a:spcBef>
                <a:spcPts val="100"/>
              </a:spcBef>
              <a:buAutoNum type="alphaUcParenR"/>
              <a:tabLst>
                <a:tab pos="30607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Protein structure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prediction</a:t>
            </a:r>
            <a:endParaRPr sz="1800">
              <a:latin typeface="Arial"/>
              <a:cs typeface="Arial"/>
            </a:endParaRPr>
          </a:p>
          <a:p>
            <a:pPr marL="305435" indent="-293370">
              <a:lnSpc>
                <a:spcPct val="100000"/>
              </a:lnSpc>
              <a:buAutoNum type="alphaUcParenR"/>
              <a:tabLst>
                <a:tab pos="30607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Prediction of chemical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reactions</a:t>
            </a:r>
            <a:endParaRPr sz="1800">
              <a:latin typeface="Arial"/>
              <a:cs typeface="Arial"/>
            </a:endParaRPr>
          </a:p>
          <a:p>
            <a:pPr marL="317500" indent="-305435">
              <a:lnSpc>
                <a:spcPct val="100000"/>
              </a:lnSpc>
              <a:buAutoNum type="alphaUcParenR"/>
              <a:tabLst>
                <a:tab pos="31813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Detection of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exotic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particles</a:t>
            </a:r>
            <a:endParaRPr sz="1800">
              <a:latin typeface="Arial"/>
              <a:cs typeface="Arial"/>
            </a:endParaRPr>
          </a:p>
          <a:p>
            <a:pPr marL="308610" indent="-296545">
              <a:lnSpc>
                <a:spcPct val="100000"/>
              </a:lnSpc>
              <a:buAutoNum type="alphaUcParenR"/>
              <a:tabLst>
                <a:tab pos="309245" algn="l"/>
              </a:tabLst>
            </a:pPr>
            <a:r>
              <a:rPr sz="1800" b="1" spc="-10" dirty="0">
                <a:solidFill>
                  <a:srgbClr val="FFE699"/>
                </a:solidFill>
                <a:latin typeface="Arial"/>
                <a:cs typeface="Arial"/>
              </a:rPr>
              <a:t>All </a:t>
            </a:r>
            <a:r>
              <a:rPr sz="1800" b="1" dirty="0">
                <a:solidFill>
                  <a:srgbClr val="FFE699"/>
                </a:solidFill>
                <a:latin typeface="Arial"/>
                <a:cs typeface="Arial"/>
              </a:rPr>
              <a:t>of</a:t>
            </a:r>
            <a:r>
              <a:rPr sz="1800" b="1" spc="30" dirty="0">
                <a:solidFill>
                  <a:srgbClr val="FFE6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E699"/>
                </a:solidFill>
                <a:latin typeface="Arial"/>
                <a:cs typeface="Arial"/>
              </a:rPr>
              <a:t>these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al"/>
              <a:cs typeface="Arial"/>
            </a:endParaRPr>
          </a:p>
          <a:p>
            <a:pPr marL="12700" marR="5080" algn="just">
              <a:lnSpc>
                <a:spcPct val="98900"/>
              </a:lnSpc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can use neural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network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approximate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any function so it can theoretically be used  to solve any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problem.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60715" y="4820759"/>
            <a:ext cx="2133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A995ACC-1E99-02F8-6B7F-5D20693971C5}"/>
                  </a:ext>
                </a:extLst>
              </p14:cNvPr>
              <p14:cNvContentPartPr/>
              <p14:nvPr/>
            </p14:nvContentPartPr>
            <p14:xfrm>
              <a:off x="245160" y="2280600"/>
              <a:ext cx="605880" cy="113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A995ACC-1E99-02F8-6B7F-5D2069397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800" y="2271240"/>
                <a:ext cx="624600" cy="115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77632-3113-4B25-8FE0-6A4F83EA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31825"/>
            <a:ext cx="9144000" cy="4461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E9CA7E-1949-4570-A48C-8CCA65050002}"/>
              </a:ext>
            </a:extLst>
          </p:cNvPr>
          <p:cNvSpPr/>
          <p:nvPr/>
        </p:nvSpPr>
        <p:spPr>
          <a:xfrm>
            <a:off x="4394446" y="710070"/>
            <a:ext cx="4680752" cy="215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B211D4A-8055-64E3-A3A8-5EAEEBAAAB88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786AE8-9990-A3EC-27A7-501DC033C28C}"/>
                  </a:ext>
                </a:extLst>
              </p14:cNvPr>
              <p14:cNvContentPartPr/>
              <p14:nvPr/>
            </p14:nvContentPartPr>
            <p14:xfrm>
              <a:off x="747360" y="273240"/>
              <a:ext cx="6537960" cy="1457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786AE8-9990-A3EC-27A7-501DC033C2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000" y="263880"/>
                <a:ext cx="6556680" cy="14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77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A83F9-AF5D-42C1-B709-F2AF53937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26"/>
            <a:ext cx="9144000" cy="442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0C7715-F359-42D3-9139-A02CDD4ED50C}"/>
              </a:ext>
            </a:extLst>
          </p:cNvPr>
          <p:cNvSpPr/>
          <p:nvPr/>
        </p:nvSpPr>
        <p:spPr>
          <a:xfrm>
            <a:off x="73241" y="2365750"/>
            <a:ext cx="4301231" cy="1817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E9675-5ABC-44FE-8A1A-A216F90190CF}"/>
              </a:ext>
            </a:extLst>
          </p:cNvPr>
          <p:cNvSpPr/>
          <p:nvPr/>
        </p:nvSpPr>
        <p:spPr>
          <a:xfrm>
            <a:off x="73241" y="4183452"/>
            <a:ext cx="3968319" cy="87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82C182F-09A7-373E-790E-9623A9C09D07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72F0F3-07F8-5636-A162-082441851BB0}"/>
                  </a:ext>
                </a:extLst>
              </p14:cNvPr>
              <p14:cNvContentPartPr/>
              <p14:nvPr/>
            </p14:nvContentPartPr>
            <p14:xfrm>
              <a:off x="869400" y="775440"/>
              <a:ext cx="7160040" cy="4129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72F0F3-07F8-5636-A162-082441851B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040" y="766080"/>
                <a:ext cx="7178760" cy="41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9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D9AC52-5A61-4697-898D-F3A0D405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26"/>
            <a:ext cx="9144000" cy="43531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AEF402-E50F-4325-94A2-9694E337C223}"/>
              </a:ext>
            </a:extLst>
          </p:cNvPr>
          <p:cNvSpPr/>
          <p:nvPr/>
        </p:nvSpPr>
        <p:spPr>
          <a:xfrm>
            <a:off x="8542538" y="2054372"/>
            <a:ext cx="299622" cy="179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B51719D-6934-6F1E-2A99-448616407569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361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9219C9-AF7D-47F5-A95D-EADECFF4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90271"/>
            <a:ext cx="9144000" cy="43992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F4D86B-A9C4-4C0F-AF3E-845C4A3C7EA6}"/>
              </a:ext>
            </a:extLst>
          </p:cNvPr>
          <p:cNvSpPr/>
          <p:nvPr/>
        </p:nvSpPr>
        <p:spPr>
          <a:xfrm>
            <a:off x="4687409" y="2661853"/>
            <a:ext cx="326255" cy="179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6BB4C10-B599-36AD-3D16-8FB0F3AF4FE8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D22D3C-5721-3F52-51CC-F98C8FD99821}"/>
                  </a:ext>
                </a:extLst>
              </p14:cNvPr>
              <p14:cNvContentPartPr/>
              <p14:nvPr/>
            </p14:nvContentPartPr>
            <p14:xfrm>
              <a:off x="2107080" y="3177720"/>
              <a:ext cx="1982520" cy="941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D22D3C-5721-3F52-51CC-F98C8FD998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7720" y="3168360"/>
                <a:ext cx="2001240" cy="9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6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8A3F4-9DF3-494C-AEF5-D9614B79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" y="717340"/>
            <a:ext cx="9135920" cy="4315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2E2D98-E8A5-478E-8012-F46766EFF921}"/>
              </a:ext>
            </a:extLst>
          </p:cNvPr>
          <p:cNvSpPr/>
          <p:nvPr/>
        </p:nvSpPr>
        <p:spPr>
          <a:xfrm>
            <a:off x="6671569" y="1510159"/>
            <a:ext cx="326255" cy="22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69B3AF-06EA-21C2-F99D-76996F2C6904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954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37D2E-ECD5-4AE8-80B4-CAFDFD3A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72326"/>
            <a:ext cx="9144000" cy="4491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3EC9BD-0293-413C-8DCB-B260322C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326"/>
            <a:ext cx="9144000" cy="44912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E2065-33DB-458A-B9BA-3AB047AFBB10}"/>
              </a:ext>
            </a:extLst>
          </p:cNvPr>
          <p:cNvSpPr/>
          <p:nvPr/>
        </p:nvSpPr>
        <p:spPr>
          <a:xfrm>
            <a:off x="5313285" y="3335630"/>
            <a:ext cx="2703251" cy="181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1AB36D-AEF2-4ED9-9843-68915748AA8D}"/>
              </a:ext>
            </a:extLst>
          </p:cNvPr>
          <p:cNvSpPr/>
          <p:nvPr/>
        </p:nvSpPr>
        <p:spPr>
          <a:xfrm>
            <a:off x="4674093" y="1784257"/>
            <a:ext cx="326255" cy="22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4B01301-83B5-A8B0-7878-19CEA4F33F75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0B2C531-C39C-1AFC-F7C1-2FA5EEB985DC}"/>
                  </a:ext>
                </a:extLst>
              </p14:cNvPr>
              <p14:cNvContentPartPr/>
              <p14:nvPr/>
            </p14:nvContentPartPr>
            <p14:xfrm>
              <a:off x="4084560" y="1048320"/>
              <a:ext cx="3787920" cy="954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0B2C531-C39C-1AFC-F7C1-2FA5EEB985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5200" y="1038960"/>
                <a:ext cx="3806640" cy="9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47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65784-3DFE-496D-943B-1F063EFD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156"/>
            <a:ext cx="9144000" cy="4491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008D68-A4D9-4D1B-A28E-DD3070F297BF}"/>
              </a:ext>
            </a:extLst>
          </p:cNvPr>
          <p:cNvSpPr/>
          <p:nvPr/>
        </p:nvSpPr>
        <p:spPr>
          <a:xfrm>
            <a:off x="4753992" y="1108180"/>
            <a:ext cx="326255" cy="22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127A43C-AAE8-00B6-D24A-ECAEB39579C1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53AD6E-D5E6-0A72-A001-61EF59CFD838}"/>
                  </a:ext>
                </a:extLst>
              </p14:cNvPr>
              <p14:cNvContentPartPr/>
              <p14:nvPr/>
            </p14:nvContentPartPr>
            <p14:xfrm>
              <a:off x="7256790" y="4059925"/>
              <a:ext cx="40500" cy="84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53AD6E-D5E6-0A72-A001-61EF59CFD8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7471" y="4050565"/>
                <a:ext cx="59137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9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97C79-B5AF-4590-89AE-498AFCD0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" y="563323"/>
            <a:ext cx="9144551" cy="4510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F669C6-EA11-414C-B43D-2F20101488D1}"/>
              </a:ext>
            </a:extLst>
          </p:cNvPr>
          <p:cNvSpPr/>
          <p:nvPr/>
        </p:nvSpPr>
        <p:spPr>
          <a:xfrm>
            <a:off x="3330086" y="1825197"/>
            <a:ext cx="584817" cy="84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A2C17-64AE-4200-9CC8-2801770D5781}"/>
              </a:ext>
            </a:extLst>
          </p:cNvPr>
          <p:cNvSpPr/>
          <p:nvPr/>
        </p:nvSpPr>
        <p:spPr>
          <a:xfrm>
            <a:off x="3327362" y="2967383"/>
            <a:ext cx="584817" cy="84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9AF3B1-DAC1-4B28-A6FC-DE277580A079}"/>
              </a:ext>
            </a:extLst>
          </p:cNvPr>
          <p:cNvSpPr/>
          <p:nvPr/>
        </p:nvSpPr>
        <p:spPr>
          <a:xfrm>
            <a:off x="3986908" y="1485220"/>
            <a:ext cx="1625999" cy="419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A7C8A4-A761-4023-98F9-07443370C88F}"/>
              </a:ext>
            </a:extLst>
          </p:cNvPr>
          <p:cNvSpPr/>
          <p:nvPr/>
        </p:nvSpPr>
        <p:spPr>
          <a:xfrm>
            <a:off x="6500673" y="2897045"/>
            <a:ext cx="2308195" cy="2023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FCE5B-7B25-4488-B518-F0EAF20F875C}"/>
              </a:ext>
            </a:extLst>
          </p:cNvPr>
          <p:cNvSpPr/>
          <p:nvPr/>
        </p:nvSpPr>
        <p:spPr>
          <a:xfrm rot="1424236">
            <a:off x="554773" y="1508571"/>
            <a:ext cx="2461400" cy="100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6CD8E-1826-459D-AAF4-B6EA405701C9}"/>
              </a:ext>
            </a:extLst>
          </p:cNvPr>
          <p:cNvSpPr/>
          <p:nvPr/>
        </p:nvSpPr>
        <p:spPr>
          <a:xfrm rot="20465539">
            <a:off x="718705" y="4039814"/>
            <a:ext cx="2639789" cy="100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426F4-22DF-4234-8E59-71C0E1060A17}"/>
              </a:ext>
            </a:extLst>
          </p:cNvPr>
          <p:cNvSpPr/>
          <p:nvPr/>
        </p:nvSpPr>
        <p:spPr>
          <a:xfrm>
            <a:off x="0" y="2394069"/>
            <a:ext cx="2308195" cy="100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8D57F14-6422-45DF-09CA-AC3A264F43BB}"/>
              </a:ext>
            </a:extLst>
          </p:cNvPr>
          <p:cNvSpPr txBox="1">
            <a:spLocks/>
          </p:cNvSpPr>
          <p:nvPr/>
        </p:nvSpPr>
        <p:spPr>
          <a:xfrm>
            <a:off x="375894" y="117475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 dirty="0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 dirty="0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0D1310-C538-44D6-E0CB-776AE8F81DAC}"/>
                  </a:ext>
                </a:extLst>
              </p14:cNvPr>
              <p14:cNvContentPartPr/>
              <p14:nvPr/>
            </p14:nvContentPartPr>
            <p14:xfrm>
              <a:off x="184680" y="1797840"/>
              <a:ext cx="8761320" cy="217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0D1310-C538-44D6-E0CB-776AE8F81D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320" y="1788480"/>
                <a:ext cx="8780040" cy="21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E1720-6961-4041-8273-3DBE0255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9038"/>
            <a:ext cx="9144000" cy="4460488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5BA7B13-B546-5E56-7BFA-6249386D7D98}"/>
              </a:ext>
            </a:extLst>
          </p:cNvPr>
          <p:cNvSpPr txBox="1">
            <a:spLocks/>
          </p:cNvSpPr>
          <p:nvPr/>
        </p:nvSpPr>
        <p:spPr>
          <a:xfrm>
            <a:off x="375894" y="103568"/>
            <a:ext cx="301561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en-IN" sz="2400" kern="0" spc="-8">
                <a:solidFill>
                  <a:schemeClr val="bg1"/>
                </a:solidFill>
                <a:latin typeface="Tahoma"/>
                <a:cs typeface="Tahoma"/>
              </a:rPr>
              <a:t>Backward</a:t>
            </a:r>
            <a:r>
              <a:rPr lang="en-IN" sz="2400" kern="0" spc="-19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2400" kern="0" spc="-4">
                <a:solidFill>
                  <a:schemeClr val="bg1"/>
                </a:solidFill>
                <a:latin typeface="Tahoma"/>
                <a:cs typeface="Tahoma"/>
              </a:rPr>
              <a:t>Propagation</a:t>
            </a:r>
            <a:endParaRPr lang="en-IN" sz="2400" kern="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D4EF5E-46C9-1776-8B2D-D04CE266DF55}"/>
                  </a:ext>
                </a:extLst>
              </p14:cNvPr>
              <p14:cNvContentPartPr/>
              <p14:nvPr/>
            </p14:nvContentPartPr>
            <p14:xfrm>
              <a:off x="1080" y="220680"/>
              <a:ext cx="9149400" cy="480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D4EF5E-46C9-1776-8B2D-D04CE266D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280" y="211320"/>
                <a:ext cx="9168120" cy="48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949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302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Backward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Propagation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0744" y="774191"/>
            <a:ext cx="6355275" cy="2978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031" y="4014622"/>
            <a:ext cx="81864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spc="25" dirty="0">
                <a:latin typeface="Arial"/>
                <a:cs typeface="Arial"/>
              </a:rPr>
              <a:t>We </a:t>
            </a:r>
            <a:r>
              <a:rPr sz="1600" dirty="0">
                <a:latin typeface="Arial"/>
                <a:cs typeface="Arial"/>
              </a:rPr>
              <a:t>know </a:t>
            </a:r>
            <a:r>
              <a:rPr sz="1600" spc="-5" dirty="0">
                <a:latin typeface="Arial"/>
                <a:cs typeface="Arial"/>
              </a:rPr>
              <a:t>that propagation </a:t>
            </a:r>
            <a:r>
              <a:rPr sz="1600" dirty="0">
                <a:latin typeface="Arial"/>
                <a:cs typeface="Arial"/>
              </a:rPr>
              <a:t>is used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calculate the </a:t>
            </a:r>
            <a:r>
              <a:rPr sz="1600" spc="-5" dirty="0">
                <a:latin typeface="Arial"/>
                <a:cs typeface="Arial"/>
              </a:rPr>
              <a:t>gradient of </a:t>
            </a:r>
            <a:r>
              <a:rPr sz="1600" dirty="0">
                <a:latin typeface="Arial"/>
                <a:cs typeface="Arial"/>
              </a:rPr>
              <a:t>the loss function </a:t>
            </a:r>
            <a:r>
              <a:rPr sz="1600" spc="-5" dirty="0">
                <a:latin typeface="Arial"/>
                <a:cs typeface="Arial"/>
              </a:rPr>
              <a:t>with</a:t>
            </a:r>
            <a:r>
              <a:rPr sz="1600" spc="-2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respect 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parameters.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441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Neural Networks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 Business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456" y="630935"/>
            <a:ext cx="1932432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9195" y="651129"/>
            <a:ext cx="8642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35" dirty="0">
                <a:solidFill>
                  <a:srgbClr val="333333"/>
                </a:solidFill>
                <a:latin typeface="Trebuchet MS"/>
                <a:cs typeface="Trebuchet MS"/>
              </a:rPr>
              <a:t>Voice</a:t>
            </a:r>
            <a:r>
              <a:rPr sz="10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333333"/>
                </a:solidFill>
                <a:latin typeface="Trebuchet MS"/>
                <a:cs typeface="Trebuchet MS"/>
              </a:rPr>
              <a:t>Assistants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" y="1511807"/>
            <a:ext cx="1743456" cy="1075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1283" y="2668600"/>
            <a:ext cx="95504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75" dirty="0">
                <a:solidFill>
                  <a:srgbClr val="333333"/>
                </a:solidFill>
                <a:latin typeface="Trebuchet MS"/>
                <a:cs typeface="Trebuchet MS"/>
              </a:rPr>
              <a:t>Facial</a:t>
            </a:r>
            <a:r>
              <a:rPr sz="10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333333"/>
                </a:solidFill>
                <a:latin typeface="Trebuchet MS"/>
                <a:cs typeface="Trebuchet MS"/>
              </a:rPr>
              <a:t>Recognition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98192" y="848628"/>
            <a:ext cx="3685540" cy="1964689"/>
            <a:chOff x="2298192" y="848628"/>
            <a:chExt cx="3685540" cy="1964689"/>
          </a:xfrm>
        </p:grpSpPr>
        <p:sp>
          <p:nvSpPr>
            <p:cNvPr id="11" name="object 11"/>
            <p:cNvSpPr/>
            <p:nvPr/>
          </p:nvSpPr>
          <p:spPr>
            <a:xfrm>
              <a:off x="3975710" y="848628"/>
              <a:ext cx="2008019" cy="1161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8192" y="1563623"/>
              <a:ext cx="1871472" cy="12496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77406" y="4558994"/>
            <a:ext cx="15938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15" dirty="0">
                <a:latin typeface="Trebuchet MS"/>
                <a:cs typeface="Trebuchet MS"/>
              </a:rPr>
              <a:t>Catching </a:t>
            </a:r>
            <a:r>
              <a:rPr sz="1000" b="1" dirty="0">
                <a:latin typeface="Trebuchet MS"/>
                <a:cs typeface="Trebuchet MS"/>
              </a:rPr>
              <a:t>Fraud </a:t>
            </a:r>
            <a:r>
              <a:rPr sz="1000" b="1" spc="-20" dirty="0">
                <a:latin typeface="Trebuchet MS"/>
                <a:cs typeface="Trebuchet MS"/>
              </a:rPr>
              <a:t>in</a:t>
            </a:r>
            <a:r>
              <a:rPr sz="1000" b="1" spc="-120" dirty="0">
                <a:latin typeface="Trebuchet MS"/>
                <a:cs typeface="Trebuchet MS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Banking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05016" y="2859023"/>
            <a:ext cx="2133600" cy="1688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99482" y="4670552"/>
            <a:ext cx="112649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10" dirty="0">
                <a:solidFill>
                  <a:srgbClr val="333333"/>
                </a:solidFill>
                <a:latin typeface="Trebuchet MS"/>
                <a:cs typeface="Trebuchet MS"/>
              </a:rPr>
              <a:t>Video</a:t>
            </a:r>
            <a:r>
              <a:rPr sz="1000" b="1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Surveillance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27320" y="3880103"/>
            <a:ext cx="1176527" cy="76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2160" y="2817113"/>
            <a:ext cx="8369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60" dirty="0">
                <a:solidFill>
                  <a:srgbClr val="333333"/>
                </a:solidFill>
                <a:latin typeface="Trebuchet MS"/>
                <a:cs typeface="Trebuchet MS"/>
              </a:rPr>
              <a:t>Self-driving </a:t>
            </a:r>
            <a:r>
              <a:rPr sz="1000" spc="-45" dirty="0">
                <a:solidFill>
                  <a:srgbClr val="333333"/>
                </a:solidFill>
                <a:latin typeface="Trebuchet MS"/>
                <a:cs typeface="Trebuchet MS"/>
              </a:rPr>
              <a:t>cars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93976" y="3087623"/>
            <a:ext cx="1545336" cy="10759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754879" y="926591"/>
            <a:ext cx="4066540" cy="2636520"/>
            <a:chOff x="4754879" y="926591"/>
            <a:chExt cx="4066540" cy="2636520"/>
          </a:xfrm>
        </p:grpSpPr>
        <p:sp>
          <p:nvSpPr>
            <p:cNvPr id="20" name="object 20"/>
            <p:cNvSpPr/>
            <p:nvPr/>
          </p:nvSpPr>
          <p:spPr>
            <a:xfrm>
              <a:off x="7543800" y="2051303"/>
              <a:ext cx="1277111" cy="6644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77711" y="2011679"/>
              <a:ext cx="1466088" cy="7437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6079" y="926591"/>
              <a:ext cx="1871472" cy="1054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44183" y="1243583"/>
              <a:ext cx="667512" cy="4815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54879" y="2816351"/>
              <a:ext cx="1325879" cy="7467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121146" y="651129"/>
            <a:ext cx="15798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10" dirty="0">
                <a:solidFill>
                  <a:srgbClr val="333333"/>
                </a:solidFill>
                <a:latin typeface="Trebuchet MS"/>
                <a:cs typeface="Trebuchet MS"/>
              </a:rPr>
              <a:t>Recommendation</a:t>
            </a: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333333"/>
                </a:solidFill>
                <a:latin typeface="Trebuchet MS"/>
                <a:cs typeface="Trebuchet MS"/>
              </a:rPr>
              <a:t>Engines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0563" y="2084069"/>
            <a:ext cx="87947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30" dirty="0">
                <a:solidFill>
                  <a:srgbClr val="333333"/>
                </a:solidFill>
                <a:latin typeface="Trebuchet MS"/>
                <a:cs typeface="Trebuchet MS"/>
              </a:rPr>
              <a:t>Google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000" b="1" spc="10" dirty="0">
                <a:solidFill>
                  <a:srgbClr val="333333"/>
                </a:solidFill>
                <a:latin typeface="Trebuchet MS"/>
                <a:cs typeface="Trebuchet MS"/>
              </a:rPr>
              <a:t>Search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000" b="1" spc="100" dirty="0">
                <a:solidFill>
                  <a:srgbClr val="333333"/>
                </a:solidFill>
                <a:latin typeface="Trebuchet MS"/>
                <a:cs typeface="Trebuchet MS"/>
              </a:rPr>
              <a:t>T</a:t>
            </a:r>
            <a:r>
              <a:rPr sz="1000" b="1" spc="20" dirty="0">
                <a:solidFill>
                  <a:srgbClr val="333333"/>
                </a:solidFill>
                <a:latin typeface="Trebuchet MS"/>
                <a:cs typeface="Trebuchet MS"/>
              </a:rPr>
              <a:t>r</a:t>
            </a: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1000" b="1" spc="-20" dirty="0">
                <a:solidFill>
                  <a:srgbClr val="333333"/>
                </a:solidFill>
                <a:latin typeface="Trebuchet MS"/>
                <a:cs typeface="Trebuchet MS"/>
              </a:rPr>
              <a:t>n</a:t>
            </a:r>
            <a:r>
              <a:rPr sz="1000" b="1" spc="-15" dirty="0">
                <a:solidFill>
                  <a:srgbClr val="333333"/>
                </a:solidFill>
                <a:latin typeface="Trebuchet MS"/>
                <a:cs typeface="Trebuchet MS"/>
              </a:rPr>
              <a:t>s</a:t>
            </a:r>
            <a:r>
              <a:rPr sz="1000" b="1" spc="-20" dirty="0">
                <a:solidFill>
                  <a:srgbClr val="333333"/>
                </a:solidFill>
                <a:latin typeface="Trebuchet MS"/>
                <a:cs typeface="Trebuchet MS"/>
              </a:rPr>
              <a:t>l</a:t>
            </a: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1000" b="1" spc="-5" dirty="0">
                <a:solidFill>
                  <a:srgbClr val="333333"/>
                </a:solidFill>
                <a:latin typeface="Trebuchet MS"/>
                <a:cs typeface="Trebuchet MS"/>
              </a:rPr>
              <a:t>te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000" b="1" spc="15" dirty="0">
                <a:solidFill>
                  <a:srgbClr val="333333"/>
                </a:solidFill>
                <a:latin typeface="Trebuchet MS"/>
                <a:cs typeface="Trebuchet MS"/>
              </a:rPr>
              <a:t>maps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06900" y="3610102"/>
            <a:ext cx="862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20" dirty="0">
                <a:solidFill>
                  <a:srgbClr val="333333"/>
                </a:solidFill>
                <a:latin typeface="Trebuchet MS"/>
                <a:cs typeface="Trebuchet MS"/>
              </a:rPr>
              <a:t>Email</a:t>
            </a:r>
            <a:r>
              <a:rPr sz="1000" b="1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333333"/>
                </a:solidFill>
                <a:latin typeface="Trebuchet MS"/>
                <a:cs typeface="Trebuchet MS"/>
              </a:rPr>
              <a:t>filtering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03320" y="3145535"/>
            <a:ext cx="679703" cy="1222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32663" y="4289856"/>
            <a:ext cx="4366260" cy="558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5"/>
              </a:spcBef>
            </a:pPr>
            <a:r>
              <a:rPr sz="1000" b="1" spc="35" dirty="0">
                <a:solidFill>
                  <a:srgbClr val="333333"/>
                </a:solidFill>
                <a:latin typeface="Trebuchet MS"/>
                <a:cs typeface="Trebuchet MS"/>
              </a:rPr>
              <a:t>Customer </a:t>
            </a:r>
            <a:r>
              <a:rPr sz="1000" b="1" spc="15" dirty="0">
                <a:solidFill>
                  <a:srgbClr val="333333"/>
                </a:solidFill>
                <a:latin typeface="Trebuchet MS"/>
                <a:cs typeface="Trebuchet MS"/>
              </a:rPr>
              <a:t>Support </a:t>
            </a:r>
            <a:r>
              <a:rPr sz="1000" b="1" spc="10" dirty="0">
                <a:solidFill>
                  <a:srgbClr val="333333"/>
                </a:solidFill>
                <a:latin typeface="Trebuchet MS"/>
                <a:cs typeface="Trebuchet MS"/>
              </a:rPr>
              <a:t>Queries </a:t>
            </a:r>
            <a:r>
              <a:rPr sz="1000" b="1" spc="-5" dirty="0">
                <a:solidFill>
                  <a:srgbClr val="333333"/>
                </a:solidFill>
                <a:latin typeface="Trebuchet MS"/>
                <a:cs typeface="Trebuchet MS"/>
              </a:rPr>
              <a:t>(and</a:t>
            </a:r>
            <a:r>
              <a:rPr sz="1000" b="1" spc="-1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333333"/>
                </a:solidFill>
                <a:latin typeface="Trebuchet MS"/>
                <a:cs typeface="Trebuchet MS"/>
              </a:rPr>
              <a:t>Chatbots)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825"/>
              </a:spcBef>
            </a:pPr>
            <a:r>
              <a:rPr sz="9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6"/>
              </a:rPr>
              <a:t>https://www.analyticsvidhya.com/blog/2018/05/24-ultimate-data-science-projects-to-boost- </a:t>
            </a:r>
            <a:r>
              <a:rPr sz="900" spc="-5" dirty="0">
                <a:solidFill>
                  <a:srgbClr val="0462C1"/>
                </a:solidFill>
                <a:latin typeface="Carlito"/>
                <a:cs typeface="Carlito"/>
                <a:hlinkClick r:id="rId16"/>
              </a:rPr>
              <a:t> </a:t>
            </a:r>
            <a:r>
              <a:rPr sz="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6"/>
              </a:rPr>
              <a:t>your-knowledge-and-skills/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49936" y="667511"/>
            <a:ext cx="3487420" cy="3594100"/>
            <a:chOff x="249936" y="667511"/>
            <a:chExt cx="3487420" cy="3594100"/>
          </a:xfrm>
        </p:grpSpPr>
        <p:sp>
          <p:nvSpPr>
            <p:cNvPr id="31" name="object 31"/>
            <p:cNvSpPr/>
            <p:nvPr/>
          </p:nvSpPr>
          <p:spPr>
            <a:xfrm>
              <a:off x="2334768" y="667511"/>
              <a:ext cx="780288" cy="8321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64991" y="1033271"/>
              <a:ext cx="371856" cy="371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9936" y="2840735"/>
              <a:ext cx="1191768" cy="14203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164585" y="815416"/>
            <a:ext cx="85661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3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1000" spc="-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333333"/>
                </a:solidFill>
                <a:latin typeface="Trebuchet MS"/>
                <a:cs typeface="Trebuchet MS"/>
              </a:rPr>
              <a:t>Terminator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260715" y="4820759"/>
            <a:ext cx="2133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6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0080" y="3298951"/>
            <a:ext cx="6229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65" dirty="0">
                <a:solidFill>
                  <a:srgbClr val="333333"/>
                </a:solidFill>
                <a:latin typeface="Trebuchet MS"/>
                <a:cs typeface="Trebuchet MS"/>
              </a:rPr>
              <a:t>Image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800" spc="-40" dirty="0">
                <a:solidFill>
                  <a:srgbClr val="333333"/>
                </a:solidFill>
                <a:latin typeface="Trebuchet MS"/>
                <a:cs typeface="Trebuchet MS"/>
              </a:rPr>
              <a:t>Understanding</a:t>
            </a:r>
            <a:endParaRPr sz="80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9A04CB4-40AD-54DF-1C82-D8A2360B30CB}"/>
                  </a:ext>
                </a:extLst>
              </p14:cNvPr>
              <p14:cNvContentPartPr/>
              <p14:nvPr/>
            </p14:nvContentPartPr>
            <p14:xfrm>
              <a:off x="282600" y="534600"/>
              <a:ext cx="8258400" cy="4332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9A04CB4-40AD-54DF-1C82-D8A2360B30C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3240" y="525240"/>
                <a:ext cx="8277120" cy="435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848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Computing</a:t>
            </a:r>
            <a:r>
              <a:rPr sz="2400" i="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Gradients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405" y="675258"/>
            <a:ext cx="4988560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L – </a:t>
            </a:r>
            <a:r>
              <a:rPr sz="1800" spc="-10" dirty="0">
                <a:latin typeface="Carlito"/>
                <a:cs typeface="Carlito"/>
              </a:rPr>
              <a:t>Last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L-1 – </a:t>
            </a:r>
            <a:r>
              <a:rPr sz="1800" spc="-10" dirty="0">
                <a:latin typeface="Carlito"/>
                <a:cs typeface="Carlito"/>
              </a:rPr>
              <a:t>Second </a:t>
            </a:r>
            <a:r>
              <a:rPr sz="1800" spc="-5" dirty="0">
                <a:latin typeface="Carlito"/>
                <a:cs typeface="Carlito"/>
              </a:rPr>
              <a:t>Last</a:t>
            </a:r>
            <a:r>
              <a:rPr sz="1800" spc="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l =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W = </a:t>
            </a:r>
            <a:r>
              <a:rPr sz="1800" spc="-25" dirty="0">
                <a:latin typeface="Carlito"/>
                <a:cs typeface="Carlito"/>
              </a:rPr>
              <a:t>Weight </a:t>
            </a:r>
            <a:r>
              <a:rPr sz="1800" spc="-5" dirty="0">
                <a:latin typeface="Carlito"/>
                <a:cs typeface="Carlito"/>
              </a:rPr>
              <a:t>Connections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spc="-5" dirty="0">
                <a:latin typeface="Carlito"/>
                <a:cs typeface="Carlito"/>
              </a:rPr>
              <a:t>one </a:t>
            </a:r>
            <a:r>
              <a:rPr sz="1800" spc="-10" dirty="0">
                <a:latin typeface="Carlito"/>
                <a:cs typeface="Carlito"/>
              </a:rPr>
              <a:t>neuron </a:t>
            </a:r>
            <a:r>
              <a:rPr sz="1800" spc="-15" dirty="0">
                <a:latin typeface="Carlito"/>
                <a:cs typeface="Carlito"/>
              </a:rPr>
              <a:t>to</a:t>
            </a:r>
            <a:r>
              <a:rPr sz="1800" spc="1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another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rlito"/>
                <a:cs typeface="Carlito"/>
              </a:rPr>
              <a:t>a = </a:t>
            </a:r>
            <a:r>
              <a:rPr sz="1800" spc="-10" dirty="0">
                <a:latin typeface="Carlito"/>
                <a:cs typeface="Carlito"/>
              </a:rPr>
              <a:t>Activations </a:t>
            </a:r>
            <a:r>
              <a:rPr sz="1800" dirty="0">
                <a:latin typeface="Carlito"/>
                <a:cs typeface="Carlito"/>
              </a:rPr>
              <a:t>(all </a:t>
            </a:r>
            <a:r>
              <a:rPr sz="1800" spc="-5" dirty="0">
                <a:latin typeface="Carlito"/>
                <a:cs typeface="Carlito"/>
              </a:rPr>
              <a:t>the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neurons)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Y = </a:t>
            </a:r>
            <a:r>
              <a:rPr sz="1800" spc="-10" dirty="0">
                <a:latin typeface="Carlito"/>
                <a:cs typeface="Carlito"/>
              </a:rPr>
              <a:t>Output value </a:t>
            </a:r>
            <a:r>
              <a:rPr sz="1800" spc="-5" dirty="0">
                <a:latin typeface="Carlito"/>
                <a:cs typeface="Carlito"/>
              </a:rPr>
              <a:t>which </a:t>
            </a:r>
            <a:r>
              <a:rPr sz="1800" spc="-10" dirty="0">
                <a:latin typeface="Carlito"/>
                <a:cs typeface="Carlito"/>
              </a:rPr>
              <a:t>we </a:t>
            </a:r>
            <a:r>
              <a:rPr sz="1800" spc="-15" dirty="0">
                <a:latin typeface="Carlito"/>
                <a:cs typeface="Carlito"/>
              </a:rPr>
              <a:t>want </a:t>
            </a:r>
            <a:r>
              <a:rPr sz="1800" spc="-20" dirty="0">
                <a:latin typeface="Carlito"/>
                <a:cs typeface="Carlito"/>
              </a:rPr>
              <a:t>to</a:t>
            </a:r>
            <a:r>
              <a:rPr sz="1800" spc="1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predict</a:t>
            </a:r>
            <a:endParaRPr sz="1800">
              <a:latin typeface="Carlito"/>
              <a:cs typeface="Carlito"/>
            </a:endParaRPr>
          </a:p>
          <a:p>
            <a:pPr marL="12700" marR="122555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b = </a:t>
            </a:r>
            <a:r>
              <a:rPr sz="1800" spc="-5" dirty="0">
                <a:latin typeface="Carlito"/>
                <a:cs typeface="Carlito"/>
              </a:rPr>
              <a:t>Bias (added </a:t>
            </a:r>
            <a:r>
              <a:rPr sz="1800" spc="-10" dirty="0">
                <a:latin typeface="Carlito"/>
                <a:cs typeface="Carlito"/>
              </a:rPr>
              <a:t>value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each </a:t>
            </a:r>
            <a:r>
              <a:rPr sz="1800" spc="-10" dirty="0">
                <a:latin typeface="Carlito"/>
                <a:cs typeface="Carlito"/>
              </a:rPr>
              <a:t>activation)  </a:t>
            </a:r>
            <a:r>
              <a:rPr sz="1800" dirty="0">
                <a:latin typeface="Carlito"/>
                <a:cs typeface="Carlito"/>
              </a:rPr>
              <a:t>C = </a:t>
            </a:r>
            <a:r>
              <a:rPr sz="1800" spc="-10" dirty="0">
                <a:latin typeface="Carlito"/>
                <a:cs typeface="Carlito"/>
              </a:rPr>
              <a:t>Cost </a:t>
            </a:r>
            <a:r>
              <a:rPr sz="1800" spc="-5" dirty="0">
                <a:latin typeface="Carlito"/>
                <a:cs typeface="Carlito"/>
              </a:rPr>
              <a:t>Function </a:t>
            </a:r>
            <a:r>
              <a:rPr sz="1800" dirty="0">
                <a:latin typeface="Carlito"/>
                <a:cs typeface="Carlito"/>
              </a:rPr>
              <a:t>/ Loss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Function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rlito"/>
                <a:cs typeface="Carlito"/>
              </a:rPr>
              <a:t>Z = W * a +-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86984" y="938783"/>
            <a:ext cx="3291840" cy="2173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991" y="3203447"/>
            <a:ext cx="4517136" cy="1490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37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0186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Summarization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752855"/>
            <a:ext cx="7869935" cy="3767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4562652"/>
            <a:ext cx="134366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https://mlfromscratch.com/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38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302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Backward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Propagation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4920" y="797449"/>
            <a:ext cx="2141375" cy="2408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5671" y="3779011"/>
            <a:ext cx="313372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30" dirty="0">
                <a:latin typeface="Trebuchet MS"/>
                <a:cs typeface="Trebuchet MS"/>
              </a:rPr>
              <a:t>dZ </a:t>
            </a:r>
            <a:r>
              <a:rPr sz="1400" spc="360" dirty="0">
                <a:latin typeface="Trebuchet MS"/>
                <a:cs typeface="Trebuchet MS"/>
              </a:rPr>
              <a:t>— </a:t>
            </a:r>
            <a:r>
              <a:rPr sz="1400" spc="-60" dirty="0">
                <a:latin typeface="Trebuchet MS"/>
                <a:cs typeface="Trebuchet MS"/>
              </a:rPr>
              <a:t>Gradient </a:t>
            </a:r>
            <a:r>
              <a:rPr sz="1400" spc="-80" dirty="0">
                <a:latin typeface="Trebuchet MS"/>
                <a:cs typeface="Trebuchet MS"/>
              </a:rPr>
              <a:t>of </a:t>
            </a: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50" dirty="0">
                <a:latin typeface="Trebuchet MS"/>
                <a:cs typeface="Trebuchet MS"/>
              </a:rPr>
              <a:t>cost </a:t>
            </a:r>
            <a:r>
              <a:rPr sz="1400" spc="-75" dirty="0">
                <a:latin typeface="Trebuchet MS"/>
                <a:cs typeface="Trebuchet MS"/>
              </a:rPr>
              <a:t>with respect</a:t>
            </a:r>
            <a:r>
              <a:rPr sz="1400" spc="-21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to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85" dirty="0">
                <a:latin typeface="Trebuchet MS"/>
                <a:cs typeface="Trebuchet MS"/>
              </a:rPr>
              <a:t>linear </a:t>
            </a:r>
            <a:r>
              <a:rPr sz="1400" spc="-70" dirty="0">
                <a:latin typeface="Trebuchet MS"/>
                <a:cs typeface="Trebuchet MS"/>
              </a:rPr>
              <a:t>output </a:t>
            </a:r>
            <a:r>
              <a:rPr sz="1400" spc="-75" dirty="0">
                <a:latin typeface="Trebuchet MS"/>
                <a:cs typeface="Trebuchet MS"/>
              </a:rPr>
              <a:t>(of </a:t>
            </a:r>
            <a:r>
              <a:rPr sz="1400" spc="-70" dirty="0">
                <a:latin typeface="Trebuchet MS"/>
                <a:cs typeface="Trebuchet MS"/>
              </a:rPr>
              <a:t>current </a:t>
            </a:r>
            <a:r>
              <a:rPr sz="1400" spc="-100" dirty="0">
                <a:latin typeface="Trebuchet MS"/>
                <a:cs typeface="Trebuchet MS"/>
              </a:rPr>
              <a:t>layer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125" dirty="0">
                <a:latin typeface="Trebuchet MS"/>
                <a:cs typeface="Trebuchet MS"/>
              </a:rPr>
              <a:t>l).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0183" y="801623"/>
            <a:ext cx="4139184" cy="3858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089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2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i="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i="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i="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90270" y="1112503"/>
            <a:ext cx="4346484" cy="314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893" y="1269619"/>
            <a:ext cx="3399154" cy="260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33333"/>
                </a:solidFill>
                <a:latin typeface="Carlito"/>
                <a:cs typeface="Carlito"/>
              </a:rPr>
              <a:t>Training </a:t>
            </a:r>
            <a:r>
              <a:rPr sz="1800" spc="-30" dirty="0">
                <a:solidFill>
                  <a:srgbClr val="333333"/>
                </a:solidFill>
                <a:latin typeface="Carlito"/>
                <a:cs typeface="Carlito"/>
              </a:rPr>
              <a:t>refers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task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finding  the optimal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combination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weights 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biases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minimize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total</a:t>
            </a:r>
            <a:r>
              <a:rPr sz="1800" spc="11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loss</a:t>
            </a:r>
            <a:endParaRPr sz="1800">
              <a:latin typeface="Carlito"/>
              <a:cs typeface="Carlito"/>
            </a:endParaRPr>
          </a:p>
          <a:p>
            <a:pPr marL="12700" marR="38100">
              <a:lnSpc>
                <a:spcPct val="100000"/>
              </a:lnSpc>
              <a:spcBef>
                <a:spcPts val="885"/>
              </a:spcBef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optimization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is done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using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 familiar </a:t>
            </a:r>
            <a:r>
              <a:rPr sz="1800" b="1" spc="-15" dirty="0">
                <a:solidFill>
                  <a:srgbClr val="FF0000"/>
                </a:solidFill>
                <a:latin typeface="Carlito"/>
                <a:cs typeface="Carlito"/>
              </a:rPr>
              <a:t>gradient 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descent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algorithm. 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In </a:t>
            </a:r>
            <a:r>
              <a:rPr sz="1800" spc="-20" dirty="0">
                <a:solidFill>
                  <a:srgbClr val="333333"/>
                </a:solidFill>
                <a:latin typeface="Carlito"/>
                <a:cs typeface="Carlito"/>
              </a:rPr>
              <a:t>gradient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descent,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parameter 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being optimized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1800" spc="-25" dirty="0">
                <a:solidFill>
                  <a:srgbClr val="333333"/>
                </a:solidFill>
                <a:latin typeface="Carlito"/>
                <a:cs typeface="Carlito"/>
              </a:rPr>
              <a:t>iterated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in the 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direction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reducing cost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according 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following</a:t>
            </a:r>
            <a:r>
              <a:rPr sz="1800" spc="4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rule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8719" y="4032503"/>
            <a:ext cx="1990344" cy="457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40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599DAD5-BD4F-990D-D6FA-F95344C6636E}"/>
                  </a:ext>
                </a:extLst>
              </p14:cNvPr>
              <p14:cNvContentPartPr/>
              <p14:nvPr/>
            </p14:nvContentPartPr>
            <p14:xfrm>
              <a:off x="326160" y="540720"/>
              <a:ext cx="8485560" cy="4571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599DAD5-BD4F-990D-D6FA-F95344C663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800" y="531360"/>
                <a:ext cx="8504280" cy="4590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2342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Gradient</a:t>
            </a:r>
            <a:r>
              <a:rPr sz="2400" i="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dirty="0">
                <a:solidFill>
                  <a:srgbClr val="FFFFFF"/>
                </a:solidFill>
                <a:latin typeface="Tahoma"/>
                <a:cs typeface="Tahoma"/>
              </a:rPr>
              <a:t>Descent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6007" y="3314522"/>
            <a:ext cx="3640454" cy="751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4"/>
              </a:spcBef>
            </a:pPr>
            <a:r>
              <a:rPr sz="1200" spc="-15" dirty="0">
                <a:solidFill>
                  <a:srgbClr val="404040"/>
                </a:solidFill>
                <a:latin typeface="Arial"/>
                <a:cs typeface="Arial"/>
              </a:rPr>
              <a:t>Gradient </a:t>
            </a:r>
            <a:r>
              <a:rPr sz="1200" spc="-20" dirty="0">
                <a:solidFill>
                  <a:srgbClr val="404040"/>
                </a:solidFill>
                <a:latin typeface="Arial"/>
                <a:cs typeface="Arial"/>
              </a:rPr>
              <a:t>descent </a:t>
            </a:r>
            <a:r>
              <a:rPr sz="1200" spc="-40" dirty="0">
                <a:solidFill>
                  <a:srgbClr val="404040"/>
                </a:solidFill>
                <a:latin typeface="Arial"/>
                <a:cs typeface="Arial"/>
              </a:rPr>
              <a:t>is </a:t>
            </a:r>
            <a:r>
              <a:rPr sz="1200" spc="-30" dirty="0">
                <a:solidFill>
                  <a:srgbClr val="404040"/>
                </a:solidFill>
                <a:latin typeface="Arial"/>
                <a:cs typeface="Arial"/>
              </a:rPr>
              <a:t>an </a:t>
            </a:r>
            <a:r>
              <a:rPr sz="1200" spc="15" dirty="0">
                <a:solidFill>
                  <a:srgbClr val="404040"/>
                </a:solidFill>
                <a:latin typeface="Arial"/>
                <a:cs typeface="Arial"/>
              </a:rPr>
              <a:t>optimization </a:t>
            </a:r>
            <a:r>
              <a:rPr sz="1200" spc="10" dirty="0">
                <a:solidFill>
                  <a:srgbClr val="404040"/>
                </a:solidFill>
                <a:latin typeface="Arial"/>
                <a:cs typeface="Arial"/>
              </a:rPr>
              <a:t>algorithm </a:t>
            </a: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used </a:t>
            </a:r>
            <a:r>
              <a:rPr sz="1200" spc="55" dirty="0">
                <a:solidFill>
                  <a:srgbClr val="404040"/>
                </a:solidFill>
                <a:latin typeface="Arial"/>
                <a:cs typeface="Arial"/>
              </a:rPr>
              <a:t>to 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minimize </a:t>
            </a: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some </a:t>
            </a:r>
            <a:r>
              <a:rPr sz="1200" spc="15" dirty="0">
                <a:solidFill>
                  <a:srgbClr val="404040"/>
                </a:solidFill>
                <a:latin typeface="Arial"/>
                <a:cs typeface="Arial"/>
              </a:rPr>
              <a:t>function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by iteratively </a:t>
            </a:r>
            <a:r>
              <a:rPr sz="1200" spc="15" dirty="0">
                <a:solidFill>
                  <a:srgbClr val="404040"/>
                </a:solidFill>
                <a:latin typeface="Arial"/>
                <a:cs typeface="Arial"/>
              </a:rPr>
              <a:t>moving in </a:t>
            </a:r>
            <a:r>
              <a:rPr sz="1200" spc="10" dirty="0">
                <a:solidFill>
                  <a:srgbClr val="404040"/>
                </a:solidFill>
                <a:latin typeface="Arial"/>
                <a:cs typeface="Arial"/>
              </a:rPr>
              <a:t>the  </a:t>
            </a:r>
            <a:r>
              <a:rPr sz="1200" spc="5" dirty="0">
                <a:solidFill>
                  <a:srgbClr val="404040"/>
                </a:solidFill>
                <a:latin typeface="Arial"/>
                <a:cs typeface="Arial"/>
              </a:rPr>
              <a:t>direction </a:t>
            </a:r>
            <a:r>
              <a:rPr sz="1200" spc="20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steepest descent </a:t>
            </a:r>
            <a:r>
              <a:rPr sz="1200" spc="-85" dirty="0">
                <a:solidFill>
                  <a:srgbClr val="404040"/>
                </a:solidFill>
                <a:latin typeface="Arial"/>
                <a:cs typeface="Arial"/>
              </a:rPr>
              <a:t>as </a:t>
            </a:r>
            <a:r>
              <a:rPr sz="1200" spc="5" dirty="0">
                <a:solidFill>
                  <a:srgbClr val="404040"/>
                </a:solidFill>
                <a:latin typeface="Arial"/>
                <a:cs typeface="Arial"/>
              </a:rPr>
              <a:t>defined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by </a:t>
            </a:r>
            <a:r>
              <a:rPr sz="1200" spc="10" dirty="0">
                <a:solidFill>
                  <a:srgbClr val="404040"/>
                </a:solidFill>
                <a:latin typeface="Arial"/>
                <a:cs typeface="Arial"/>
              </a:rPr>
              <a:t>the  </a:t>
            </a:r>
            <a:r>
              <a:rPr sz="1200" spc="-10" dirty="0">
                <a:solidFill>
                  <a:srgbClr val="404040"/>
                </a:solidFill>
                <a:latin typeface="Arial"/>
                <a:cs typeface="Arial"/>
              </a:rPr>
              <a:t>negative </a:t>
            </a:r>
            <a:r>
              <a:rPr sz="1200" spc="20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200" spc="1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gradient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1744" y="1030223"/>
            <a:ext cx="2971800" cy="1917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8942" y="825754"/>
            <a:ext cx="4401820" cy="1726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Starting 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at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50" dirty="0">
                <a:solidFill>
                  <a:srgbClr val="404040"/>
                </a:solidFill>
                <a:latin typeface="Arial"/>
                <a:cs typeface="Arial"/>
              </a:rPr>
              <a:t>top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mountain,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take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our 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first 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step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downhill in the 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direction 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specified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by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negative 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gradient. </a:t>
            </a:r>
            <a:r>
              <a:rPr sz="1400" spc="-5" dirty="0">
                <a:solidFill>
                  <a:srgbClr val="404040"/>
                </a:solidFill>
                <a:latin typeface="Arial"/>
                <a:cs typeface="Arial"/>
              </a:rPr>
              <a:t>Next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recalculate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negative 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gradient 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(passing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in the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coordinates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our </a:t>
            </a:r>
            <a:r>
              <a:rPr sz="1400" spc="-20" dirty="0">
                <a:solidFill>
                  <a:srgbClr val="404040"/>
                </a:solidFill>
                <a:latin typeface="Arial"/>
                <a:cs typeface="Arial"/>
              </a:rPr>
              <a:t>new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point) </a:t>
            </a:r>
            <a:r>
              <a:rPr sz="1400" spc="-5" dirty="0">
                <a:solidFill>
                  <a:srgbClr val="404040"/>
                </a:solidFill>
                <a:latin typeface="Arial"/>
                <a:cs typeface="Arial"/>
              </a:rPr>
              <a:t>and 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take 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another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step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in the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direction </a:t>
            </a:r>
            <a:r>
              <a:rPr sz="1400" spc="50" dirty="0">
                <a:solidFill>
                  <a:srgbClr val="404040"/>
                </a:solidFill>
                <a:latin typeface="Arial"/>
                <a:cs typeface="Arial"/>
              </a:rPr>
              <a:t>it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specifies.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continue 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this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process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iteratively </a:t>
            </a:r>
            <a:r>
              <a:rPr sz="1400" spc="30" dirty="0">
                <a:solidFill>
                  <a:srgbClr val="404040"/>
                </a:solidFill>
                <a:latin typeface="Arial"/>
                <a:cs typeface="Arial"/>
              </a:rPr>
              <a:t>until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get </a:t>
            </a:r>
            <a:r>
              <a:rPr sz="1400" spc="60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1400" spc="1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50" dirty="0">
                <a:solidFill>
                  <a:srgbClr val="404040"/>
                </a:solidFill>
                <a:latin typeface="Arial"/>
                <a:cs typeface="Arial"/>
              </a:rPr>
              <a:t>bottom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our 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graph, </a:t>
            </a:r>
            <a:r>
              <a:rPr sz="1400" spc="25" dirty="0">
                <a:solidFill>
                  <a:srgbClr val="404040"/>
                </a:solidFill>
                <a:latin typeface="Arial"/>
                <a:cs typeface="Arial"/>
              </a:rPr>
              <a:t>or </a:t>
            </a:r>
            <a:r>
              <a:rPr sz="1400" spc="60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a </a:t>
            </a:r>
            <a:r>
              <a:rPr sz="1400" spc="35" dirty="0">
                <a:solidFill>
                  <a:srgbClr val="404040"/>
                </a:solidFill>
                <a:latin typeface="Arial"/>
                <a:cs typeface="Arial"/>
              </a:rPr>
              <a:t>point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where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we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can </a:t>
            </a:r>
            <a:r>
              <a:rPr sz="1400" spc="20" dirty="0">
                <a:solidFill>
                  <a:srgbClr val="404040"/>
                </a:solidFill>
                <a:latin typeface="Arial"/>
                <a:cs typeface="Arial"/>
              </a:rPr>
              <a:t>no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longer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move 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downhill–a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local</a:t>
            </a:r>
            <a:r>
              <a:rPr sz="1400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minimum.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4571" y="2660903"/>
            <a:ext cx="3446364" cy="1825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41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10406B-0B7F-36AC-7F1A-081FBDBC9637}"/>
                  </a:ext>
                </a:extLst>
              </p14:cNvPr>
              <p14:cNvContentPartPr/>
              <p14:nvPr/>
            </p14:nvContentPartPr>
            <p14:xfrm>
              <a:off x="228240" y="511560"/>
              <a:ext cx="7414560" cy="4241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10406B-0B7F-36AC-7F1A-081FBDBC96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880" y="502200"/>
                <a:ext cx="7433280" cy="426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894" y="103568"/>
            <a:ext cx="2332673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8" dirty="0"/>
              <a:t>Gradient</a:t>
            </a:r>
            <a:r>
              <a:rPr sz="2400" spc="-41" dirty="0"/>
              <a:t> </a:t>
            </a:r>
            <a:r>
              <a:rPr sz="2400" dirty="0"/>
              <a:t>Descent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015004" y="712977"/>
            <a:ext cx="3038074" cy="2385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5733288" y="876427"/>
            <a:ext cx="2699765" cy="2212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930936" y="3261734"/>
            <a:ext cx="7451884" cy="129795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algn="just">
              <a:lnSpc>
                <a:spcPct val="100899"/>
              </a:lnSpc>
              <a:spcBef>
                <a:spcPts val="79"/>
              </a:spcBef>
            </a:pP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In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practice,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we might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never </a:t>
            </a:r>
            <a:r>
              <a:rPr sz="1388" i="1" spc="4" dirty="0">
                <a:solidFill>
                  <a:srgbClr val="09090A"/>
                </a:solidFill>
                <a:latin typeface="Georgia"/>
                <a:cs typeface="Georgia"/>
              </a:rPr>
              <a:t>exactly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reach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the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minima,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but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we keep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oscillating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in a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flat region</a:t>
            </a:r>
            <a:r>
              <a:rPr sz="1388" spc="-172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in 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close vicinity of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the minima. As we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oscillate our this region, the loss is almost the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minimum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we 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can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achieve,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and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doesn't change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much as we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just keep bouncing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around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the actual</a:t>
            </a:r>
            <a:r>
              <a:rPr sz="1388" spc="-127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minimum.</a:t>
            </a:r>
            <a:endParaRPr sz="1388" dirty="0">
              <a:latin typeface="Georgia"/>
              <a:cs typeface="Georgia"/>
            </a:endParaRPr>
          </a:p>
          <a:p>
            <a:pPr marL="9525" marR="109061">
              <a:lnSpc>
                <a:spcPct val="99800"/>
              </a:lnSpc>
              <a:spcBef>
                <a:spcPts val="19"/>
              </a:spcBef>
            </a:pP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Often,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we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stop our iterations when the loss values haven't improved in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a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pre-decided number,  say, 10, or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20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iterations.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When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such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a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thing happens,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we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say our training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has </a:t>
            </a:r>
            <a:r>
              <a:rPr sz="1388" dirty="0">
                <a:solidFill>
                  <a:srgbClr val="303A3E"/>
                </a:solidFill>
                <a:latin typeface="Georgia"/>
                <a:cs typeface="Georgia"/>
              </a:rPr>
              <a:t>converged,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or  </a:t>
            </a:r>
            <a:r>
              <a:rPr sz="1388" dirty="0">
                <a:solidFill>
                  <a:srgbClr val="303A3E"/>
                </a:solidFill>
                <a:latin typeface="Georgia"/>
                <a:cs typeface="Georgia"/>
              </a:rPr>
              <a:t>convergence </a:t>
            </a:r>
            <a:r>
              <a:rPr sz="1388" spc="8" dirty="0">
                <a:solidFill>
                  <a:srgbClr val="303A3E"/>
                </a:solidFill>
                <a:latin typeface="Georgia"/>
                <a:cs typeface="Georgia"/>
              </a:rPr>
              <a:t>has taken</a:t>
            </a:r>
            <a:r>
              <a:rPr sz="1388" spc="-45" dirty="0">
                <a:solidFill>
                  <a:srgbClr val="303A3E"/>
                </a:solidFill>
                <a:latin typeface="Georgia"/>
                <a:cs typeface="Georgia"/>
              </a:rPr>
              <a:t> </a:t>
            </a:r>
            <a:r>
              <a:rPr sz="1388" spc="4" dirty="0">
                <a:solidFill>
                  <a:srgbClr val="303A3E"/>
                </a:solidFill>
                <a:latin typeface="Georgia"/>
                <a:cs typeface="Georgia"/>
              </a:rPr>
              <a:t>place.</a:t>
            </a:r>
            <a:endParaRPr sz="1388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195536" y="3619889"/>
            <a:ext cx="15335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pPr marL="28575">
                <a:lnSpc>
                  <a:spcPts val="930"/>
                </a:lnSpc>
              </a:pPr>
              <a:t>55</a:t>
            </a:fld>
            <a:endParaRPr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D2E4F2D-B65D-7FF9-4C23-FBC2F70010EE}"/>
              </a:ext>
            </a:extLst>
          </p:cNvPr>
          <p:cNvSpPr txBox="1"/>
          <p:nvPr/>
        </p:nvSpPr>
        <p:spPr>
          <a:xfrm>
            <a:off x="720166" y="4828941"/>
            <a:ext cx="60198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IN" sz="900" spc="-4" dirty="0">
                <a:solidFill>
                  <a:srgbClr val="E72C3E"/>
                </a:solidFill>
                <a:latin typeface="Tahoma"/>
                <a:cs typeface="Tahoma"/>
              </a:rPr>
              <a:t>22</a:t>
            </a:r>
            <a:r>
              <a:rPr sz="900" spc="-4" dirty="0">
                <a:solidFill>
                  <a:srgbClr val="E72C3E"/>
                </a:solidFill>
                <a:latin typeface="Tahoma"/>
                <a:cs typeface="Tahoma"/>
              </a:rPr>
              <a:t>-0</a:t>
            </a:r>
            <a:r>
              <a:rPr lang="en-IN" sz="900" spc="-4" dirty="0">
                <a:solidFill>
                  <a:srgbClr val="E72C3E"/>
                </a:solidFill>
                <a:latin typeface="Tahoma"/>
                <a:cs typeface="Tahoma"/>
              </a:rPr>
              <a:t>5</a:t>
            </a:r>
            <a:r>
              <a:rPr sz="900" spc="-4" dirty="0">
                <a:solidFill>
                  <a:srgbClr val="E72C3E"/>
                </a:solidFill>
                <a:latin typeface="Tahoma"/>
                <a:cs typeface="Tahoma"/>
              </a:rPr>
              <a:t>-202</a:t>
            </a:r>
            <a:r>
              <a:rPr lang="en-IN" sz="900" spc="-4" dirty="0">
                <a:solidFill>
                  <a:srgbClr val="E72C3E"/>
                </a:solidFill>
                <a:latin typeface="Tahoma"/>
                <a:cs typeface="Tahoma"/>
              </a:rPr>
              <a:t>2</a:t>
            </a:r>
            <a:endParaRPr sz="9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D606F3-FE26-B175-0433-397AE85D8A2F}"/>
                  </a:ext>
                </a:extLst>
              </p14:cNvPr>
              <p14:cNvContentPartPr/>
              <p14:nvPr/>
            </p14:nvContentPartPr>
            <p14:xfrm>
              <a:off x="3955680" y="874440"/>
              <a:ext cx="2092320" cy="234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D606F3-FE26-B175-0433-397AE85D8A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6320" y="865080"/>
                <a:ext cx="2111040" cy="236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C1D92-2947-6680-1424-651AC3DA3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3"/>
          <a:stretch/>
        </p:blipFill>
        <p:spPr>
          <a:xfrm>
            <a:off x="533400" y="669925"/>
            <a:ext cx="8077200" cy="4236634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E5314E6D-0C88-7877-3ADB-B6AD1858BE55}"/>
              </a:ext>
            </a:extLst>
          </p:cNvPr>
          <p:cNvSpPr txBox="1"/>
          <p:nvPr/>
        </p:nvSpPr>
        <p:spPr>
          <a:xfrm>
            <a:off x="4997577" y="4948461"/>
            <a:ext cx="224142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5"/>
              </a:lnSpc>
            </a:pPr>
            <a:r>
              <a:rPr sz="1000" dirty="0">
                <a:latin typeface="Carlito"/>
                <a:cs typeface="Carlito"/>
              </a:rPr>
              <a:t>GIF'ed from </a:t>
            </a:r>
            <a:r>
              <a:rPr sz="1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3blue1brown</a:t>
            </a:r>
            <a:r>
              <a:rPr sz="1000" u="sng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video</a:t>
            </a:r>
            <a:endParaRPr sz="1000" dirty="0">
              <a:latin typeface="Carlito"/>
              <a:cs typeface="Carlito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4F96087-6B6C-7855-2AEE-3E54433B6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16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400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CB29D4-FB5D-BC98-7DF9-28EE4BC133FA}"/>
                  </a:ext>
                </a:extLst>
              </p14:cNvPr>
              <p14:cNvContentPartPr/>
              <p14:nvPr/>
            </p14:nvContentPartPr>
            <p14:xfrm>
              <a:off x="2665440" y="862560"/>
              <a:ext cx="5200560" cy="259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CB29D4-FB5D-BC98-7DF9-28EE4BC133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6080" y="853200"/>
                <a:ext cx="5219280" cy="26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520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116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6991" y="691895"/>
            <a:ext cx="8516111" cy="402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97577" y="4825085"/>
            <a:ext cx="166814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5"/>
              </a:lnSpc>
            </a:pPr>
            <a:r>
              <a:rPr sz="1000" dirty="0">
                <a:latin typeface="Carlito"/>
                <a:cs typeface="Carlito"/>
              </a:rPr>
              <a:t>GIF'ed from </a:t>
            </a:r>
            <a:r>
              <a:rPr sz="1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3blue1brown</a:t>
            </a:r>
            <a:r>
              <a:rPr sz="1000" u="sng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video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42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7CBD669-79B8-A204-319A-47C972FCC72D}"/>
                  </a:ext>
                </a:extLst>
              </p14:cNvPr>
              <p14:cNvContentPartPr/>
              <p14:nvPr/>
            </p14:nvContentPartPr>
            <p14:xfrm>
              <a:off x="1190160" y="771840"/>
              <a:ext cx="7765920" cy="3480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7CBD669-79B8-A204-319A-47C972FCC7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800" y="762480"/>
                <a:ext cx="7784640" cy="349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5316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Gradient </a:t>
            </a:r>
            <a:r>
              <a:rPr sz="2400" i="0" dirty="0">
                <a:solidFill>
                  <a:srgbClr val="FFFFFF"/>
                </a:solidFill>
                <a:latin typeface="Tahoma"/>
                <a:cs typeface="Tahoma"/>
              </a:rPr>
              <a:t>Desent – </a:t>
            </a:r>
            <a:r>
              <a:rPr sz="2400" i="0" spc="-45" dirty="0">
                <a:solidFill>
                  <a:srgbClr val="FFFFFF"/>
                </a:solidFill>
                <a:latin typeface="Tahoma"/>
                <a:cs typeface="Tahoma"/>
              </a:rPr>
              <a:t>Way </a:t>
            </a:r>
            <a:r>
              <a:rPr sz="2400" i="0" spc="-1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400" i="0" spc="-5" dirty="0">
                <a:solidFill>
                  <a:srgbClr val="FFFFFF"/>
                </a:solidFill>
                <a:latin typeface="Tahoma"/>
                <a:cs typeface="Tahoma"/>
              </a:rPr>
              <a:t>Find</a:t>
            </a:r>
            <a:r>
              <a:rPr sz="2400" i="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i="0" spc="-15" dirty="0">
                <a:solidFill>
                  <a:srgbClr val="FFFFFF"/>
                </a:solidFill>
                <a:latin typeface="Tahoma"/>
                <a:cs typeface="Tahoma"/>
              </a:rPr>
              <a:t>Weights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8400" y="1355724"/>
            <a:ext cx="4267200" cy="2438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86115" y="4822285"/>
            <a:ext cx="153670" cy="1657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43</a:t>
            </a:r>
            <a:endParaRPr sz="90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5FD008-80F4-CC16-D444-E469DAB93FCE}"/>
                  </a:ext>
                </a:extLst>
              </p14:cNvPr>
              <p14:cNvContentPartPr/>
              <p14:nvPr/>
            </p14:nvContentPartPr>
            <p14:xfrm>
              <a:off x="2283120" y="1550160"/>
              <a:ext cx="6847200" cy="2820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5FD008-80F4-CC16-D444-E469DAB93F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760" y="1540800"/>
                <a:ext cx="6865920" cy="283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654550"/>
            <a:chOff x="0" y="0"/>
            <a:chExt cx="9144000" cy="46545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4654550"/>
            </a:xfrm>
            <a:custGeom>
              <a:avLst/>
              <a:gdLst/>
              <a:ahLst/>
              <a:cxnLst/>
              <a:rect l="l" t="t" r="r" b="b"/>
              <a:pathLst>
                <a:path w="9144000" h="4654550">
                  <a:moveTo>
                    <a:pt x="9144000" y="0"/>
                  </a:moveTo>
                  <a:lnTo>
                    <a:pt x="0" y="0"/>
                  </a:lnTo>
                  <a:lnTo>
                    <a:pt x="0" y="4654296"/>
                  </a:lnTo>
                  <a:lnTo>
                    <a:pt x="9144000" y="465429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4463" y="573023"/>
              <a:ext cx="2057400" cy="548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34085" y="2617419"/>
            <a:ext cx="25565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Tahoma"/>
                <a:cs typeface="Tahoma"/>
              </a:rPr>
              <a:t>Thank</a:t>
            </a:r>
            <a:r>
              <a:rPr sz="4000" spc="-114" dirty="0">
                <a:latin typeface="Tahoma"/>
                <a:cs typeface="Tahoma"/>
              </a:rPr>
              <a:t> </a:t>
            </a:r>
            <a:r>
              <a:rPr sz="4000" spc="-60" dirty="0">
                <a:latin typeface="Tahoma"/>
                <a:cs typeface="Tahoma"/>
              </a:rPr>
              <a:t>You!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83423" y="0"/>
            <a:ext cx="1356359" cy="1578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8849" y="1039078"/>
            <a:ext cx="1217930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40" dirty="0"/>
              <a:t>#LifeKoKaroLift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2899" y="4709204"/>
            <a:ext cx="614045" cy="165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E72C40"/>
                </a:solidFill>
                <a:latin typeface="Tahoma"/>
                <a:cs typeface="Tahoma"/>
              </a:rPr>
              <a:t>13-02-2021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1745" y="4572406"/>
            <a:ext cx="1536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E72C40"/>
                </a:solidFill>
                <a:latin typeface="Tahoma"/>
                <a:cs typeface="Tahoma"/>
              </a:rPr>
              <a:t>21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81533"/>
            <a:ext cx="3947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FFFFFF"/>
                </a:solidFill>
                <a:latin typeface="Carlito"/>
                <a:cs typeface="Carlito"/>
              </a:rPr>
              <a:t>Intuition </a:t>
            </a:r>
            <a:r>
              <a:rPr sz="2400" i="0" spc="5" dirty="0">
                <a:solidFill>
                  <a:srgbClr val="FFFFFF"/>
                </a:solidFill>
                <a:latin typeface="Carlito"/>
                <a:cs typeface="Carlito"/>
              </a:rPr>
              <a:t>behind the</a:t>
            </a:r>
            <a:r>
              <a:rPr sz="2400" i="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i="0" spc="-10" dirty="0">
                <a:solidFill>
                  <a:srgbClr val="FFFFFF"/>
                </a:solidFill>
                <a:latin typeface="Carlito"/>
                <a:cs typeface="Carlito"/>
              </a:rPr>
              <a:t>Perceptron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1043" y="1071227"/>
            <a:ext cx="2639974" cy="30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8942" y="863345"/>
            <a:ext cx="4209415" cy="2914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The </a:t>
            </a:r>
            <a:r>
              <a:rPr sz="1600" spc="-5" dirty="0">
                <a:latin typeface="Carlito"/>
                <a:cs typeface="Carlito"/>
              </a:rPr>
              <a:t>human </a:t>
            </a:r>
            <a:r>
              <a:rPr sz="1600" spc="-10" dirty="0">
                <a:latin typeface="Carlito"/>
                <a:cs typeface="Carlito"/>
              </a:rPr>
              <a:t>brain </a:t>
            </a:r>
            <a:r>
              <a:rPr sz="1600" spc="-15" dirty="0">
                <a:latin typeface="Carlito"/>
                <a:cs typeface="Carlito"/>
              </a:rPr>
              <a:t>consists </a:t>
            </a:r>
            <a:r>
              <a:rPr sz="1600" spc="10" dirty="0">
                <a:latin typeface="Carlito"/>
                <a:cs typeface="Carlito"/>
              </a:rPr>
              <a:t>of </a:t>
            </a:r>
            <a:r>
              <a:rPr sz="1600" spc="-5" dirty="0">
                <a:latin typeface="Carlito"/>
                <a:cs typeface="Carlito"/>
              </a:rPr>
              <a:t>neurons or </a:t>
            </a:r>
            <a:r>
              <a:rPr sz="1600" dirty="0">
                <a:latin typeface="Carlito"/>
                <a:cs typeface="Carlito"/>
              </a:rPr>
              <a:t>nerve </a:t>
            </a:r>
            <a:r>
              <a:rPr sz="1600" spc="-5" dirty="0">
                <a:latin typeface="Carlito"/>
                <a:cs typeface="Carlito"/>
              </a:rPr>
              <a:t>cells  </a:t>
            </a:r>
            <a:r>
              <a:rPr sz="1600" dirty="0">
                <a:latin typeface="Carlito"/>
                <a:cs typeface="Carlito"/>
              </a:rPr>
              <a:t>which </a:t>
            </a:r>
            <a:r>
              <a:rPr sz="1600" spc="-5" dirty="0">
                <a:latin typeface="Carlito"/>
                <a:cs typeface="Carlito"/>
              </a:rPr>
              <a:t>transmit </a:t>
            </a:r>
            <a:r>
              <a:rPr sz="1600" dirty="0">
                <a:latin typeface="Carlito"/>
                <a:cs typeface="Carlito"/>
              </a:rPr>
              <a:t>and </a:t>
            </a:r>
            <a:r>
              <a:rPr sz="1600" spc="-10" dirty="0">
                <a:latin typeface="Carlito"/>
                <a:cs typeface="Carlito"/>
              </a:rPr>
              <a:t>process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information  received </a:t>
            </a:r>
            <a:r>
              <a:rPr sz="1600" spc="-5" dirty="0">
                <a:latin typeface="Carlito"/>
                <a:cs typeface="Carlito"/>
              </a:rPr>
              <a:t>from our senses. </a:t>
            </a:r>
            <a:r>
              <a:rPr sz="1600" spc="-10" dirty="0">
                <a:latin typeface="Carlito"/>
                <a:cs typeface="Carlito"/>
              </a:rPr>
              <a:t>Many </a:t>
            </a:r>
            <a:r>
              <a:rPr sz="1600" dirty="0">
                <a:latin typeface="Carlito"/>
                <a:cs typeface="Carlito"/>
              </a:rPr>
              <a:t>such </a:t>
            </a:r>
            <a:r>
              <a:rPr sz="1600" spc="-5" dirty="0">
                <a:latin typeface="Carlito"/>
                <a:cs typeface="Carlito"/>
              </a:rPr>
              <a:t>nerve cells  </a:t>
            </a:r>
            <a:r>
              <a:rPr sz="1600" spc="-10" dirty="0">
                <a:latin typeface="Carlito"/>
                <a:cs typeface="Carlito"/>
              </a:rPr>
              <a:t>are arranged </a:t>
            </a:r>
            <a:r>
              <a:rPr sz="1600" spc="-5" dirty="0">
                <a:latin typeface="Carlito"/>
                <a:cs typeface="Carlito"/>
              </a:rPr>
              <a:t>together in our brain </a:t>
            </a:r>
            <a:r>
              <a:rPr sz="1600" spc="-20" dirty="0">
                <a:latin typeface="Carlito"/>
                <a:cs typeface="Carlito"/>
              </a:rPr>
              <a:t>to</a:t>
            </a:r>
            <a:r>
              <a:rPr sz="1600" spc="32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form </a:t>
            </a:r>
            <a:r>
              <a:rPr sz="1600" spc="5" dirty="0">
                <a:latin typeface="Carlito"/>
                <a:cs typeface="Carlito"/>
              </a:rPr>
              <a:t>a  </a:t>
            </a:r>
            <a:r>
              <a:rPr sz="1600" spc="-5" dirty="0">
                <a:latin typeface="Carlito"/>
                <a:cs typeface="Carlito"/>
              </a:rPr>
              <a:t>network of nerves. These nerves </a:t>
            </a:r>
            <a:r>
              <a:rPr sz="1600" spc="5" dirty="0">
                <a:latin typeface="Carlito"/>
                <a:cs typeface="Carlito"/>
              </a:rPr>
              <a:t>pass </a:t>
            </a:r>
            <a:r>
              <a:rPr sz="1600" spc="-10" dirty="0">
                <a:latin typeface="Carlito"/>
                <a:cs typeface="Carlito"/>
              </a:rPr>
              <a:t>electrical  </a:t>
            </a:r>
            <a:r>
              <a:rPr sz="1600" spc="-5" dirty="0">
                <a:latin typeface="Carlito"/>
                <a:cs typeface="Carlito"/>
              </a:rPr>
              <a:t>impulses </a:t>
            </a:r>
            <a:r>
              <a:rPr sz="1600" dirty="0">
                <a:latin typeface="Carlito"/>
                <a:cs typeface="Carlito"/>
              </a:rPr>
              <a:t>i.e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excitation </a:t>
            </a:r>
            <a:r>
              <a:rPr sz="1600" spc="-5" dirty="0">
                <a:latin typeface="Carlito"/>
                <a:cs typeface="Carlito"/>
              </a:rPr>
              <a:t>from one </a:t>
            </a:r>
            <a:r>
              <a:rPr sz="1600" spc="-10" dirty="0">
                <a:latin typeface="Carlito"/>
                <a:cs typeface="Carlito"/>
              </a:rPr>
              <a:t>neuron </a:t>
            </a:r>
            <a:r>
              <a:rPr sz="1600" spc="-20" dirty="0">
                <a:latin typeface="Carlito"/>
                <a:cs typeface="Carlito"/>
              </a:rPr>
              <a:t>to </a:t>
            </a:r>
            <a:r>
              <a:rPr sz="1600" dirty="0">
                <a:latin typeface="Carlito"/>
                <a:cs typeface="Carlito"/>
              </a:rPr>
              <a:t>the  </a:t>
            </a:r>
            <a:r>
              <a:rPr sz="1600" spc="-35" dirty="0">
                <a:latin typeface="Carlito"/>
                <a:cs typeface="Carlito"/>
              </a:rPr>
              <a:t>other.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rlito"/>
              <a:cs typeface="Carlito"/>
            </a:endParaRPr>
          </a:p>
          <a:p>
            <a:pPr marL="12700" marR="29083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dendrites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receive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impulse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from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terminal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button.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Dendrites carry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impulse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to 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nucleus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Here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,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electrical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impulse is 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processed 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then passed on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1600" spc="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axon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60715" y="4820759"/>
            <a:ext cx="2133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7</a:t>
            </a:r>
            <a:endParaRPr sz="90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2F5421-6E50-6433-914E-10FD99C4EDBF}"/>
                  </a:ext>
                </a:extLst>
              </p14:cNvPr>
              <p14:cNvContentPartPr/>
              <p14:nvPr/>
            </p14:nvContentPartPr>
            <p14:xfrm>
              <a:off x="390960" y="1085760"/>
              <a:ext cx="4802760" cy="2751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2F5421-6E50-6433-914E-10FD99C4ED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600" y="1076400"/>
                <a:ext cx="4821480" cy="276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81533"/>
            <a:ext cx="4420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FFFFFF"/>
                </a:solidFill>
                <a:latin typeface="Carlito"/>
                <a:cs typeface="Carlito"/>
              </a:rPr>
              <a:t>Construction of an Artificial</a:t>
            </a:r>
            <a:r>
              <a:rPr sz="2400" i="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i="0" spc="-5" dirty="0">
                <a:solidFill>
                  <a:srgbClr val="FFFFFF"/>
                </a:solidFill>
                <a:latin typeface="Carlito"/>
                <a:cs typeface="Carlito"/>
              </a:rPr>
              <a:t>Neuron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6667" y="1279001"/>
            <a:ext cx="3258854" cy="1562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2406" y="1484197"/>
            <a:ext cx="37350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In this </a:t>
            </a:r>
            <a:r>
              <a:rPr sz="1800" spc="-5" dirty="0">
                <a:latin typeface="Carlito"/>
                <a:cs typeface="Carlito"/>
              </a:rPr>
              <a:t>case </a:t>
            </a:r>
            <a:r>
              <a:rPr sz="1800" dirty="0">
                <a:latin typeface="Carlito"/>
                <a:cs typeface="Carlito"/>
              </a:rPr>
              <a:t>, the </a:t>
            </a:r>
            <a:r>
              <a:rPr sz="1800" spc="-5" dirty="0">
                <a:latin typeface="Carlito"/>
                <a:cs typeface="Carlito"/>
              </a:rPr>
              <a:t>neurons </a:t>
            </a:r>
            <a:r>
              <a:rPr sz="1800" spc="-10" dirty="0">
                <a:latin typeface="Carlito"/>
                <a:cs typeface="Carlito"/>
              </a:rPr>
              <a:t>are created  </a:t>
            </a:r>
            <a:r>
              <a:rPr sz="1800" spc="-5" dirty="0">
                <a:latin typeface="Carlito"/>
                <a:cs typeface="Carlito"/>
              </a:rPr>
              <a:t>artificially </a:t>
            </a:r>
            <a:r>
              <a:rPr sz="1800" spc="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computer </a:t>
            </a:r>
            <a:r>
              <a:rPr sz="1800" dirty="0">
                <a:latin typeface="Carlito"/>
                <a:cs typeface="Carlito"/>
              </a:rPr>
              <a:t>. Connecting  </a:t>
            </a:r>
            <a:r>
              <a:rPr sz="1800" spc="-10" dirty="0">
                <a:latin typeface="Carlito"/>
                <a:cs typeface="Carlito"/>
              </a:rPr>
              <a:t>many such </a:t>
            </a:r>
            <a:r>
              <a:rPr sz="1800" spc="-5" dirty="0">
                <a:latin typeface="Carlito"/>
                <a:cs typeface="Carlito"/>
              </a:rPr>
              <a:t>artificial neurons </a:t>
            </a:r>
            <a:r>
              <a:rPr sz="1800" spc="-10" dirty="0">
                <a:latin typeface="Carlito"/>
                <a:cs typeface="Carlito"/>
              </a:rPr>
              <a:t>creates </a:t>
            </a:r>
            <a:r>
              <a:rPr sz="1800" spc="20" dirty="0">
                <a:latin typeface="Carlito"/>
                <a:cs typeface="Carlito"/>
              </a:rPr>
              <a:t>an  </a:t>
            </a:r>
            <a:r>
              <a:rPr sz="1800" spc="-5" dirty="0">
                <a:latin typeface="Carlito"/>
                <a:cs typeface="Carlito"/>
              </a:rPr>
              <a:t>artificial </a:t>
            </a:r>
            <a:r>
              <a:rPr sz="1800" spc="-15" dirty="0">
                <a:latin typeface="Carlito"/>
                <a:cs typeface="Carlito"/>
              </a:rPr>
              <a:t>neural</a:t>
            </a:r>
            <a:r>
              <a:rPr sz="1800" spc="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network.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60715" y="4820759"/>
            <a:ext cx="2133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spc="5" dirty="0">
                <a:solidFill>
                  <a:srgbClr val="888888"/>
                </a:solidFill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951" y="3533902"/>
            <a:ext cx="69437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in the network flows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through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each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neuron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by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connection.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Every 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connection has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specific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weight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by which the flow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1800" spc="2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regulated.</a:t>
            </a:r>
            <a:endParaRPr sz="1800">
              <a:latin typeface="Carlito"/>
              <a:cs typeface="Carlito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5213F61-C5CE-B336-0E83-9065A5B80FCD}"/>
                  </a:ext>
                </a:extLst>
              </p14:cNvPr>
              <p14:cNvContentPartPr/>
              <p14:nvPr/>
            </p14:nvContentPartPr>
            <p14:xfrm>
              <a:off x="303120" y="464400"/>
              <a:ext cx="8424000" cy="3697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5213F61-C5CE-B336-0E83-9065A5B80F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760" y="455040"/>
                <a:ext cx="8442720" cy="371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37540"/>
            <a:chOff x="0" y="0"/>
            <a:chExt cx="9144000" cy="6375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37540"/>
            </a:xfrm>
            <a:custGeom>
              <a:avLst/>
              <a:gdLst/>
              <a:ahLst/>
              <a:cxnLst/>
              <a:rect l="l" t="t" r="r" b="b"/>
              <a:pathLst>
                <a:path w="9144000" h="637540">
                  <a:moveTo>
                    <a:pt x="9144000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9144000" y="637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5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7847" y="210311"/>
              <a:ext cx="813816" cy="216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27" y="96773"/>
            <a:ext cx="345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But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how </a:t>
            </a:r>
            <a:r>
              <a:rPr sz="2400" b="1" i="0" dirty="0">
                <a:solidFill>
                  <a:srgbClr val="FFFFFF"/>
                </a:solidFill>
                <a:latin typeface="Tahoma"/>
                <a:cs typeface="Tahoma"/>
              </a:rPr>
              <a:t>does it</a:t>
            </a:r>
            <a:r>
              <a:rPr sz="2400" b="1" i="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i="0" spc="-5" dirty="0">
                <a:solidFill>
                  <a:srgbClr val="FFFFFF"/>
                </a:solidFill>
                <a:latin typeface="Tahoma"/>
                <a:cs typeface="Tahoma"/>
              </a:rPr>
              <a:t>work?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545" y="899616"/>
            <a:ext cx="41186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perceptron works </a:t>
            </a:r>
            <a:r>
              <a:rPr sz="1800" dirty="0">
                <a:latin typeface="Carlito"/>
                <a:cs typeface="Carlito"/>
              </a:rPr>
              <a:t>on </a:t>
            </a:r>
            <a:r>
              <a:rPr sz="1800" spc="-10" dirty="0">
                <a:latin typeface="Carlito"/>
                <a:cs typeface="Carlito"/>
              </a:rPr>
              <a:t>these simple</a:t>
            </a:r>
            <a:r>
              <a:rPr sz="1800" spc="10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steps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" y="1682495"/>
            <a:ext cx="2258568" cy="1321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223" y="3299840"/>
            <a:ext cx="255714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0480">
              <a:lnSpc>
                <a:spcPct val="100000"/>
              </a:lnSpc>
              <a:spcBef>
                <a:spcPts val="90"/>
              </a:spcBef>
            </a:pPr>
            <a:r>
              <a:rPr sz="1400" spc="-35" dirty="0">
                <a:latin typeface="Trebuchet MS"/>
                <a:cs typeface="Trebuchet MS"/>
              </a:rPr>
              <a:t>All </a:t>
            </a:r>
            <a:r>
              <a:rPr sz="1400" spc="-90" dirty="0">
                <a:latin typeface="Trebuchet MS"/>
                <a:cs typeface="Trebuchet MS"/>
              </a:rPr>
              <a:t>the </a:t>
            </a:r>
            <a:r>
              <a:rPr sz="1400" spc="-75" dirty="0">
                <a:latin typeface="Trebuchet MS"/>
                <a:cs typeface="Trebuchet MS"/>
              </a:rPr>
              <a:t>inputs </a:t>
            </a:r>
            <a:r>
              <a:rPr sz="1400" b="1" i="1" spc="-70" dirty="0">
                <a:latin typeface="Trebuchet MS"/>
                <a:cs typeface="Trebuchet MS"/>
              </a:rPr>
              <a:t>x </a:t>
            </a:r>
            <a:r>
              <a:rPr sz="1400" spc="-90" dirty="0">
                <a:latin typeface="Trebuchet MS"/>
                <a:cs typeface="Trebuchet MS"/>
              </a:rPr>
              <a:t>are </a:t>
            </a:r>
            <a:r>
              <a:rPr sz="1400" spc="-95" dirty="0">
                <a:latin typeface="Trebuchet MS"/>
                <a:cs typeface="Trebuchet MS"/>
              </a:rPr>
              <a:t>multiplied </a:t>
            </a:r>
            <a:r>
              <a:rPr sz="1400" spc="-75" dirty="0">
                <a:latin typeface="Trebuchet MS"/>
                <a:cs typeface="Trebuchet MS"/>
              </a:rPr>
              <a:t>with  </a:t>
            </a:r>
            <a:r>
              <a:rPr sz="1400" spc="-70" dirty="0">
                <a:latin typeface="Trebuchet MS"/>
                <a:cs typeface="Trebuchet MS"/>
              </a:rPr>
              <a:t>their </a:t>
            </a:r>
            <a:r>
              <a:rPr sz="1400" spc="-80" dirty="0">
                <a:latin typeface="Trebuchet MS"/>
                <a:cs typeface="Trebuchet MS"/>
              </a:rPr>
              <a:t>weights </a:t>
            </a:r>
            <a:r>
              <a:rPr sz="1400" b="1" i="1" spc="-145" dirty="0">
                <a:latin typeface="Trebuchet MS"/>
                <a:cs typeface="Trebuchet MS"/>
              </a:rPr>
              <a:t>w</a:t>
            </a:r>
            <a:r>
              <a:rPr sz="1400" spc="-145" dirty="0">
                <a:latin typeface="Trebuchet MS"/>
                <a:cs typeface="Trebuchet MS"/>
              </a:rPr>
              <a:t>. </a:t>
            </a:r>
            <a:r>
              <a:rPr sz="1400" spc="-120" dirty="0">
                <a:latin typeface="Trebuchet MS"/>
                <a:cs typeface="Trebuchet MS"/>
              </a:rPr>
              <a:t>Let’s </a:t>
            </a:r>
            <a:r>
              <a:rPr sz="1400" spc="-114" dirty="0">
                <a:latin typeface="Trebuchet MS"/>
                <a:cs typeface="Trebuchet MS"/>
              </a:rPr>
              <a:t>call </a:t>
            </a:r>
            <a:r>
              <a:rPr sz="1400" spc="-95" dirty="0">
                <a:latin typeface="Trebuchet MS"/>
                <a:cs typeface="Trebuchet MS"/>
              </a:rPr>
              <a:t>it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b="1" i="1" spc="-90" dirty="0">
                <a:latin typeface="Trebuchet MS"/>
                <a:cs typeface="Trebuchet MS"/>
              </a:rPr>
              <a:t>k.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1585" y="3299840"/>
            <a:ext cx="235331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FF0000"/>
                </a:solidFill>
                <a:latin typeface="Trebuchet MS"/>
                <a:cs typeface="Trebuchet MS"/>
              </a:rPr>
              <a:t>Add </a:t>
            </a:r>
            <a:r>
              <a:rPr sz="1400" spc="-120" dirty="0">
                <a:solidFill>
                  <a:srgbClr val="FF0000"/>
                </a:solidFill>
                <a:latin typeface="Trebuchet MS"/>
                <a:cs typeface="Trebuchet MS"/>
              </a:rPr>
              <a:t>all </a:t>
            </a:r>
            <a:r>
              <a:rPr sz="1400" spc="-95" dirty="0">
                <a:solidFill>
                  <a:srgbClr val="FF0000"/>
                </a:solidFill>
                <a:latin typeface="Trebuchet MS"/>
                <a:cs typeface="Trebuchet MS"/>
              </a:rPr>
              <a:t>the multiplied </a:t>
            </a:r>
            <a:r>
              <a:rPr sz="1400" spc="-90" dirty="0">
                <a:solidFill>
                  <a:srgbClr val="FF0000"/>
                </a:solidFill>
                <a:latin typeface="Trebuchet MS"/>
                <a:cs typeface="Trebuchet MS"/>
              </a:rPr>
              <a:t>values </a:t>
            </a:r>
            <a:r>
              <a:rPr sz="1400" spc="-95" dirty="0">
                <a:solidFill>
                  <a:srgbClr val="FF0000"/>
                </a:solidFill>
                <a:latin typeface="Trebuchet MS"/>
                <a:cs typeface="Trebuchet MS"/>
              </a:rPr>
              <a:t>and  </a:t>
            </a:r>
            <a:r>
              <a:rPr sz="1400" spc="-114" dirty="0">
                <a:solidFill>
                  <a:srgbClr val="FF0000"/>
                </a:solidFill>
                <a:latin typeface="Trebuchet MS"/>
                <a:cs typeface="Trebuchet MS"/>
              </a:rPr>
              <a:t>call </a:t>
            </a:r>
            <a:r>
              <a:rPr sz="1400" spc="-90" dirty="0">
                <a:solidFill>
                  <a:srgbClr val="FF0000"/>
                </a:solidFill>
                <a:latin typeface="Trebuchet MS"/>
                <a:cs typeface="Trebuchet MS"/>
              </a:rPr>
              <a:t>them </a:t>
            </a:r>
            <a:r>
              <a:rPr sz="1400" spc="-65" dirty="0">
                <a:solidFill>
                  <a:srgbClr val="FF0000"/>
                </a:solidFill>
                <a:latin typeface="Trebuchet MS"/>
                <a:cs typeface="Trebuchet MS"/>
              </a:rPr>
              <a:t>Weighted</a:t>
            </a:r>
            <a:r>
              <a:rPr sz="1400" spc="-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0000"/>
                </a:solidFill>
                <a:latin typeface="Trebuchet MS"/>
                <a:cs typeface="Trebuchet MS"/>
              </a:rPr>
              <a:t>Sum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6328" y="1883663"/>
            <a:ext cx="2371344" cy="950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27775" y="3299840"/>
            <a:ext cx="22974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latin typeface="Trebuchet MS"/>
                <a:cs typeface="Trebuchet MS"/>
              </a:rPr>
              <a:t>Apply </a:t>
            </a:r>
            <a:r>
              <a:rPr sz="1400" spc="-105" dirty="0">
                <a:latin typeface="Trebuchet MS"/>
                <a:cs typeface="Trebuchet MS"/>
              </a:rPr>
              <a:t>that </a:t>
            </a:r>
            <a:r>
              <a:rPr sz="1400" spc="-90" dirty="0">
                <a:latin typeface="Trebuchet MS"/>
                <a:cs typeface="Trebuchet MS"/>
              </a:rPr>
              <a:t>weighted </a:t>
            </a:r>
            <a:r>
              <a:rPr sz="1400" spc="-70" dirty="0">
                <a:latin typeface="Trebuchet MS"/>
                <a:cs typeface="Trebuchet MS"/>
              </a:rPr>
              <a:t>sum </a:t>
            </a:r>
            <a:r>
              <a:rPr sz="1400" spc="-45" dirty="0">
                <a:latin typeface="Trebuchet MS"/>
                <a:cs typeface="Trebuchet MS"/>
              </a:rPr>
              <a:t>to </a:t>
            </a:r>
            <a:r>
              <a:rPr sz="1400" spc="-90" dirty="0">
                <a:latin typeface="Trebuchet MS"/>
                <a:cs typeface="Trebuchet MS"/>
              </a:rPr>
              <a:t>the  </a:t>
            </a:r>
            <a:r>
              <a:rPr sz="1400" spc="-60" dirty="0">
                <a:latin typeface="Trebuchet MS"/>
                <a:cs typeface="Trebuchet MS"/>
              </a:rPr>
              <a:t>correct </a:t>
            </a:r>
            <a:r>
              <a:rPr sz="1400" spc="-65" dirty="0">
                <a:latin typeface="Trebuchet MS"/>
                <a:cs typeface="Trebuchet MS"/>
              </a:rPr>
              <a:t>Activation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Function.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16605" y="1888571"/>
            <a:ext cx="2121598" cy="912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17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FEF5E82-724F-25AC-3342-C9E0F28457F4}"/>
                  </a:ext>
                </a:extLst>
              </p14:cNvPr>
              <p14:cNvContentPartPr/>
              <p14:nvPr/>
            </p14:nvContentPartPr>
            <p14:xfrm>
              <a:off x="299160" y="1198800"/>
              <a:ext cx="8218800" cy="2645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FEF5E82-724F-25AC-3342-C9E0F28457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800" y="1189440"/>
                <a:ext cx="8237520" cy="266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427" y="149428"/>
            <a:ext cx="41167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Why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do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we </a:t>
            </a:r>
            <a:r>
              <a:rPr sz="1800" b="1" spc="5" dirty="0">
                <a:solidFill>
                  <a:srgbClr val="FFFFFF"/>
                </a:solidFill>
                <a:latin typeface="Tahoma"/>
                <a:cs typeface="Tahoma"/>
              </a:rPr>
              <a:t>need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Weights and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Bias?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3308" y="1552778"/>
            <a:ext cx="330898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45" dirty="0">
                <a:solidFill>
                  <a:srgbClr val="FF0000"/>
                </a:solidFill>
                <a:latin typeface="Trebuchet MS"/>
                <a:cs typeface="Trebuchet MS"/>
              </a:rPr>
              <a:t>Weights </a:t>
            </a:r>
            <a:r>
              <a:rPr sz="2000" spc="-45" dirty="0">
                <a:latin typeface="Trebuchet MS"/>
                <a:cs typeface="Trebuchet MS"/>
              </a:rPr>
              <a:t>shows </a:t>
            </a:r>
            <a:r>
              <a:rPr sz="2000" spc="-120" dirty="0">
                <a:latin typeface="Trebuchet MS"/>
                <a:cs typeface="Trebuchet MS"/>
              </a:rPr>
              <a:t>the </a:t>
            </a:r>
            <a:r>
              <a:rPr sz="2000" spc="-105" dirty="0">
                <a:latin typeface="Trebuchet MS"/>
                <a:cs typeface="Trebuchet MS"/>
              </a:rPr>
              <a:t>strength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of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20" dirty="0">
                <a:latin typeface="Trebuchet MS"/>
                <a:cs typeface="Trebuchet MS"/>
              </a:rPr>
              <a:t>the </a:t>
            </a:r>
            <a:r>
              <a:rPr sz="2000" spc="-114" dirty="0">
                <a:latin typeface="Trebuchet MS"/>
                <a:cs typeface="Trebuchet MS"/>
              </a:rPr>
              <a:t>particular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node.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308" y="2467813"/>
            <a:ext cx="3281679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b="1" i="1" spc="15" dirty="0">
                <a:solidFill>
                  <a:srgbClr val="FF0000"/>
                </a:solidFill>
                <a:latin typeface="Trebuchet MS"/>
                <a:cs typeface="Trebuchet MS"/>
              </a:rPr>
              <a:t>A </a:t>
            </a:r>
            <a:r>
              <a:rPr sz="2000" b="1" i="1" spc="-125" dirty="0">
                <a:solidFill>
                  <a:srgbClr val="FF0000"/>
                </a:solidFill>
                <a:latin typeface="Trebuchet MS"/>
                <a:cs typeface="Trebuchet MS"/>
              </a:rPr>
              <a:t>bias </a:t>
            </a:r>
            <a:r>
              <a:rPr sz="2000" spc="-145" dirty="0">
                <a:latin typeface="Trebuchet MS"/>
                <a:cs typeface="Trebuchet MS"/>
              </a:rPr>
              <a:t>value </a:t>
            </a:r>
            <a:r>
              <a:rPr sz="2000" spc="-105" dirty="0">
                <a:latin typeface="Trebuchet MS"/>
                <a:cs typeface="Trebuchet MS"/>
              </a:rPr>
              <a:t>allows </a:t>
            </a:r>
            <a:r>
              <a:rPr sz="2000" spc="-85" dirty="0">
                <a:latin typeface="Trebuchet MS"/>
                <a:cs typeface="Trebuchet MS"/>
              </a:rPr>
              <a:t>you </a:t>
            </a:r>
            <a:r>
              <a:rPr sz="2000" spc="-55" dirty="0">
                <a:latin typeface="Trebuchet MS"/>
                <a:cs typeface="Trebuchet MS"/>
              </a:rPr>
              <a:t>to </a:t>
            </a:r>
            <a:r>
              <a:rPr sz="2000" spc="-135" dirty="0">
                <a:latin typeface="Trebuchet MS"/>
                <a:cs typeface="Trebuchet MS"/>
              </a:rPr>
              <a:t>shift  </a:t>
            </a:r>
            <a:r>
              <a:rPr sz="2000" spc="-120" dirty="0">
                <a:latin typeface="Trebuchet MS"/>
                <a:cs typeface="Trebuchet MS"/>
              </a:rPr>
              <a:t>the </a:t>
            </a:r>
            <a:r>
              <a:rPr sz="2000" spc="-130" dirty="0">
                <a:latin typeface="Trebuchet MS"/>
                <a:cs typeface="Trebuchet MS"/>
              </a:rPr>
              <a:t>activation </a:t>
            </a:r>
            <a:r>
              <a:rPr sz="2000" spc="-114" dirty="0">
                <a:latin typeface="Trebuchet MS"/>
                <a:cs typeface="Trebuchet MS"/>
              </a:rPr>
              <a:t>function </a:t>
            </a:r>
            <a:r>
              <a:rPr sz="2000" spc="-95" dirty="0">
                <a:latin typeface="Trebuchet MS"/>
                <a:cs typeface="Trebuchet MS"/>
              </a:rPr>
              <a:t>curve </a:t>
            </a:r>
            <a:r>
              <a:rPr sz="2000" spc="-105" dirty="0">
                <a:latin typeface="Trebuchet MS"/>
                <a:cs typeface="Trebuchet MS"/>
              </a:rPr>
              <a:t>up  </a:t>
            </a:r>
            <a:r>
              <a:rPr sz="2000" spc="15" dirty="0">
                <a:latin typeface="Trebuchet MS"/>
                <a:cs typeface="Trebuchet MS"/>
              </a:rPr>
              <a:t>or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down.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2136" y="1534985"/>
            <a:ext cx="3961943" cy="2229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13-02-2021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18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4510B90-298D-D062-E050-A97586E40054}"/>
                  </a:ext>
                </a:extLst>
              </p14:cNvPr>
              <p14:cNvContentPartPr/>
              <p14:nvPr/>
            </p14:nvContentPartPr>
            <p14:xfrm>
              <a:off x="726840" y="1853640"/>
              <a:ext cx="7731360" cy="2278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4510B90-298D-D062-E050-A97586E400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80" y="1844280"/>
                <a:ext cx="7750080" cy="229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4165</TotalTime>
  <Words>2238</Words>
  <Application>Microsoft Office PowerPoint</Application>
  <PresentationFormat>Custom</PresentationFormat>
  <Paragraphs>352</Paragraphs>
  <Slides>59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Carlito</vt:lpstr>
      <vt:lpstr>Georgia</vt:lpstr>
      <vt:lpstr>Tahoma</vt:lpstr>
      <vt:lpstr>Trebuchet MS</vt:lpstr>
      <vt:lpstr>Wingdings</vt:lpstr>
      <vt:lpstr>Office Theme</vt:lpstr>
      <vt:lpstr>PowerPoint Presentation</vt:lpstr>
      <vt:lpstr>Session - Agenda</vt:lpstr>
      <vt:lpstr>PowerPoint Presentation</vt:lpstr>
      <vt:lpstr>PowerPoint Presentation</vt:lpstr>
      <vt:lpstr>Neural Networks in Business</vt:lpstr>
      <vt:lpstr>Intuition behind the Perceptron</vt:lpstr>
      <vt:lpstr>Construction of an Artificial Neuron</vt:lpstr>
      <vt:lpstr>But how does 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we use Activation functions</vt:lpstr>
      <vt:lpstr>why can’t we do it without activating the input signal</vt:lpstr>
      <vt:lpstr>PowerPoint Presentation</vt:lpstr>
      <vt:lpstr>PowerPoint Presentation</vt:lpstr>
      <vt:lpstr>which one is better to use ?</vt:lpstr>
      <vt:lpstr>Problem of Vanishing Gradient</vt:lpstr>
      <vt:lpstr>PowerPoint Presentation</vt:lpstr>
      <vt:lpstr>PowerPoint Presentation</vt:lpstr>
      <vt:lpstr>Multiple Neurons</vt:lpstr>
      <vt:lpstr>Let’s Add a Bit of Complexity Now</vt:lpstr>
      <vt:lpstr>Let’s Add a Bit of Complexity Now</vt:lpstr>
      <vt:lpstr>PowerPoint Presentation</vt:lpstr>
      <vt:lpstr>PowerPoint Presentation</vt:lpstr>
      <vt:lpstr>Example</vt:lpstr>
      <vt:lpstr>Example</vt:lpstr>
      <vt:lpstr>Chain Rule</vt:lpstr>
      <vt:lpstr>PowerPoint Presentation</vt:lpstr>
      <vt:lpstr>PowerPoint Presentation</vt:lpstr>
      <vt:lpstr>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Backward Propagation</vt:lpstr>
      <vt:lpstr>Computing Gradients</vt:lpstr>
      <vt:lpstr>Summarization</vt:lpstr>
      <vt:lpstr>Backward Propagation</vt:lpstr>
      <vt:lpstr>Training</vt:lpstr>
      <vt:lpstr>Gradient Descent</vt:lpstr>
      <vt:lpstr>Gradient Descent</vt:lpstr>
      <vt:lpstr>Example</vt:lpstr>
      <vt:lpstr>Example</vt:lpstr>
      <vt:lpstr>Gradient Desent – Way to Find Weights</vt:lpstr>
      <vt:lpstr>#LifeKoKaroLift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Siddhesh Gunjal</cp:lastModifiedBy>
  <cp:revision>18</cp:revision>
  <dcterms:created xsi:type="dcterms:W3CDTF">2021-08-30T08:59:33Z</dcterms:created>
  <dcterms:modified xsi:type="dcterms:W3CDTF">2022-10-30T11:25:58Z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2021-02-13T00:00:00Z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2021-08-30T00:00:00Z</vt:filetime>
  </property>
</Properties>
</file>